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2.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3.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4.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5.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6.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7.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notesSlides/notesSlide2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7.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68" r:id="rId4"/>
    <p:sldMasterId id="2147483717" r:id="rId5"/>
    <p:sldMasterId id="2147483754" r:id="rId6"/>
    <p:sldMasterId id="2147483809" r:id="rId7"/>
    <p:sldMasterId id="2147483866" r:id="rId8"/>
    <p:sldMasterId id="2147483924" r:id="rId9"/>
    <p:sldMasterId id="2147483979" r:id="rId10"/>
    <p:sldMasterId id="2147483991" r:id="rId11"/>
  </p:sldMasterIdLst>
  <p:notesMasterIdLst>
    <p:notesMasterId r:id="rId55"/>
  </p:notesMasterIdLst>
  <p:sldIdLst>
    <p:sldId id="2968" r:id="rId12"/>
    <p:sldId id="2961" r:id="rId13"/>
    <p:sldId id="2960" r:id="rId14"/>
    <p:sldId id="2962" r:id="rId15"/>
    <p:sldId id="2964" r:id="rId16"/>
    <p:sldId id="2963" r:id="rId17"/>
    <p:sldId id="2965" r:id="rId18"/>
    <p:sldId id="2932" r:id="rId19"/>
    <p:sldId id="2909" r:id="rId20"/>
    <p:sldId id="2910" r:id="rId21"/>
    <p:sldId id="2933" r:id="rId22"/>
    <p:sldId id="2346" r:id="rId23"/>
    <p:sldId id="2942" r:id="rId24"/>
    <p:sldId id="2934" r:id="rId25"/>
    <p:sldId id="2947" r:id="rId26"/>
    <p:sldId id="2658" r:id="rId27"/>
    <p:sldId id="2344" r:id="rId28"/>
    <p:sldId id="2948" r:id="rId29"/>
    <p:sldId id="2949" r:id="rId30"/>
    <p:sldId id="2950" r:id="rId31"/>
    <p:sldId id="2915" r:id="rId32"/>
    <p:sldId id="2928" r:id="rId33"/>
    <p:sldId id="2927" r:id="rId34"/>
    <p:sldId id="2951" r:id="rId35"/>
    <p:sldId id="2952" r:id="rId36"/>
    <p:sldId id="2953" r:id="rId37"/>
    <p:sldId id="2954" r:id="rId38"/>
    <p:sldId id="2955" r:id="rId39"/>
    <p:sldId id="2911" r:id="rId40"/>
    <p:sldId id="2966" r:id="rId41"/>
    <p:sldId id="2896" r:id="rId42"/>
    <p:sldId id="2898" r:id="rId43"/>
    <p:sldId id="2825" r:id="rId44"/>
    <p:sldId id="2967" r:id="rId45"/>
    <p:sldId id="2937" r:id="rId46"/>
    <p:sldId id="2938" r:id="rId47"/>
    <p:sldId id="2818" r:id="rId48"/>
    <p:sldId id="2939" r:id="rId49"/>
    <p:sldId id="899" r:id="rId50"/>
    <p:sldId id="518" r:id="rId51"/>
    <p:sldId id="2903" r:id="rId52"/>
    <p:sldId id="2905" r:id="rId53"/>
    <p:sldId id="2572" r:id="rId54"/>
  </p:sldIdLst>
  <p:sldSz cx="12192000" cy="6858000"/>
  <p:notesSz cx="7102475" cy="9388475"/>
  <p:defaultTex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88800"/>
    <a:srgbClr val="7C3C00"/>
    <a:srgbClr val="2D07B9"/>
    <a:srgbClr val="ED972F"/>
    <a:srgbClr val="005BC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E3B07B0-9B00-49D7-A536-9B3169814C36}" v="4" dt="2026-05-04T07:56:42.37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560" autoAdjust="0"/>
    <p:restoredTop sz="71977" autoAdjust="0"/>
  </p:normalViewPr>
  <p:slideViewPr>
    <p:cSldViewPr snapToGrid="0">
      <p:cViewPr varScale="1">
        <p:scale>
          <a:sx n="59" d="100"/>
          <a:sy n="59" d="100"/>
        </p:scale>
        <p:origin x="1454" y="62"/>
      </p:cViewPr>
      <p:guideLst/>
    </p:cSldViewPr>
  </p:slideViewPr>
  <p:outlineViewPr>
    <p:cViewPr>
      <p:scale>
        <a:sx n="33" d="100"/>
        <a:sy n="33" d="100"/>
      </p:scale>
      <p:origin x="0" y="-22709"/>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slide" Target="slides/slide28.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slide" Target="slides/slide31.xml"/><Relationship Id="rId47" Type="http://schemas.openxmlformats.org/officeDocument/2006/relationships/slide" Target="slides/slide36.xml"/><Relationship Id="rId50" Type="http://schemas.openxmlformats.org/officeDocument/2006/relationships/slide" Target="slides/slide39.xml"/><Relationship Id="rId55" Type="http://schemas.openxmlformats.org/officeDocument/2006/relationships/notesMaster" Target="notesMasters/notesMaster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8.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slide" Target="slides/slide42.xml"/><Relationship Id="rId58" Type="http://schemas.openxmlformats.org/officeDocument/2006/relationships/theme" Target="theme/theme1.xml"/><Relationship Id="rId5" Type="http://schemas.openxmlformats.org/officeDocument/2006/relationships/slideMaster" Target="slideMasters/slideMaster2.xml"/><Relationship Id="rId61" Type="http://schemas.microsoft.com/office/2015/10/relationships/revisionInfo" Target="revisionInfo.xml"/><Relationship Id="rId19" Type="http://schemas.openxmlformats.org/officeDocument/2006/relationships/slide" Target="slides/slide8.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56" Type="http://schemas.openxmlformats.org/officeDocument/2006/relationships/presProps" Target="presProps.xml"/><Relationship Id="rId8" Type="http://schemas.openxmlformats.org/officeDocument/2006/relationships/slideMaster" Target="slideMasters/slideMaster5.xml"/><Relationship Id="rId51" Type="http://schemas.openxmlformats.org/officeDocument/2006/relationships/slide" Target="slides/slide40.xml"/><Relationship Id="rId3" Type="http://schemas.openxmlformats.org/officeDocument/2006/relationships/customXml" Target="../customXml/item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59" Type="http://schemas.openxmlformats.org/officeDocument/2006/relationships/tableStyles" Target="tableStyles.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slide" Target="slides/slide43.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57" Type="http://schemas.openxmlformats.org/officeDocument/2006/relationships/viewProps" Target="viewProps.xml"/><Relationship Id="rId10" Type="http://schemas.openxmlformats.org/officeDocument/2006/relationships/slideMaster" Target="slideMasters/slideMaster7.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slide" Target="slides/slide41.xml"/><Relationship Id="rId60"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Master" Target="slideMasters/slideMaster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itio Henna" userId="e4135fb4-64c3-42e8-b0d4-db5e239297f6" providerId="ADAL" clId="{4A987BC7-8BD4-4846-BBDC-72B84536B046}"/>
    <pc:docChg chg="custSel modSld">
      <pc:chgData name="Laitio Henna" userId="e4135fb4-64c3-42e8-b0d4-db5e239297f6" providerId="ADAL" clId="{4A987BC7-8BD4-4846-BBDC-72B84536B046}" dt="2026-05-04T07:56:19.105" v="5" actId="27636"/>
      <pc:docMkLst>
        <pc:docMk/>
      </pc:docMkLst>
      <pc:sldChg chg="modSp mod">
        <pc:chgData name="Laitio Henna" userId="e4135fb4-64c3-42e8-b0d4-db5e239297f6" providerId="ADAL" clId="{4A987BC7-8BD4-4846-BBDC-72B84536B046}" dt="2026-05-04T07:56:19.105" v="5" actId="27636"/>
        <pc:sldMkLst>
          <pc:docMk/>
          <pc:sldMk cId="3526692807" sldId="2939"/>
        </pc:sldMkLst>
        <pc:spChg chg="mod">
          <ac:chgData name="Laitio Henna" userId="e4135fb4-64c3-42e8-b0d4-db5e239297f6" providerId="ADAL" clId="{4A987BC7-8BD4-4846-BBDC-72B84536B046}" dt="2026-05-04T07:56:19.105" v="5" actId="27636"/>
          <ac:spMkLst>
            <pc:docMk/>
            <pc:sldMk cId="3526692807" sldId="2939"/>
            <ac:spMk id="3" creationId="{00000000-0000-0000-0000-000000000000}"/>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Vocational meaning (1 = not at all important to me … 5 = essential to me)</c:v>
                </c:pt>
              </c:strCache>
            </c:strRef>
          </c:tx>
          <c:spPr>
            <a:ln w="76200" cap="rnd">
              <a:solidFill>
                <a:srgbClr val="ED972F"/>
              </a:solidFill>
              <a:round/>
            </a:ln>
            <a:effectLst/>
          </c:spPr>
          <c:marker>
            <c:symbol val="circle"/>
            <c:size val="5"/>
            <c:spPr>
              <a:solidFill>
                <a:schemeClr val="accent2"/>
              </a:solidFill>
              <a:ln w="76200">
                <a:solidFill>
                  <a:srgbClr val="ED972F"/>
                </a:solidFill>
              </a:ln>
              <a:effectLst/>
            </c:spPr>
          </c:marker>
          <c:dLbls>
            <c:spPr>
              <a:solidFill>
                <a:schemeClr val="bg1"/>
              </a:solid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Sheet1!$B$1:$H$1</c:f>
              <c:strCache>
                <c:ptCount val="7"/>
                <c:pt idx="0">
                  <c:v>Basic needs</c:v>
                </c:pt>
                <c:pt idx="1">
                  <c:v>Career success</c:v>
                </c:pt>
                <c:pt idx="2">
                  <c:v>Competence</c:v>
                </c:pt>
                <c:pt idx="3">
                  <c:v>Independence</c:v>
                </c:pt>
                <c:pt idx="4">
                  <c:v>Self-realisation</c:v>
                </c:pt>
                <c:pt idx="5">
                  <c:v>Communality</c:v>
                </c:pt>
                <c:pt idx="6">
                  <c:v>Doing good </c:v>
                </c:pt>
              </c:strCache>
            </c:strRef>
          </c:cat>
          <c:val>
            <c:numRef>
              <c:f>Sheet1!$B$2:$H$2</c:f>
              <c:numCache>
                <c:formatCode>General</c:formatCode>
                <c:ptCount val="7"/>
                <c:pt idx="0">
                  <c:v>3.8</c:v>
                </c:pt>
                <c:pt idx="1">
                  <c:v>2.2999999999999998</c:v>
                </c:pt>
                <c:pt idx="2">
                  <c:v>4</c:v>
                </c:pt>
                <c:pt idx="3">
                  <c:v>3.3</c:v>
                </c:pt>
                <c:pt idx="4">
                  <c:v>3.5</c:v>
                </c:pt>
                <c:pt idx="5">
                  <c:v>4</c:v>
                </c:pt>
                <c:pt idx="6">
                  <c:v>3</c:v>
                </c:pt>
              </c:numCache>
            </c:numRef>
          </c:val>
          <c:smooth val="0"/>
          <c:extLst>
            <c:ext xmlns:c16="http://schemas.microsoft.com/office/drawing/2014/chart" uri="{C3380CC4-5D6E-409C-BE32-E72D297353CC}">
              <c16:uniqueId val="{00000000-F630-4709-A9DF-3A67940C3AF9}"/>
            </c:ext>
          </c:extLst>
        </c:ser>
        <c:ser>
          <c:idx val="1"/>
          <c:order val="1"/>
          <c:tx>
            <c:strRef>
              <c:f>Sheet1!$A$3</c:f>
              <c:strCache>
                <c:ptCount val="1"/>
                <c:pt idx="0">
                  <c:v>Vocational fulfilment (1 = does not apply at all to my current work … 5 = applies very well to my current work)</c:v>
                </c:pt>
              </c:strCache>
            </c:strRef>
          </c:tx>
          <c:spPr>
            <a:ln w="76200" cap="rnd">
              <a:solidFill>
                <a:srgbClr val="2D07B9"/>
              </a:solidFill>
              <a:round/>
            </a:ln>
            <a:effectLst/>
          </c:spPr>
          <c:marker>
            <c:symbol val="circle"/>
            <c:size val="5"/>
            <c:spPr>
              <a:solidFill>
                <a:schemeClr val="tx2"/>
              </a:solidFill>
              <a:ln w="76200">
                <a:solidFill>
                  <a:srgbClr val="2D07B9"/>
                </a:solidFill>
              </a:ln>
              <a:effectLst/>
            </c:spPr>
          </c:marker>
          <c:dLbls>
            <c:spPr>
              <a:solidFill>
                <a:schemeClr val="bg1"/>
              </a:solid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Sheet1!$B$1:$H$1</c:f>
              <c:strCache>
                <c:ptCount val="7"/>
                <c:pt idx="0">
                  <c:v>Basic needs</c:v>
                </c:pt>
                <c:pt idx="1">
                  <c:v>Career success</c:v>
                </c:pt>
                <c:pt idx="2">
                  <c:v>Competence</c:v>
                </c:pt>
                <c:pt idx="3">
                  <c:v>Independence</c:v>
                </c:pt>
                <c:pt idx="4">
                  <c:v>Self-realisation</c:v>
                </c:pt>
                <c:pt idx="5">
                  <c:v>Communality</c:v>
                </c:pt>
                <c:pt idx="6">
                  <c:v>Doing good </c:v>
                </c:pt>
              </c:strCache>
            </c:strRef>
          </c:cat>
          <c:val>
            <c:numRef>
              <c:f>Sheet1!$B$3:$H$3</c:f>
              <c:numCache>
                <c:formatCode>General</c:formatCode>
                <c:ptCount val="7"/>
                <c:pt idx="0">
                  <c:v>3.3</c:v>
                </c:pt>
                <c:pt idx="1">
                  <c:v>2</c:v>
                </c:pt>
                <c:pt idx="2">
                  <c:v>3</c:v>
                </c:pt>
                <c:pt idx="3">
                  <c:v>4</c:v>
                </c:pt>
                <c:pt idx="4">
                  <c:v>3</c:v>
                </c:pt>
                <c:pt idx="5">
                  <c:v>3.8</c:v>
                </c:pt>
                <c:pt idx="6">
                  <c:v>2.2999999999999998</c:v>
                </c:pt>
              </c:numCache>
            </c:numRef>
          </c:val>
          <c:smooth val="0"/>
          <c:extLst>
            <c:ext xmlns:c16="http://schemas.microsoft.com/office/drawing/2014/chart" uri="{C3380CC4-5D6E-409C-BE32-E72D297353CC}">
              <c16:uniqueId val="{00000001-F630-4709-A9DF-3A67940C3AF9}"/>
            </c:ext>
          </c:extLst>
        </c:ser>
        <c:dLbls>
          <c:showLegendKey val="0"/>
          <c:showVal val="0"/>
          <c:showCatName val="0"/>
          <c:showSerName val="0"/>
          <c:showPercent val="0"/>
          <c:showBubbleSize val="0"/>
        </c:dLbls>
        <c:marker val="1"/>
        <c:smooth val="0"/>
        <c:axId val="916830703"/>
        <c:axId val="916841935"/>
      </c:lineChart>
      <c:catAx>
        <c:axId val="9168307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crossAx val="916841935"/>
        <c:crosses val="autoZero"/>
        <c:auto val="1"/>
        <c:lblAlgn val="ctr"/>
        <c:lblOffset val="100"/>
        <c:noMultiLvlLbl val="0"/>
      </c:catAx>
      <c:valAx>
        <c:axId val="916841935"/>
        <c:scaling>
          <c:orientation val="minMax"/>
          <c:max val="5"/>
          <c:min val="1"/>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fi-FI"/>
          </a:p>
        </c:txPr>
        <c:crossAx val="916830703"/>
        <c:crosses val="autoZero"/>
        <c:crossBetween val="between"/>
        <c:majorUnit val="1"/>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fi-FI"/>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a:noFill/>
    </a:ln>
    <a:effectLst/>
  </c:spPr>
  <c:txPr>
    <a:bodyPr/>
    <a:lstStyle/>
    <a:p>
      <a:pPr>
        <a:defRPr b="1">
          <a:solidFill>
            <a:schemeClr val="tx1"/>
          </a:solidFill>
        </a:defRPr>
      </a:pPr>
      <a:endParaRPr lang="fi-FI"/>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Vocational meaning (1 = not at all important to me … 5 = essential to me)</c:v>
                </c:pt>
              </c:strCache>
            </c:strRef>
          </c:tx>
          <c:spPr>
            <a:ln w="76200" cap="rnd">
              <a:solidFill>
                <a:srgbClr val="ED972F"/>
              </a:solidFill>
              <a:round/>
            </a:ln>
            <a:effectLst/>
          </c:spPr>
          <c:marker>
            <c:symbol val="circle"/>
            <c:size val="5"/>
            <c:spPr>
              <a:solidFill>
                <a:schemeClr val="accent2"/>
              </a:solidFill>
              <a:ln w="76200">
                <a:solidFill>
                  <a:srgbClr val="ED972F"/>
                </a:solidFill>
              </a:ln>
              <a:effectLst/>
            </c:spPr>
          </c:marker>
          <c:dLbls>
            <c:spPr>
              <a:solidFill>
                <a:schemeClr val="bg1"/>
              </a:solid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Sheet1!$B$1:$H$1</c:f>
              <c:strCache>
                <c:ptCount val="7"/>
                <c:pt idx="0">
                  <c:v>Basic needs</c:v>
                </c:pt>
                <c:pt idx="1">
                  <c:v>Career success</c:v>
                </c:pt>
                <c:pt idx="2">
                  <c:v>Competence</c:v>
                </c:pt>
                <c:pt idx="3">
                  <c:v>Independence</c:v>
                </c:pt>
                <c:pt idx="4">
                  <c:v>Self-realisation</c:v>
                </c:pt>
                <c:pt idx="5">
                  <c:v>Communality</c:v>
                </c:pt>
                <c:pt idx="6">
                  <c:v>Doing good </c:v>
                </c:pt>
              </c:strCache>
            </c:strRef>
          </c:cat>
          <c:val>
            <c:numRef>
              <c:f>Sheet1!$B$2:$H$2</c:f>
              <c:numCache>
                <c:formatCode>General</c:formatCode>
                <c:ptCount val="7"/>
                <c:pt idx="0">
                  <c:v>4.3</c:v>
                </c:pt>
                <c:pt idx="1">
                  <c:v>2.9</c:v>
                </c:pt>
                <c:pt idx="2">
                  <c:v>4</c:v>
                </c:pt>
                <c:pt idx="3">
                  <c:v>3.8</c:v>
                </c:pt>
                <c:pt idx="4">
                  <c:v>3.9</c:v>
                </c:pt>
                <c:pt idx="5">
                  <c:v>3.6</c:v>
                </c:pt>
                <c:pt idx="6">
                  <c:v>3.6</c:v>
                </c:pt>
              </c:numCache>
            </c:numRef>
          </c:val>
          <c:smooth val="0"/>
          <c:extLst>
            <c:ext xmlns:c16="http://schemas.microsoft.com/office/drawing/2014/chart" uri="{C3380CC4-5D6E-409C-BE32-E72D297353CC}">
              <c16:uniqueId val="{00000000-F630-4709-A9DF-3A67940C3AF9}"/>
            </c:ext>
          </c:extLst>
        </c:ser>
        <c:ser>
          <c:idx val="1"/>
          <c:order val="1"/>
          <c:tx>
            <c:strRef>
              <c:f>Sheet1!$A$3</c:f>
              <c:strCache>
                <c:ptCount val="1"/>
                <c:pt idx="0">
                  <c:v>Vocational fulfilment (1 = does not apply at all to my current work … 5 = applies very well to my current work)</c:v>
                </c:pt>
              </c:strCache>
            </c:strRef>
          </c:tx>
          <c:spPr>
            <a:ln w="76200" cap="rnd">
              <a:solidFill>
                <a:srgbClr val="2D07B9"/>
              </a:solidFill>
              <a:round/>
            </a:ln>
            <a:effectLst/>
          </c:spPr>
          <c:marker>
            <c:symbol val="circle"/>
            <c:size val="5"/>
            <c:spPr>
              <a:solidFill>
                <a:schemeClr val="tx2"/>
              </a:solidFill>
              <a:ln w="76200">
                <a:solidFill>
                  <a:srgbClr val="2D07B9"/>
                </a:solidFill>
              </a:ln>
              <a:effectLst/>
            </c:spPr>
          </c:marker>
          <c:dLbls>
            <c:spPr>
              <a:solidFill>
                <a:schemeClr val="bg1"/>
              </a:solid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Sheet1!$B$1:$H$1</c:f>
              <c:strCache>
                <c:ptCount val="7"/>
                <c:pt idx="0">
                  <c:v>Basic needs</c:v>
                </c:pt>
                <c:pt idx="1">
                  <c:v>Career success</c:v>
                </c:pt>
                <c:pt idx="2">
                  <c:v>Competence</c:v>
                </c:pt>
                <c:pt idx="3">
                  <c:v>Independence</c:v>
                </c:pt>
                <c:pt idx="4">
                  <c:v>Self-realisation</c:v>
                </c:pt>
                <c:pt idx="5">
                  <c:v>Communality</c:v>
                </c:pt>
                <c:pt idx="6">
                  <c:v>Doing good </c:v>
                </c:pt>
              </c:strCache>
            </c:strRef>
          </c:cat>
          <c:val>
            <c:numRef>
              <c:f>Sheet1!$B$3:$H$3</c:f>
              <c:numCache>
                <c:formatCode>General</c:formatCode>
                <c:ptCount val="7"/>
                <c:pt idx="0">
                  <c:v>3.5</c:v>
                </c:pt>
                <c:pt idx="1">
                  <c:v>2.4</c:v>
                </c:pt>
                <c:pt idx="2">
                  <c:v>3.5</c:v>
                </c:pt>
                <c:pt idx="3">
                  <c:v>3.4</c:v>
                </c:pt>
                <c:pt idx="4">
                  <c:v>3.3</c:v>
                </c:pt>
                <c:pt idx="5">
                  <c:v>3.4</c:v>
                </c:pt>
                <c:pt idx="6">
                  <c:v>3.3</c:v>
                </c:pt>
              </c:numCache>
            </c:numRef>
          </c:val>
          <c:smooth val="0"/>
          <c:extLst>
            <c:ext xmlns:c16="http://schemas.microsoft.com/office/drawing/2014/chart" uri="{C3380CC4-5D6E-409C-BE32-E72D297353CC}">
              <c16:uniqueId val="{00000001-F630-4709-A9DF-3A67940C3AF9}"/>
            </c:ext>
          </c:extLst>
        </c:ser>
        <c:dLbls>
          <c:showLegendKey val="0"/>
          <c:showVal val="0"/>
          <c:showCatName val="0"/>
          <c:showSerName val="0"/>
          <c:showPercent val="0"/>
          <c:showBubbleSize val="0"/>
        </c:dLbls>
        <c:marker val="1"/>
        <c:smooth val="0"/>
        <c:axId val="916830703"/>
        <c:axId val="916841935"/>
      </c:lineChart>
      <c:catAx>
        <c:axId val="9168307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crossAx val="916841935"/>
        <c:crosses val="autoZero"/>
        <c:auto val="1"/>
        <c:lblAlgn val="ctr"/>
        <c:lblOffset val="100"/>
        <c:noMultiLvlLbl val="0"/>
      </c:catAx>
      <c:valAx>
        <c:axId val="916841935"/>
        <c:scaling>
          <c:orientation val="minMax"/>
          <c:max val="5"/>
          <c:min val="1"/>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fi-FI"/>
          </a:p>
        </c:txPr>
        <c:crossAx val="916830703"/>
        <c:crosses val="autoZero"/>
        <c:crossBetween val="between"/>
        <c:majorUnit val="1"/>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fi-FI"/>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a:noFill/>
    </a:ln>
    <a:effectLst/>
  </c:spPr>
  <c:txPr>
    <a:bodyPr/>
    <a:lstStyle/>
    <a:p>
      <a:pPr>
        <a:defRPr b="1">
          <a:solidFill>
            <a:schemeClr val="tx1"/>
          </a:solidFill>
        </a:defRPr>
      </a:pPr>
      <a:endParaRPr lang="fi-FI"/>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Vocational meaning (1 = not at all important to me … 5 = essential to me)</c:v>
                </c:pt>
              </c:strCache>
            </c:strRef>
          </c:tx>
          <c:spPr>
            <a:ln w="76200" cap="rnd">
              <a:solidFill>
                <a:srgbClr val="ED972F"/>
              </a:solidFill>
              <a:round/>
            </a:ln>
            <a:effectLst/>
          </c:spPr>
          <c:marker>
            <c:symbol val="circle"/>
            <c:size val="5"/>
            <c:spPr>
              <a:solidFill>
                <a:schemeClr val="accent2"/>
              </a:solidFill>
              <a:ln w="76200">
                <a:solidFill>
                  <a:srgbClr val="ED972F"/>
                </a:solidFill>
              </a:ln>
              <a:effectLst/>
            </c:spPr>
          </c:marker>
          <c:dLbls>
            <c:spPr>
              <a:solidFill>
                <a:schemeClr val="bg1"/>
              </a:solid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Sheet1!$B$1:$H$1</c:f>
              <c:strCache>
                <c:ptCount val="7"/>
                <c:pt idx="0">
                  <c:v>Basic needs</c:v>
                </c:pt>
                <c:pt idx="1">
                  <c:v>Career success</c:v>
                </c:pt>
                <c:pt idx="2">
                  <c:v>Competence</c:v>
                </c:pt>
                <c:pt idx="3">
                  <c:v>Independence</c:v>
                </c:pt>
                <c:pt idx="4">
                  <c:v>Self-realisation</c:v>
                </c:pt>
                <c:pt idx="5">
                  <c:v>Communality</c:v>
                </c:pt>
                <c:pt idx="6">
                  <c:v>Doing good </c:v>
                </c:pt>
              </c:strCache>
            </c:strRef>
          </c:cat>
          <c:val>
            <c:numRef>
              <c:f>Sheet1!$B$2:$H$2</c:f>
              <c:numCache>
                <c:formatCode>General</c:formatCode>
                <c:ptCount val="7"/>
                <c:pt idx="0">
                  <c:v>4.3</c:v>
                </c:pt>
                <c:pt idx="1">
                  <c:v>3</c:v>
                </c:pt>
                <c:pt idx="2">
                  <c:v>4.2</c:v>
                </c:pt>
                <c:pt idx="3">
                  <c:v>4.0999999999999996</c:v>
                </c:pt>
                <c:pt idx="4">
                  <c:v>4.2</c:v>
                </c:pt>
                <c:pt idx="5">
                  <c:v>3.9</c:v>
                </c:pt>
                <c:pt idx="6">
                  <c:v>3.9</c:v>
                </c:pt>
              </c:numCache>
            </c:numRef>
          </c:val>
          <c:smooth val="0"/>
          <c:extLst>
            <c:ext xmlns:c16="http://schemas.microsoft.com/office/drawing/2014/chart" uri="{C3380CC4-5D6E-409C-BE32-E72D297353CC}">
              <c16:uniqueId val="{00000000-F630-4709-A9DF-3A67940C3AF9}"/>
            </c:ext>
          </c:extLst>
        </c:ser>
        <c:ser>
          <c:idx val="1"/>
          <c:order val="1"/>
          <c:tx>
            <c:strRef>
              <c:f>Sheet1!$A$3</c:f>
              <c:strCache>
                <c:ptCount val="1"/>
                <c:pt idx="0">
                  <c:v>Vocational fulfilment (1 = does not apply at all to my current work … 5 = applies very well to my current work)</c:v>
                </c:pt>
              </c:strCache>
            </c:strRef>
          </c:tx>
          <c:spPr>
            <a:ln w="76200" cap="rnd">
              <a:solidFill>
                <a:srgbClr val="2D07B9"/>
              </a:solidFill>
              <a:round/>
            </a:ln>
            <a:effectLst/>
          </c:spPr>
          <c:marker>
            <c:symbol val="circle"/>
            <c:size val="5"/>
            <c:spPr>
              <a:solidFill>
                <a:schemeClr val="tx2"/>
              </a:solidFill>
              <a:ln w="76200">
                <a:solidFill>
                  <a:srgbClr val="2D07B9"/>
                </a:solidFill>
              </a:ln>
              <a:effectLst/>
            </c:spPr>
          </c:marker>
          <c:dLbls>
            <c:spPr>
              <a:solidFill>
                <a:schemeClr val="bg1"/>
              </a:solid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Sheet1!$B$1:$H$1</c:f>
              <c:strCache>
                <c:ptCount val="7"/>
                <c:pt idx="0">
                  <c:v>Basic needs</c:v>
                </c:pt>
                <c:pt idx="1">
                  <c:v>Career success</c:v>
                </c:pt>
                <c:pt idx="2">
                  <c:v>Competence</c:v>
                </c:pt>
                <c:pt idx="3">
                  <c:v>Independence</c:v>
                </c:pt>
                <c:pt idx="4">
                  <c:v>Self-realisation</c:v>
                </c:pt>
                <c:pt idx="5">
                  <c:v>Communality</c:v>
                </c:pt>
                <c:pt idx="6">
                  <c:v>Doing good </c:v>
                </c:pt>
              </c:strCache>
            </c:strRef>
          </c:cat>
          <c:val>
            <c:numRef>
              <c:f>Sheet1!$B$3:$H$3</c:f>
              <c:numCache>
                <c:formatCode>General</c:formatCode>
                <c:ptCount val="7"/>
                <c:pt idx="0">
                  <c:v>4.2</c:v>
                </c:pt>
                <c:pt idx="1">
                  <c:v>3.1</c:v>
                </c:pt>
                <c:pt idx="2">
                  <c:v>4.0999999999999996</c:v>
                </c:pt>
                <c:pt idx="3">
                  <c:v>4.0999999999999996</c:v>
                </c:pt>
                <c:pt idx="4">
                  <c:v>4.2</c:v>
                </c:pt>
                <c:pt idx="5">
                  <c:v>4</c:v>
                </c:pt>
                <c:pt idx="6">
                  <c:v>3.8</c:v>
                </c:pt>
              </c:numCache>
            </c:numRef>
          </c:val>
          <c:smooth val="0"/>
          <c:extLst>
            <c:ext xmlns:c16="http://schemas.microsoft.com/office/drawing/2014/chart" uri="{C3380CC4-5D6E-409C-BE32-E72D297353CC}">
              <c16:uniqueId val="{00000001-F630-4709-A9DF-3A67940C3AF9}"/>
            </c:ext>
          </c:extLst>
        </c:ser>
        <c:dLbls>
          <c:showLegendKey val="0"/>
          <c:showVal val="0"/>
          <c:showCatName val="0"/>
          <c:showSerName val="0"/>
          <c:showPercent val="0"/>
          <c:showBubbleSize val="0"/>
        </c:dLbls>
        <c:marker val="1"/>
        <c:smooth val="0"/>
        <c:axId val="916830703"/>
        <c:axId val="916841935"/>
      </c:lineChart>
      <c:catAx>
        <c:axId val="9168307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crossAx val="916841935"/>
        <c:crosses val="autoZero"/>
        <c:auto val="1"/>
        <c:lblAlgn val="ctr"/>
        <c:lblOffset val="100"/>
        <c:noMultiLvlLbl val="0"/>
      </c:catAx>
      <c:valAx>
        <c:axId val="916841935"/>
        <c:scaling>
          <c:orientation val="minMax"/>
          <c:max val="5"/>
          <c:min val="1"/>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fi-FI"/>
          </a:p>
        </c:txPr>
        <c:crossAx val="916830703"/>
        <c:crosses val="autoZero"/>
        <c:crossBetween val="between"/>
        <c:majorUnit val="1"/>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fi-FI"/>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a:noFill/>
    </a:ln>
    <a:effectLst/>
  </c:spPr>
  <c:txPr>
    <a:bodyPr/>
    <a:lstStyle/>
    <a:p>
      <a:pPr>
        <a:defRPr b="1">
          <a:solidFill>
            <a:schemeClr val="tx1"/>
          </a:solidFill>
        </a:defRPr>
      </a:pPr>
      <a:endParaRPr lang="fi-FI"/>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Sheet1!$A$2</c:f>
              <c:strCache>
                <c:ptCount val="1"/>
                <c:pt idx="0">
                  <c:v>Vocational meaning (1 = not at all important to me … 5 = essential to me)</c:v>
                </c:pt>
              </c:strCache>
            </c:strRef>
          </c:tx>
          <c:spPr>
            <a:ln w="76200" cap="rnd">
              <a:solidFill>
                <a:srgbClr val="ED972F"/>
              </a:solidFill>
              <a:round/>
            </a:ln>
            <a:effectLst/>
          </c:spPr>
          <c:marker>
            <c:symbol val="circle"/>
            <c:size val="5"/>
            <c:spPr>
              <a:solidFill>
                <a:schemeClr val="accent2"/>
              </a:solidFill>
              <a:ln w="76200">
                <a:solidFill>
                  <a:srgbClr val="ED972F"/>
                </a:solidFill>
              </a:ln>
              <a:effectLst/>
            </c:spPr>
          </c:marker>
          <c:dLbls>
            <c:spPr>
              <a:solidFill>
                <a:schemeClr val="bg1"/>
              </a:solid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Sheet1!$B$1:$H$1</c:f>
              <c:strCache>
                <c:ptCount val="7"/>
                <c:pt idx="0">
                  <c:v>Basic needs</c:v>
                </c:pt>
                <c:pt idx="1">
                  <c:v>Career success</c:v>
                </c:pt>
                <c:pt idx="2">
                  <c:v>Competence</c:v>
                </c:pt>
                <c:pt idx="3">
                  <c:v>Independence</c:v>
                </c:pt>
                <c:pt idx="4">
                  <c:v>Self-realisation</c:v>
                </c:pt>
                <c:pt idx="5">
                  <c:v>Communality</c:v>
                </c:pt>
                <c:pt idx="6">
                  <c:v>Doing good </c:v>
                </c:pt>
              </c:strCache>
            </c:strRef>
          </c:cat>
          <c:val>
            <c:numRef>
              <c:f>Sheet1!$B$2:$H$2</c:f>
              <c:numCache>
                <c:formatCode>General</c:formatCode>
                <c:ptCount val="7"/>
                <c:pt idx="0">
                  <c:v>4.3</c:v>
                </c:pt>
                <c:pt idx="1">
                  <c:v>3.1</c:v>
                </c:pt>
                <c:pt idx="2">
                  <c:v>4.0999999999999996</c:v>
                </c:pt>
                <c:pt idx="3">
                  <c:v>3.8</c:v>
                </c:pt>
                <c:pt idx="4">
                  <c:v>4.0999999999999996</c:v>
                </c:pt>
                <c:pt idx="5">
                  <c:v>3.6</c:v>
                </c:pt>
                <c:pt idx="6">
                  <c:v>3.6</c:v>
                </c:pt>
              </c:numCache>
            </c:numRef>
          </c:val>
          <c:smooth val="0"/>
          <c:extLst>
            <c:ext xmlns:c16="http://schemas.microsoft.com/office/drawing/2014/chart" uri="{C3380CC4-5D6E-409C-BE32-E72D297353CC}">
              <c16:uniqueId val="{00000000-F630-4709-A9DF-3A67940C3AF9}"/>
            </c:ext>
          </c:extLst>
        </c:ser>
        <c:ser>
          <c:idx val="1"/>
          <c:order val="1"/>
          <c:tx>
            <c:strRef>
              <c:f>Sheet1!$A$3</c:f>
              <c:strCache>
                <c:ptCount val="1"/>
                <c:pt idx="0">
                  <c:v>Vocational fulfilment (1 = does not apply at all to my current work … 5 = applies very well to my current work)</c:v>
                </c:pt>
              </c:strCache>
            </c:strRef>
          </c:tx>
          <c:spPr>
            <a:ln w="76200" cap="rnd">
              <a:solidFill>
                <a:srgbClr val="2D07B9"/>
              </a:solidFill>
              <a:round/>
            </a:ln>
            <a:effectLst/>
          </c:spPr>
          <c:marker>
            <c:symbol val="circle"/>
            <c:size val="5"/>
            <c:spPr>
              <a:solidFill>
                <a:schemeClr val="tx2"/>
              </a:solidFill>
              <a:ln w="76200">
                <a:solidFill>
                  <a:srgbClr val="2D07B9"/>
                </a:solidFill>
              </a:ln>
              <a:effectLst/>
            </c:spPr>
          </c:marker>
          <c:dLbls>
            <c:spPr>
              <a:solidFill>
                <a:schemeClr val="bg1"/>
              </a:solid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Sheet1!$B$1:$H$1</c:f>
              <c:strCache>
                <c:ptCount val="7"/>
                <c:pt idx="0">
                  <c:v>Basic needs</c:v>
                </c:pt>
                <c:pt idx="1">
                  <c:v>Career success</c:v>
                </c:pt>
                <c:pt idx="2">
                  <c:v>Competence</c:v>
                </c:pt>
                <c:pt idx="3">
                  <c:v>Independence</c:v>
                </c:pt>
                <c:pt idx="4">
                  <c:v>Self-realisation</c:v>
                </c:pt>
                <c:pt idx="5">
                  <c:v>Communality</c:v>
                </c:pt>
                <c:pt idx="6">
                  <c:v>Doing good </c:v>
                </c:pt>
              </c:strCache>
            </c:strRef>
          </c:cat>
          <c:val>
            <c:numRef>
              <c:f>Sheet1!$B$3:$H$3</c:f>
              <c:numCache>
                <c:formatCode>General</c:formatCode>
                <c:ptCount val="7"/>
                <c:pt idx="0">
                  <c:v>3.6</c:v>
                </c:pt>
                <c:pt idx="1">
                  <c:v>2.2999999999999998</c:v>
                </c:pt>
                <c:pt idx="2">
                  <c:v>2.8</c:v>
                </c:pt>
                <c:pt idx="3">
                  <c:v>3.1</c:v>
                </c:pt>
                <c:pt idx="4">
                  <c:v>2.8</c:v>
                </c:pt>
                <c:pt idx="5">
                  <c:v>3.1</c:v>
                </c:pt>
                <c:pt idx="6">
                  <c:v>2.7</c:v>
                </c:pt>
              </c:numCache>
            </c:numRef>
          </c:val>
          <c:smooth val="0"/>
          <c:extLst>
            <c:ext xmlns:c16="http://schemas.microsoft.com/office/drawing/2014/chart" uri="{C3380CC4-5D6E-409C-BE32-E72D297353CC}">
              <c16:uniqueId val="{00000001-F630-4709-A9DF-3A67940C3AF9}"/>
            </c:ext>
          </c:extLst>
        </c:ser>
        <c:dLbls>
          <c:showLegendKey val="0"/>
          <c:showVal val="0"/>
          <c:showCatName val="0"/>
          <c:showSerName val="0"/>
          <c:showPercent val="0"/>
          <c:showBubbleSize val="0"/>
        </c:dLbls>
        <c:marker val="1"/>
        <c:smooth val="0"/>
        <c:axId val="916830703"/>
        <c:axId val="916841935"/>
      </c:lineChart>
      <c:catAx>
        <c:axId val="9168307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fi-FI"/>
          </a:p>
        </c:txPr>
        <c:crossAx val="916841935"/>
        <c:crosses val="autoZero"/>
        <c:auto val="1"/>
        <c:lblAlgn val="ctr"/>
        <c:lblOffset val="100"/>
        <c:noMultiLvlLbl val="0"/>
      </c:catAx>
      <c:valAx>
        <c:axId val="916841935"/>
        <c:scaling>
          <c:orientation val="minMax"/>
          <c:max val="5"/>
          <c:min val="1"/>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fi-FI"/>
          </a:p>
        </c:txPr>
        <c:crossAx val="916830703"/>
        <c:crosses val="autoZero"/>
        <c:crossBetween val="between"/>
        <c:majorUnit val="1"/>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fi-FI"/>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a:noFill/>
    </a:ln>
    <a:effectLst/>
  </c:spPr>
  <c:txPr>
    <a:bodyPr/>
    <a:lstStyle/>
    <a:p>
      <a:pPr>
        <a:defRPr b="1">
          <a:solidFill>
            <a:schemeClr val="tx1"/>
          </a:solidFill>
        </a:defRPr>
      </a:pPr>
      <a:endParaRPr lang="fi-FI"/>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CC983BC-9DC2-44F5-81B8-0270376D57BC}" type="doc">
      <dgm:prSet loTypeId="urn:microsoft.com/office/officeart/2008/layout/VerticalCurvedList" loCatId="list" qsTypeId="urn:microsoft.com/office/officeart/2005/8/quickstyle/simple3" qsCatId="simple" csTypeId="urn:microsoft.com/office/officeart/2005/8/colors/accent1_2" csCatId="accent1" phldr="1"/>
      <dgm:spPr/>
      <dgm:t>
        <a:bodyPr/>
        <a:lstStyle/>
        <a:p>
          <a:endParaRPr lang="fi-FI"/>
        </a:p>
      </dgm:t>
    </dgm:pt>
    <dgm:pt modelId="{737B0910-DE7F-48EF-BE5D-A3BA40F75EE7}">
      <dgm:prSet phldrT="[Text]"/>
      <dgm:spPr>
        <a:solidFill>
          <a:schemeClr val="accent4"/>
        </a:solidFill>
        <a:scene3d>
          <a:camera prst="orthographicFront"/>
          <a:lightRig rig="flat" dir="t"/>
        </a:scene3d>
        <a:sp3d prstMaterial="dkEdge">
          <a:bevelT w="8200" h="38100"/>
        </a:sp3d>
      </dgm:spPr>
      <dgm:t>
        <a:bodyPr/>
        <a:lstStyle/>
        <a:p>
          <a:r>
            <a:rPr lang="en-GB" b="1" dirty="0">
              <a:solidFill>
                <a:schemeClr val="bg1"/>
              </a:solidFill>
            </a:rPr>
            <a:t>1. What are our (personally) most and least important dimensions about work? (vocational meanings)</a:t>
          </a:r>
        </a:p>
      </dgm:t>
    </dgm:pt>
    <dgm:pt modelId="{B32080CF-7F00-4310-8CDB-5D8B22CAD078}" type="parTrans" cxnId="{DE9B6E69-DD4E-40B2-A015-C4CF93DBD9FB}">
      <dgm:prSet/>
      <dgm:spPr/>
      <dgm:t>
        <a:bodyPr/>
        <a:lstStyle/>
        <a:p>
          <a:endParaRPr lang="fi-FI">
            <a:solidFill>
              <a:schemeClr val="bg1"/>
            </a:solidFill>
          </a:endParaRPr>
        </a:p>
      </dgm:t>
    </dgm:pt>
    <dgm:pt modelId="{7A3F8DC9-1052-44D2-8517-499F5F279DEE}" type="sibTrans" cxnId="{DE9B6E69-DD4E-40B2-A015-C4CF93DBD9FB}">
      <dgm:prSet/>
      <dgm:spPr>
        <a:scene3d>
          <a:camera prst="orthographicFront"/>
          <a:lightRig rig="threePt" dir="t"/>
        </a:scene3d>
        <a:sp3d>
          <a:bevelT/>
        </a:sp3d>
      </dgm:spPr>
      <dgm:t>
        <a:bodyPr/>
        <a:lstStyle/>
        <a:p>
          <a:endParaRPr lang="fi-FI">
            <a:solidFill>
              <a:schemeClr val="bg1"/>
            </a:solidFill>
          </a:endParaRPr>
        </a:p>
      </dgm:t>
    </dgm:pt>
    <dgm:pt modelId="{2D5944B7-DD85-494D-8FDF-3B0B0D169BDA}">
      <dgm:prSet phldrT="[Text]"/>
      <dgm:spPr>
        <a:solidFill>
          <a:schemeClr val="accent1">
            <a:lumMod val="75000"/>
            <a:lumOff val="25000"/>
          </a:schemeClr>
        </a:solidFill>
        <a:scene3d>
          <a:camera prst="orthographicFront"/>
          <a:lightRig rig="flat" dir="t"/>
        </a:scene3d>
        <a:sp3d prstMaterial="dkEdge">
          <a:bevelT w="8200" h="38100"/>
        </a:sp3d>
      </dgm:spPr>
      <dgm:t>
        <a:bodyPr/>
        <a:lstStyle/>
        <a:p>
          <a:r>
            <a:rPr lang="en-GB" b="1" dirty="0">
              <a:solidFill>
                <a:schemeClr val="bg1"/>
              </a:solidFill>
            </a:rPr>
            <a:t>2. Which expectations of our (personal) work are met poorly or particularly well? (vocational fulfilments)</a:t>
          </a:r>
        </a:p>
      </dgm:t>
    </dgm:pt>
    <dgm:pt modelId="{76259278-6F6E-44A5-8D2E-977AF2125B41}" type="parTrans" cxnId="{AB9FFD07-F9C4-4AD9-B501-84B7F92143B8}">
      <dgm:prSet/>
      <dgm:spPr/>
      <dgm:t>
        <a:bodyPr/>
        <a:lstStyle/>
        <a:p>
          <a:endParaRPr lang="fi-FI">
            <a:solidFill>
              <a:schemeClr val="bg1"/>
            </a:solidFill>
          </a:endParaRPr>
        </a:p>
      </dgm:t>
    </dgm:pt>
    <dgm:pt modelId="{A8915FEF-C050-40FE-93C9-A1B2F0A16457}" type="sibTrans" cxnId="{AB9FFD07-F9C4-4AD9-B501-84B7F92143B8}">
      <dgm:prSet/>
      <dgm:spPr/>
      <dgm:t>
        <a:bodyPr/>
        <a:lstStyle/>
        <a:p>
          <a:endParaRPr lang="fi-FI">
            <a:solidFill>
              <a:schemeClr val="bg1"/>
            </a:solidFill>
          </a:endParaRPr>
        </a:p>
      </dgm:t>
    </dgm:pt>
    <dgm:pt modelId="{35DFAFDD-413F-4D3C-A1B1-451FE8F358A3}">
      <dgm:prSet phldrT="[Text]"/>
      <dgm:spPr>
        <a:solidFill>
          <a:schemeClr val="accent5"/>
        </a:solidFill>
        <a:scene3d>
          <a:camera prst="orthographicFront"/>
          <a:lightRig rig="flat" dir="t"/>
        </a:scene3d>
        <a:sp3d prstMaterial="dkEdge">
          <a:bevelT w="8200" h="38100"/>
        </a:sp3d>
      </dgm:spPr>
      <dgm:t>
        <a:bodyPr/>
        <a:lstStyle/>
        <a:p>
          <a:r>
            <a:rPr lang="en-GB" b="1" dirty="0">
              <a:solidFill>
                <a:schemeClr val="bg1"/>
              </a:solidFill>
            </a:rPr>
            <a:t>3. In which dimensions does the vocational meaning-fulfilment fit occur? In our (personally) most or least important dimensions? (dimension weight)</a:t>
          </a:r>
        </a:p>
      </dgm:t>
    </dgm:pt>
    <dgm:pt modelId="{EF046618-BD49-4DE9-ABF5-F6D76F41ECAC}" type="parTrans" cxnId="{FF9FC26B-7C1E-44B9-87AC-E405DFECBC80}">
      <dgm:prSet/>
      <dgm:spPr/>
      <dgm:t>
        <a:bodyPr/>
        <a:lstStyle/>
        <a:p>
          <a:endParaRPr lang="fi-FI">
            <a:solidFill>
              <a:schemeClr val="bg1"/>
            </a:solidFill>
          </a:endParaRPr>
        </a:p>
      </dgm:t>
    </dgm:pt>
    <dgm:pt modelId="{36F4F3FE-6927-4891-9A02-8956E8731252}" type="sibTrans" cxnId="{FF9FC26B-7C1E-44B9-87AC-E405DFECBC80}">
      <dgm:prSet/>
      <dgm:spPr/>
      <dgm:t>
        <a:bodyPr/>
        <a:lstStyle/>
        <a:p>
          <a:endParaRPr lang="fi-FI">
            <a:solidFill>
              <a:schemeClr val="bg1"/>
            </a:solidFill>
          </a:endParaRPr>
        </a:p>
      </dgm:t>
    </dgm:pt>
    <dgm:pt modelId="{D53A5D49-3757-43F1-9B50-FB04533447EC}">
      <dgm:prSet/>
      <dgm:spPr>
        <a:solidFill>
          <a:schemeClr val="accent2">
            <a:lumMod val="50000"/>
          </a:schemeClr>
        </a:solidFill>
        <a:scene3d>
          <a:camera prst="orthographicFront"/>
          <a:lightRig rig="flat" dir="t"/>
        </a:scene3d>
        <a:sp3d prstMaterial="dkEdge">
          <a:bevelT w="8200" h="38100"/>
        </a:sp3d>
      </dgm:spPr>
      <dgm:t>
        <a:bodyPr/>
        <a:lstStyle/>
        <a:p>
          <a:pPr>
            <a:buAutoNum type="arabicPeriod"/>
          </a:pPr>
          <a:r>
            <a:rPr lang="en-GB" b="1" dirty="0">
              <a:solidFill>
                <a:schemeClr val="bg1"/>
              </a:solidFill>
            </a:rPr>
            <a:t>4. How do we (I) see the overall picture of vocational meanings and fulfilments?</a:t>
          </a:r>
          <a:r>
            <a:rPr lang="en-GB" b="1" u="none" dirty="0">
              <a:solidFill>
                <a:schemeClr val="bg1"/>
              </a:solidFill>
            </a:rPr>
            <a:t> Are there enough fits, or too many gaps? (compensation, compromise)</a:t>
          </a:r>
        </a:p>
      </dgm:t>
    </dgm:pt>
    <dgm:pt modelId="{87DD99FF-F1D2-40F5-989C-C578619F7219}" type="parTrans" cxnId="{849FE44D-CFCE-4D63-886D-A32C906D1EB0}">
      <dgm:prSet/>
      <dgm:spPr/>
      <dgm:t>
        <a:bodyPr/>
        <a:lstStyle/>
        <a:p>
          <a:endParaRPr lang="fi-FI">
            <a:solidFill>
              <a:schemeClr val="bg1"/>
            </a:solidFill>
          </a:endParaRPr>
        </a:p>
      </dgm:t>
    </dgm:pt>
    <dgm:pt modelId="{4549D86E-00AD-40B8-8073-A8E41222B0CF}" type="sibTrans" cxnId="{849FE44D-CFCE-4D63-886D-A32C906D1EB0}">
      <dgm:prSet/>
      <dgm:spPr/>
      <dgm:t>
        <a:bodyPr/>
        <a:lstStyle/>
        <a:p>
          <a:endParaRPr lang="fi-FI">
            <a:solidFill>
              <a:schemeClr val="bg1"/>
            </a:solidFill>
          </a:endParaRPr>
        </a:p>
      </dgm:t>
    </dgm:pt>
    <dgm:pt modelId="{38FEAF9E-D47A-4CEB-B6E7-76F2D2775786}">
      <dgm:prSet/>
      <dgm:spPr>
        <a:solidFill>
          <a:schemeClr val="accent1">
            <a:lumMod val="90000"/>
            <a:lumOff val="10000"/>
          </a:schemeClr>
        </a:solidFill>
        <a:scene3d>
          <a:camera prst="orthographicFront"/>
          <a:lightRig rig="flat" dir="t"/>
        </a:scene3d>
        <a:sp3d prstMaterial="dkEdge">
          <a:bevelT w="8200" h="38100"/>
        </a:sp3d>
      </dgm:spPr>
      <dgm:t>
        <a:bodyPr/>
        <a:lstStyle/>
        <a:p>
          <a:pPr>
            <a:buAutoNum type="arabicPeriod"/>
          </a:pPr>
          <a:r>
            <a:rPr lang="en-GB" b="1" dirty="0">
              <a:solidFill>
                <a:schemeClr val="bg1"/>
              </a:solidFill>
            </a:rPr>
            <a:t>5. How much weight do we (you) </a:t>
          </a:r>
          <a:r>
            <a:rPr lang="en-US" b="1" dirty="0">
              <a:solidFill>
                <a:schemeClr val="bg1"/>
              </a:solidFill>
            </a:rPr>
            <a:t>place on having these important aspects fulfilled specifically at work</a:t>
          </a:r>
          <a:r>
            <a:rPr lang="en-GB" b="1" dirty="0">
              <a:solidFill>
                <a:schemeClr val="bg1"/>
              </a:solidFill>
            </a:rPr>
            <a:t>? Are these found in other areas of life or not? (life as a whole) </a:t>
          </a:r>
        </a:p>
      </dgm:t>
    </dgm:pt>
    <dgm:pt modelId="{4C451A09-1CC6-40C7-95CA-B807542F32E0}" type="parTrans" cxnId="{658C8F88-F489-4566-90F4-D0E621E6B356}">
      <dgm:prSet/>
      <dgm:spPr/>
      <dgm:t>
        <a:bodyPr/>
        <a:lstStyle/>
        <a:p>
          <a:endParaRPr lang="fi-FI">
            <a:solidFill>
              <a:schemeClr val="bg1"/>
            </a:solidFill>
          </a:endParaRPr>
        </a:p>
      </dgm:t>
    </dgm:pt>
    <dgm:pt modelId="{DF24118A-E436-4C78-8922-D35FA8873418}" type="sibTrans" cxnId="{658C8F88-F489-4566-90F4-D0E621E6B356}">
      <dgm:prSet/>
      <dgm:spPr/>
      <dgm:t>
        <a:bodyPr/>
        <a:lstStyle/>
        <a:p>
          <a:endParaRPr lang="fi-FI">
            <a:solidFill>
              <a:schemeClr val="bg1"/>
            </a:solidFill>
          </a:endParaRPr>
        </a:p>
      </dgm:t>
    </dgm:pt>
    <dgm:pt modelId="{D3459D8F-4BF9-4901-B95E-E063602A0E75}" type="pres">
      <dgm:prSet presAssocID="{7CC983BC-9DC2-44F5-81B8-0270376D57BC}" presName="Name0" presStyleCnt="0">
        <dgm:presLayoutVars>
          <dgm:chMax val="7"/>
          <dgm:chPref val="7"/>
          <dgm:dir/>
        </dgm:presLayoutVars>
      </dgm:prSet>
      <dgm:spPr/>
    </dgm:pt>
    <dgm:pt modelId="{A78D46F4-94A4-4201-93C3-47E9CD0CABBD}" type="pres">
      <dgm:prSet presAssocID="{7CC983BC-9DC2-44F5-81B8-0270376D57BC}" presName="Name1" presStyleCnt="0"/>
      <dgm:spPr>
        <a:scene3d>
          <a:camera prst="orthographicFront"/>
          <a:lightRig rig="threePt" dir="t"/>
        </a:scene3d>
        <a:sp3d>
          <a:bevelT/>
        </a:sp3d>
      </dgm:spPr>
    </dgm:pt>
    <dgm:pt modelId="{A99BBD51-2E13-4D34-9BA7-CC8C8D2CA70D}" type="pres">
      <dgm:prSet presAssocID="{7CC983BC-9DC2-44F5-81B8-0270376D57BC}" presName="cycle" presStyleCnt="0"/>
      <dgm:spPr>
        <a:scene3d>
          <a:camera prst="orthographicFront"/>
          <a:lightRig rig="threePt" dir="t"/>
        </a:scene3d>
        <a:sp3d>
          <a:bevelT/>
        </a:sp3d>
      </dgm:spPr>
    </dgm:pt>
    <dgm:pt modelId="{F1B7CD2C-C9B3-4F82-ADE0-4E87C348B581}" type="pres">
      <dgm:prSet presAssocID="{7CC983BC-9DC2-44F5-81B8-0270376D57BC}" presName="srcNode" presStyleLbl="node1" presStyleIdx="0" presStyleCnt="5"/>
      <dgm:spPr>
        <a:scene3d>
          <a:camera prst="orthographicFront"/>
          <a:lightRig rig="threePt" dir="t"/>
        </a:scene3d>
        <a:sp3d>
          <a:bevelT/>
        </a:sp3d>
      </dgm:spPr>
    </dgm:pt>
    <dgm:pt modelId="{1F72B423-9B3B-4F26-84F7-3E60B3644652}" type="pres">
      <dgm:prSet presAssocID="{7CC983BC-9DC2-44F5-81B8-0270376D57BC}" presName="conn" presStyleLbl="parChTrans1D2" presStyleIdx="0" presStyleCnt="1"/>
      <dgm:spPr/>
    </dgm:pt>
    <dgm:pt modelId="{5DD9EF78-EA43-4C2A-851A-7CBA1BFDE064}" type="pres">
      <dgm:prSet presAssocID="{7CC983BC-9DC2-44F5-81B8-0270376D57BC}" presName="extraNode" presStyleLbl="node1" presStyleIdx="0" presStyleCnt="5"/>
      <dgm:spPr>
        <a:scene3d>
          <a:camera prst="orthographicFront"/>
          <a:lightRig rig="threePt" dir="t"/>
        </a:scene3d>
        <a:sp3d>
          <a:bevelT/>
        </a:sp3d>
      </dgm:spPr>
    </dgm:pt>
    <dgm:pt modelId="{D6B15B9F-E5F7-4A18-A14B-647752994272}" type="pres">
      <dgm:prSet presAssocID="{7CC983BC-9DC2-44F5-81B8-0270376D57BC}" presName="dstNode" presStyleLbl="node1" presStyleIdx="0" presStyleCnt="5"/>
      <dgm:spPr>
        <a:scene3d>
          <a:camera prst="orthographicFront"/>
          <a:lightRig rig="threePt" dir="t"/>
        </a:scene3d>
        <a:sp3d>
          <a:bevelT/>
        </a:sp3d>
      </dgm:spPr>
    </dgm:pt>
    <dgm:pt modelId="{37A357CD-2732-42F2-A713-EEBA0EE5FB0E}" type="pres">
      <dgm:prSet presAssocID="{737B0910-DE7F-48EF-BE5D-A3BA40F75EE7}" presName="text_1" presStyleLbl="node1" presStyleIdx="0" presStyleCnt="5">
        <dgm:presLayoutVars>
          <dgm:bulletEnabled val="1"/>
        </dgm:presLayoutVars>
      </dgm:prSet>
      <dgm:spPr/>
    </dgm:pt>
    <dgm:pt modelId="{5FB9C1E6-2F0A-48AC-976E-6AB2C71C8D88}" type="pres">
      <dgm:prSet presAssocID="{737B0910-DE7F-48EF-BE5D-A3BA40F75EE7}" presName="accent_1" presStyleCnt="0"/>
      <dgm:spPr>
        <a:scene3d>
          <a:camera prst="orthographicFront"/>
          <a:lightRig rig="threePt" dir="t"/>
        </a:scene3d>
        <a:sp3d>
          <a:bevelT/>
        </a:sp3d>
      </dgm:spPr>
    </dgm:pt>
    <dgm:pt modelId="{B91AD17E-C1DF-496E-A2D5-947D7871855B}" type="pres">
      <dgm:prSet presAssocID="{737B0910-DE7F-48EF-BE5D-A3BA40F75EE7}" presName="accentRepeatNode" presStyleLbl="solidFgAcc1" presStyleIdx="0" presStyleCnt="5"/>
      <dgm:spPr>
        <a:scene3d>
          <a:camera prst="orthographicFront"/>
          <a:lightRig rig="threePt" dir="t"/>
        </a:scene3d>
        <a:sp3d>
          <a:bevelT/>
        </a:sp3d>
      </dgm:spPr>
    </dgm:pt>
    <dgm:pt modelId="{353E9BF6-538D-41D1-946D-61D778C26C0D}" type="pres">
      <dgm:prSet presAssocID="{2D5944B7-DD85-494D-8FDF-3B0B0D169BDA}" presName="text_2" presStyleLbl="node1" presStyleIdx="1" presStyleCnt="5">
        <dgm:presLayoutVars>
          <dgm:bulletEnabled val="1"/>
        </dgm:presLayoutVars>
      </dgm:prSet>
      <dgm:spPr/>
    </dgm:pt>
    <dgm:pt modelId="{D6FF897D-D3CA-425E-B901-352C0CB89F7A}" type="pres">
      <dgm:prSet presAssocID="{2D5944B7-DD85-494D-8FDF-3B0B0D169BDA}" presName="accent_2" presStyleCnt="0"/>
      <dgm:spPr>
        <a:scene3d>
          <a:camera prst="orthographicFront"/>
          <a:lightRig rig="threePt" dir="t"/>
        </a:scene3d>
        <a:sp3d>
          <a:bevelT/>
        </a:sp3d>
      </dgm:spPr>
    </dgm:pt>
    <dgm:pt modelId="{252FCB94-9186-469B-A693-0053D288B4C1}" type="pres">
      <dgm:prSet presAssocID="{2D5944B7-DD85-494D-8FDF-3B0B0D169BDA}" presName="accentRepeatNode" presStyleLbl="solidFgAcc1" presStyleIdx="1" presStyleCnt="5"/>
      <dgm:spPr>
        <a:scene3d>
          <a:camera prst="orthographicFront"/>
          <a:lightRig rig="threePt" dir="t"/>
        </a:scene3d>
        <a:sp3d>
          <a:bevelT/>
        </a:sp3d>
      </dgm:spPr>
    </dgm:pt>
    <dgm:pt modelId="{8C6E20AE-B465-4D35-9010-4BB65DAB37B1}" type="pres">
      <dgm:prSet presAssocID="{35DFAFDD-413F-4D3C-A1B1-451FE8F358A3}" presName="text_3" presStyleLbl="node1" presStyleIdx="2" presStyleCnt="5">
        <dgm:presLayoutVars>
          <dgm:bulletEnabled val="1"/>
        </dgm:presLayoutVars>
      </dgm:prSet>
      <dgm:spPr/>
    </dgm:pt>
    <dgm:pt modelId="{37FD2835-A31C-4FCD-8900-BA5407C9A46D}" type="pres">
      <dgm:prSet presAssocID="{35DFAFDD-413F-4D3C-A1B1-451FE8F358A3}" presName="accent_3" presStyleCnt="0"/>
      <dgm:spPr>
        <a:scene3d>
          <a:camera prst="orthographicFront"/>
          <a:lightRig rig="threePt" dir="t"/>
        </a:scene3d>
        <a:sp3d>
          <a:bevelT/>
        </a:sp3d>
      </dgm:spPr>
    </dgm:pt>
    <dgm:pt modelId="{0FBD49D4-A5C9-4EC9-9D70-83FF89CF2C45}" type="pres">
      <dgm:prSet presAssocID="{35DFAFDD-413F-4D3C-A1B1-451FE8F358A3}" presName="accentRepeatNode" presStyleLbl="solidFgAcc1" presStyleIdx="2" presStyleCnt="5"/>
      <dgm:spPr>
        <a:scene3d>
          <a:camera prst="orthographicFront"/>
          <a:lightRig rig="threePt" dir="t"/>
        </a:scene3d>
        <a:sp3d>
          <a:bevelT/>
        </a:sp3d>
      </dgm:spPr>
    </dgm:pt>
    <dgm:pt modelId="{03B18AC3-2C48-4435-A353-3F933AEDF1B5}" type="pres">
      <dgm:prSet presAssocID="{D53A5D49-3757-43F1-9B50-FB04533447EC}" presName="text_4" presStyleLbl="node1" presStyleIdx="3" presStyleCnt="5">
        <dgm:presLayoutVars>
          <dgm:bulletEnabled val="1"/>
        </dgm:presLayoutVars>
      </dgm:prSet>
      <dgm:spPr/>
    </dgm:pt>
    <dgm:pt modelId="{5649D94A-E0E5-4488-AE16-666F441AED50}" type="pres">
      <dgm:prSet presAssocID="{D53A5D49-3757-43F1-9B50-FB04533447EC}" presName="accent_4" presStyleCnt="0"/>
      <dgm:spPr>
        <a:scene3d>
          <a:camera prst="orthographicFront"/>
          <a:lightRig rig="threePt" dir="t"/>
        </a:scene3d>
        <a:sp3d>
          <a:bevelT/>
        </a:sp3d>
      </dgm:spPr>
    </dgm:pt>
    <dgm:pt modelId="{A1D5B81A-FE8A-408F-BD45-192544560779}" type="pres">
      <dgm:prSet presAssocID="{D53A5D49-3757-43F1-9B50-FB04533447EC}" presName="accentRepeatNode" presStyleLbl="solidFgAcc1" presStyleIdx="3" presStyleCnt="5"/>
      <dgm:spPr>
        <a:scene3d>
          <a:camera prst="orthographicFront"/>
          <a:lightRig rig="threePt" dir="t"/>
        </a:scene3d>
        <a:sp3d>
          <a:bevelT/>
        </a:sp3d>
      </dgm:spPr>
    </dgm:pt>
    <dgm:pt modelId="{4DEC9247-D353-4574-A5B4-BDF2221C296B}" type="pres">
      <dgm:prSet presAssocID="{38FEAF9E-D47A-4CEB-B6E7-76F2D2775786}" presName="text_5" presStyleLbl="node1" presStyleIdx="4" presStyleCnt="5">
        <dgm:presLayoutVars>
          <dgm:bulletEnabled val="1"/>
        </dgm:presLayoutVars>
      </dgm:prSet>
      <dgm:spPr/>
    </dgm:pt>
    <dgm:pt modelId="{1AB1085A-79FF-4B70-8564-30430A5BA52A}" type="pres">
      <dgm:prSet presAssocID="{38FEAF9E-D47A-4CEB-B6E7-76F2D2775786}" presName="accent_5" presStyleCnt="0"/>
      <dgm:spPr>
        <a:scene3d>
          <a:camera prst="orthographicFront"/>
          <a:lightRig rig="threePt" dir="t"/>
        </a:scene3d>
        <a:sp3d>
          <a:bevelT/>
        </a:sp3d>
      </dgm:spPr>
    </dgm:pt>
    <dgm:pt modelId="{C39794E6-7782-44D9-8FD1-8A64A8EF32D7}" type="pres">
      <dgm:prSet presAssocID="{38FEAF9E-D47A-4CEB-B6E7-76F2D2775786}" presName="accentRepeatNode" presStyleLbl="solidFgAcc1" presStyleIdx="4" presStyleCnt="5"/>
      <dgm:spPr>
        <a:scene3d>
          <a:camera prst="orthographicFront"/>
          <a:lightRig rig="threePt" dir="t"/>
        </a:scene3d>
        <a:sp3d>
          <a:bevelT/>
        </a:sp3d>
      </dgm:spPr>
    </dgm:pt>
  </dgm:ptLst>
  <dgm:cxnLst>
    <dgm:cxn modelId="{AB9FFD07-F9C4-4AD9-B501-84B7F92143B8}" srcId="{7CC983BC-9DC2-44F5-81B8-0270376D57BC}" destId="{2D5944B7-DD85-494D-8FDF-3B0B0D169BDA}" srcOrd="1" destOrd="0" parTransId="{76259278-6F6E-44A5-8D2E-977AF2125B41}" sibTransId="{A8915FEF-C050-40FE-93C9-A1B2F0A16457}"/>
    <dgm:cxn modelId="{4C7DC51E-2A73-4FC4-B2EA-3A5FB16797C8}" type="presOf" srcId="{7A3F8DC9-1052-44D2-8517-499F5F279DEE}" destId="{1F72B423-9B3B-4F26-84F7-3E60B3644652}" srcOrd="0" destOrd="0" presId="urn:microsoft.com/office/officeart/2008/layout/VerticalCurvedList"/>
    <dgm:cxn modelId="{9534C42F-FB92-4EE4-9CC8-89DE5166536E}" type="presOf" srcId="{7CC983BC-9DC2-44F5-81B8-0270376D57BC}" destId="{D3459D8F-4BF9-4901-B95E-E063602A0E75}" srcOrd="0" destOrd="0" presId="urn:microsoft.com/office/officeart/2008/layout/VerticalCurvedList"/>
    <dgm:cxn modelId="{099E0242-B511-477F-9558-566B98DCEE15}" type="presOf" srcId="{2D5944B7-DD85-494D-8FDF-3B0B0D169BDA}" destId="{353E9BF6-538D-41D1-946D-61D778C26C0D}" srcOrd="0" destOrd="0" presId="urn:microsoft.com/office/officeart/2008/layout/VerticalCurvedList"/>
    <dgm:cxn modelId="{DE9B6E69-DD4E-40B2-A015-C4CF93DBD9FB}" srcId="{7CC983BC-9DC2-44F5-81B8-0270376D57BC}" destId="{737B0910-DE7F-48EF-BE5D-A3BA40F75EE7}" srcOrd="0" destOrd="0" parTransId="{B32080CF-7F00-4310-8CDB-5D8B22CAD078}" sibTransId="{7A3F8DC9-1052-44D2-8517-499F5F279DEE}"/>
    <dgm:cxn modelId="{FF9FC26B-7C1E-44B9-87AC-E405DFECBC80}" srcId="{7CC983BC-9DC2-44F5-81B8-0270376D57BC}" destId="{35DFAFDD-413F-4D3C-A1B1-451FE8F358A3}" srcOrd="2" destOrd="0" parTransId="{EF046618-BD49-4DE9-ABF5-F6D76F41ECAC}" sibTransId="{36F4F3FE-6927-4891-9A02-8956E8731252}"/>
    <dgm:cxn modelId="{849FE44D-CFCE-4D63-886D-A32C906D1EB0}" srcId="{7CC983BC-9DC2-44F5-81B8-0270376D57BC}" destId="{D53A5D49-3757-43F1-9B50-FB04533447EC}" srcOrd="3" destOrd="0" parTransId="{87DD99FF-F1D2-40F5-989C-C578619F7219}" sibTransId="{4549D86E-00AD-40B8-8073-A8E41222B0CF}"/>
    <dgm:cxn modelId="{93370851-54FC-4315-85B9-687605963568}" type="presOf" srcId="{737B0910-DE7F-48EF-BE5D-A3BA40F75EE7}" destId="{37A357CD-2732-42F2-A713-EEBA0EE5FB0E}" srcOrd="0" destOrd="0" presId="urn:microsoft.com/office/officeart/2008/layout/VerticalCurvedList"/>
    <dgm:cxn modelId="{98DC8D85-B66E-4624-8C00-821E6920E1C1}" type="presOf" srcId="{35DFAFDD-413F-4D3C-A1B1-451FE8F358A3}" destId="{8C6E20AE-B465-4D35-9010-4BB65DAB37B1}" srcOrd="0" destOrd="0" presId="urn:microsoft.com/office/officeart/2008/layout/VerticalCurvedList"/>
    <dgm:cxn modelId="{658C8F88-F489-4566-90F4-D0E621E6B356}" srcId="{7CC983BC-9DC2-44F5-81B8-0270376D57BC}" destId="{38FEAF9E-D47A-4CEB-B6E7-76F2D2775786}" srcOrd="4" destOrd="0" parTransId="{4C451A09-1CC6-40C7-95CA-B807542F32E0}" sibTransId="{DF24118A-E436-4C78-8922-D35FA8873418}"/>
    <dgm:cxn modelId="{F592099D-0E10-43C6-BB86-AAACFD73E761}" type="presOf" srcId="{D53A5D49-3757-43F1-9B50-FB04533447EC}" destId="{03B18AC3-2C48-4435-A353-3F933AEDF1B5}" srcOrd="0" destOrd="0" presId="urn:microsoft.com/office/officeart/2008/layout/VerticalCurvedList"/>
    <dgm:cxn modelId="{699912F9-4A1C-4FCF-A655-18FBA54220EC}" type="presOf" srcId="{38FEAF9E-D47A-4CEB-B6E7-76F2D2775786}" destId="{4DEC9247-D353-4574-A5B4-BDF2221C296B}" srcOrd="0" destOrd="0" presId="urn:microsoft.com/office/officeart/2008/layout/VerticalCurvedList"/>
    <dgm:cxn modelId="{35E0A0EE-738F-49DD-8271-939628A458FC}" type="presParOf" srcId="{D3459D8F-4BF9-4901-B95E-E063602A0E75}" destId="{A78D46F4-94A4-4201-93C3-47E9CD0CABBD}" srcOrd="0" destOrd="0" presId="urn:microsoft.com/office/officeart/2008/layout/VerticalCurvedList"/>
    <dgm:cxn modelId="{61B7156D-35FD-4F94-8877-6EB42B8810A4}" type="presParOf" srcId="{A78D46F4-94A4-4201-93C3-47E9CD0CABBD}" destId="{A99BBD51-2E13-4D34-9BA7-CC8C8D2CA70D}" srcOrd="0" destOrd="0" presId="urn:microsoft.com/office/officeart/2008/layout/VerticalCurvedList"/>
    <dgm:cxn modelId="{C3C4E526-FBFB-422D-BA89-AB61C0C0BC83}" type="presParOf" srcId="{A99BBD51-2E13-4D34-9BA7-CC8C8D2CA70D}" destId="{F1B7CD2C-C9B3-4F82-ADE0-4E87C348B581}" srcOrd="0" destOrd="0" presId="urn:microsoft.com/office/officeart/2008/layout/VerticalCurvedList"/>
    <dgm:cxn modelId="{ABE87EC5-F288-4B6A-BE4B-7E06658AAD97}" type="presParOf" srcId="{A99BBD51-2E13-4D34-9BA7-CC8C8D2CA70D}" destId="{1F72B423-9B3B-4F26-84F7-3E60B3644652}" srcOrd="1" destOrd="0" presId="urn:microsoft.com/office/officeart/2008/layout/VerticalCurvedList"/>
    <dgm:cxn modelId="{7AC83CC1-875F-47CE-A662-644CF472AF80}" type="presParOf" srcId="{A99BBD51-2E13-4D34-9BA7-CC8C8D2CA70D}" destId="{5DD9EF78-EA43-4C2A-851A-7CBA1BFDE064}" srcOrd="2" destOrd="0" presId="urn:microsoft.com/office/officeart/2008/layout/VerticalCurvedList"/>
    <dgm:cxn modelId="{CE06BA41-C495-4CF6-A4D1-739E3A52E0B6}" type="presParOf" srcId="{A99BBD51-2E13-4D34-9BA7-CC8C8D2CA70D}" destId="{D6B15B9F-E5F7-4A18-A14B-647752994272}" srcOrd="3" destOrd="0" presId="urn:microsoft.com/office/officeart/2008/layout/VerticalCurvedList"/>
    <dgm:cxn modelId="{6852E270-1761-428E-8470-267745BAFC4C}" type="presParOf" srcId="{A78D46F4-94A4-4201-93C3-47E9CD0CABBD}" destId="{37A357CD-2732-42F2-A713-EEBA0EE5FB0E}" srcOrd="1" destOrd="0" presId="urn:microsoft.com/office/officeart/2008/layout/VerticalCurvedList"/>
    <dgm:cxn modelId="{B2D52CD2-E1B3-4F33-AD68-115801AA2B42}" type="presParOf" srcId="{A78D46F4-94A4-4201-93C3-47E9CD0CABBD}" destId="{5FB9C1E6-2F0A-48AC-976E-6AB2C71C8D88}" srcOrd="2" destOrd="0" presId="urn:microsoft.com/office/officeart/2008/layout/VerticalCurvedList"/>
    <dgm:cxn modelId="{C5FD719A-94DB-4C69-BBF3-AB57802DA9E3}" type="presParOf" srcId="{5FB9C1E6-2F0A-48AC-976E-6AB2C71C8D88}" destId="{B91AD17E-C1DF-496E-A2D5-947D7871855B}" srcOrd="0" destOrd="0" presId="urn:microsoft.com/office/officeart/2008/layout/VerticalCurvedList"/>
    <dgm:cxn modelId="{C949D9C7-68CB-459B-A5EB-3947130F8E7E}" type="presParOf" srcId="{A78D46F4-94A4-4201-93C3-47E9CD0CABBD}" destId="{353E9BF6-538D-41D1-946D-61D778C26C0D}" srcOrd="3" destOrd="0" presId="urn:microsoft.com/office/officeart/2008/layout/VerticalCurvedList"/>
    <dgm:cxn modelId="{31CB6591-490A-4A52-9433-3D82646E2C60}" type="presParOf" srcId="{A78D46F4-94A4-4201-93C3-47E9CD0CABBD}" destId="{D6FF897D-D3CA-425E-B901-352C0CB89F7A}" srcOrd="4" destOrd="0" presId="urn:microsoft.com/office/officeart/2008/layout/VerticalCurvedList"/>
    <dgm:cxn modelId="{096DAA46-6788-47F2-804F-D84AC4F086EB}" type="presParOf" srcId="{D6FF897D-D3CA-425E-B901-352C0CB89F7A}" destId="{252FCB94-9186-469B-A693-0053D288B4C1}" srcOrd="0" destOrd="0" presId="urn:microsoft.com/office/officeart/2008/layout/VerticalCurvedList"/>
    <dgm:cxn modelId="{B9678DA2-407A-4E78-A678-6E3BEA14DF3E}" type="presParOf" srcId="{A78D46F4-94A4-4201-93C3-47E9CD0CABBD}" destId="{8C6E20AE-B465-4D35-9010-4BB65DAB37B1}" srcOrd="5" destOrd="0" presId="urn:microsoft.com/office/officeart/2008/layout/VerticalCurvedList"/>
    <dgm:cxn modelId="{53CD2A07-6368-4BF1-BDAE-CDB0B62BB9BB}" type="presParOf" srcId="{A78D46F4-94A4-4201-93C3-47E9CD0CABBD}" destId="{37FD2835-A31C-4FCD-8900-BA5407C9A46D}" srcOrd="6" destOrd="0" presId="urn:microsoft.com/office/officeart/2008/layout/VerticalCurvedList"/>
    <dgm:cxn modelId="{DF42862C-380D-41E6-AD4C-171F116120D4}" type="presParOf" srcId="{37FD2835-A31C-4FCD-8900-BA5407C9A46D}" destId="{0FBD49D4-A5C9-4EC9-9D70-83FF89CF2C45}" srcOrd="0" destOrd="0" presId="urn:microsoft.com/office/officeart/2008/layout/VerticalCurvedList"/>
    <dgm:cxn modelId="{920397BA-8F67-4669-8CE7-117890D65C5C}" type="presParOf" srcId="{A78D46F4-94A4-4201-93C3-47E9CD0CABBD}" destId="{03B18AC3-2C48-4435-A353-3F933AEDF1B5}" srcOrd="7" destOrd="0" presId="urn:microsoft.com/office/officeart/2008/layout/VerticalCurvedList"/>
    <dgm:cxn modelId="{4ACD1820-3A0F-4426-9497-E2601AFD1DA9}" type="presParOf" srcId="{A78D46F4-94A4-4201-93C3-47E9CD0CABBD}" destId="{5649D94A-E0E5-4488-AE16-666F441AED50}" srcOrd="8" destOrd="0" presId="urn:microsoft.com/office/officeart/2008/layout/VerticalCurvedList"/>
    <dgm:cxn modelId="{141E68F3-A6B0-42DF-BE3F-67D9A9CDB9AF}" type="presParOf" srcId="{5649D94A-E0E5-4488-AE16-666F441AED50}" destId="{A1D5B81A-FE8A-408F-BD45-192544560779}" srcOrd="0" destOrd="0" presId="urn:microsoft.com/office/officeart/2008/layout/VerticalCurvedList"/>
    <dgm:cxn modelId="{53DBDB84-3611-410E-8718-8878FCB8967A}" type="presParOf" srcId="{A78D46F4-94A4-4201-93C3-47E9CD0CABBD}" destId="{4DEC9247-D353-4574-A5B4-BDF2221C296B}" srcOrd="9" destOrd="0" presId="urn:microsoft.com/office/officeart/2008/layout/VerticalCurvedList"/>
    <dgm:cxn modelId="{635375B0-0EF5-4D7D-BD08-DC1B8EB0722F}" type="presParOf" srcId="{A78D46F4-94A4-4201-93C3-47E9CD0CABBD}" destId="{1AB1085A-79FF-4B70-8564-30430A5BA52A}" srcOrd="10" destOrd="0" presId="urn:microsoft.com/office/officeart/2008/layout/VerticalCurvedList"/>
    <dgm:cxn modelId="{F4441696-2779-4453-87B1-42EC132146F8}" type="presParOf" srcId="{1AB1085A-79FF-4B70-8564-30430A5BA52A}" destId="{C39794E6-7782-44D9-8FD1-8A64A8EF32D7}"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72B423-9B3B-4F26-84F7-3E60B3644652}">
      <dsp:nvSpPr>
        <dsp:cNvPr id="0" name=""/>
        <dsp:cNvSpPr/>
      </dsp:nvSpPr>
      <dsp:spPr>
        <a:xfrm>
          <a:off x="-5970124" y="-913564"/>
          <a:ext cx="7107153" cy="7107153"/>
        </a:xfrm>
        <a:prstGeom prst="blockArc">
          <a:avLst>
            <a:gd name="adj1" fmla="val 18900000"/>
            <a:gd name="adj2" fmla="val 2700000"/>
            <a:gd name="adj3" fmla="val 304"/>
          </a:avLst>
        </a:prstGeom>
        <a:noFill/>
        <a:ln w="12700" cap="flat" cmpd="sng" algn="ctr">
          <a:solidFill>
            <a:schemeClr val="accent1">
              <a:shade val="60000"/>
              <a:hueOff val="0"/>
              <a:satOff val="0"/>
              <a:lumOff val="0"/>
              <a:alphaOff val="0"/>
            </a:schemeClr>
          </a:solidFill>
          <a:prstDash val="solid"/>
          <a:miter lim="800000"/>
        </a:ln>
        <a:effectLst/>
        <a:scene3d>
          <a:camera prst="orthographicFront"/>
          <a:lightRig rig="threePt" dir="t"/>
        </a:scene3d>
        <a:sp3d>
          <a:bevelT/>
        </a:sp3d>
      </dsp:spPr>
      <dsp:style>
        <a:lnRef idx="2">
          <a:scrgbClr r="0" g="0" b="0"/>
        </a:lnRef>
        <a:fillRef idx="0">
          <a:scrgbClr r="0" g="0" b="0"/>
        </a:fillRef>
        <a:effectRef idx="0">
          <a:scrgbClr r="0" g="0" b="0"/>
        </a:effectRef>
        <a:fontRef idx="minor"/>
      </dsp:style>
    </dsp:sp>
    <dsp:sp modelId="{37A357CD-2732-42F2-A713-EEBA0EE5FB0E}">
      <dsp:nvSpPr>
        <dsp:cNvPr id="0" name=""/>
        <dsp:cNvSpPr/>
      </dsp:nvSpPr>
      <dsp:spPr>
        <a:xfrm>
          <a:off x="496906" y="329895"/>
          <a:ext cx="10499727" cy="660214"/>
        </a:xfrm>
        <a:prstGeom prst="rect">
          <a:avLst/>
        </a:prstGeom>
        <a:solidFill>
          <a:schemeClr val="accent4"/>
        </a:soli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24045" tIns="50800" rIns="50800" bIns="50800" numCol="1" spcCol="1270" anchor="ctr" anchorCtr="0">
          <a:noAutofit/>
        </a:bodyPr>
        <a:lstStyle/>
        <a:p>
          <a:pPr marL="0" lvl="0" indent="0" algn="l" defTabSz="889000">
            <a:lnSpc>
              <a:spcPct val="90000"/>
            </a:lnSpc>
            <a:spcBef>
              <a:spcPct val="0"/>
            </a:spcBef>
            <a:spcAft>
              <a:spcPct val="35000"/>
            </a:spcAft>
            <a:buNone/>
          </a:pPr>
          <a:r>
            <a:rPr lang="en-GB" sz="2000" b="1" kern="1200" dirty="0">
              <a:solidFill>
                <a:schemeClr val="bg1"/>
              </a:solidFill>
            </a:rPr>
            <a:t>1. What are our (personally) most and least important dimensions about work? (vocational meanings)</a:t>
          </a:r>
        </a:p>
      </dsp:txBody>
      <dsp:txXfrm>
        <a:off x="496906" y="329895"/>
        <a:ext cx="10499727" cy="660214"/>
      </dsp:txXfrm>
    </dsp:sp>
    <dsp:sp modelId="{B91AD17E-C1DF-496E-A2D5-947D7871855B}">
      <dsp:nvSpPr>
        <dsp:cNvPr id="0" name=""/>
        <dsp:cNvSpPr/>
      </dsp:nvSpPr>
      <dsp:spPr>
        <a:xfrm>
          <a:off x="84272" y="247369"/>
          <a:ext cx="825267" cy="825267"/>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1">
              <a:hueOff val="0"/>
              <a:satOff val="0"/>
              <a:lumOff val="0"/>
              <a:alphaOff val="0"/>
            </a:schemeClr>
          </a:solidFill>
          <a:prstDash val="solid"/>
          <a:miter lim="800000"/>
        </a:ln>
        <a:effectLst/>
        <a:scene3d>
          <a:camera prst="orthographicFront"/>
          <a:lightRig rig="threePt" dir="t"/>
        </a:scene3d>
        <a:sp3d>
          <a:bevelT/>
        </a:sp3d>
      </dsp:spPr>
      <dsp:style>
        <a:lnRef idx="1">
          <a:scrgbClr r="0" g="0" b="0"/>
        </a:lnRef>
        <a:fillRef idx="2">
          <a:scrgbClr r="0" g="0" b="0"/>
        </a:fillRef>
        <a:effectRef idx="0">
          <a:scrgbClr r="0" g="0" b="0"/>
        </a:effectRef>
        <a:fontRef idx="minor"/>
      </dsp:style>
    </dsp:sp>
    <dsp:sp modelId="{353E9BF6-538D-41D1-946D-61D778C26C0D}">
      <dsp:nvSpPr>
        <dsp:cNvPr id="0" name=""/>
        <dsp:cNvSpPr/>
      </dsp:nvSpPr>
      <dsp:spPr>
        <a:xfrm>
          <a:off x="969996" y="1319900"/>
          <a:ext cx="10026637" cy="660214"/>
        </a:xfrm>
        <a:prstGeom prst="rect">
          <a:avLst/>
        </a:prstGeom>
        <a:solidFill>
          <a:schemeClr val="accent1">
            <a:lumMod val="75000"/>
            <a:lumOff val="25000"/>
          </a:schemeClr>
        </a:soli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24045" tIns="50800" rIns="50800" bIns="50800" numCol="1" spcCol="1270" anchor="ctr" anchorCtr="0">
          <a:noAutofit/>
        </a:bodyPr>
        <a:lstStyle/>
        <a:p>
          <a:pPr marL="0" lvl="0" indent="0" algn="l" defTabSz="889000">
            <a:lnSpc>
              <a:spcPct val="90000"/>
            </a:lnSpc>
            <a:spcBef>
              <a:spcPct val="0"/>
            </a:spcBef>
            <a:spcAft>
              <a:spcPct val="35000"/>
            </a:spcAft>
            <a:buNone/>
          </a:pPr>
          <a:r>
            <a:rPr lang="en-GB" sz="2000" b="1" kern="1200" dirty="0">
              <a:solidFill>
                <a:schemeClr val="bg1"/>
              </a:solidFill>
            </a:rPr>
            <a:t>2. Which expectations of our (personal) work are met poorly or particularly well? (vocational fulfilments)</a:t>
          </a:r>
        </a:p>
      </dsp:txBody>
      <dsp:txXfrm>
        <a:off x="969996" y="1319900"/>
        <a:ext cx="10026637" cy="660214"/>
      </dsp:txXfrm>
    </dsp:sp>
    <dsp:sp modelId="{252FCB94-9186-469B-A693-0053D288B4C1}">
      <dsp:nvSpPr>
        <dsp:cNvPr id="0" name=""/>
        <dsp:cNvSpPr/>
      </dsp:nvSpPr>
      <dsp:spPr>
        <a:xfrm>
          <a:off x="557362" y="1237373"/>
          <a:ext cx="825267" cy="825267"/>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1">
              <a:hueOff val="0"/>
              <a:satOff val="0"/>
              <a:lumOff val="0"/>
              <a:alphaOff val="0"/>
            </a:schemeClr>
          </a:solidFill>
          <a:prstDash val="solid"/>
          <a:miter lim="800000"/>
        </a:ln>
        <a:effectLst/>
        <a:scene3d>
          <a:camera prst="orthographicFront"/>
          <a:lightRig rig="threePt" dir="t"/>
        </a:scene3d>
        <a:sp3d>
          <a:bevelT/>
        </a:sp3d>
      </dsp:spPr>
      <dsp:style>
        <a:lnRef idx="1">
          <a:scrgbClr r="0" g="0" b="0"/>
        </a:lnRef>
        <a:fillRef idx="2">
          <a:scrgbClr r="0" g="0" b="0"/>
        </a:fillRef>
        <a:effectRef idx="0">
          <a:scrgbClr r="0" g="0" b="0"/>
        </a:effectRef>
        <a:fontRef idx="minor"/>
      </dsp:style>
    </dsp:sp>
    <dsp:sp modelId="{8C6E20AE-B465-4D35-9010-4BB65DAB37B1}">
      <dsp:nvSpPr>
        <dsp:cNvPr id="0" name=""/>
        <dsp:cNvSpPr/>
      </dsp:nvSpPr>
      <dsp:spPr>
        <a:xfrm>
          <a:off x="1115197" y="2309905"/>
          <a:ext cx="9881436" cy="660214"/>
        </a:xfrm>
        <a:prstGeom prst="rect">
          <a:avLst/>
        </a:prstGeom>
        <a:solidFill>
          <a:schemeClr val="accent5"/>
        </a:soli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24045" tIns="50800" rIns="50800" bIns="50800" numCol="1" spcCol="1270" anchor="ctr" anchorCtr="0">
          <a:noAutofit/>
        </a:bodyPr>
        <a:lstStyle/>
        <a:p>
          <a:pPr marL="0" lvl="0" indent="0" algn="l" defTabSz="889000">
            <a:lnSpc>
              <a:spcPct val="90000"/>
            </a:lnSpc>
            <a:spcBef>
              <a:spcPct val="0"/>
            </a:spcBef>
            <a:spcAft>
              <a:spcPct val="35000"/>
            </a:spcAft>
            <a:buNone/>
          </a:pPr>
          <a:r>
            <a:rPr lang="en-GB" sz="2000" b="1" kern="1200" dirty="0">
              <a:solidFill>
                <a:schemeClr val="bg1"/>
              </a:solidFill>
            </a:rPr>
            <a:t>3. In which dimensions does the vocational meaning-fulfilment fit occur? In our (personally) most or least important dimensions? (dimension weight)</a:t>
          </a:r>
        </a:p>
      </dsp:txBody>
      <dsp:txXfrm>
        <a:off x="1115197" y="2309905"/>
        <a:ext cx="9881436" cy="660214"/>
      </dsp:txXfrm>
    </dsp:sp>
    <dsp:sp modelId="{0FBD49D4-A5C9-4EC9-9D70-83FF89CF2C45}">
      <dsp:nvSpPr>
        <dsp:cNvPr id="0" name=""/>
        <dsp:cNvSpPr/>
      </dsp:nvSpPr>
      <dsp:spPr>
        <a:xfrm>
          <a:off x="702563" y="2227378"/>
          <a:ext cx="825267" cy="825267"/>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1">
              <a:hueOff val="0"/>
              <a:satOff val="0"/>
              <a:lumOff val="0"/>
              <a:alphaOff val="0"/>
            </a:schemeClr>
          </a:solidFill>
          <a:prstDash val="solid"/>
          <a:miter lim="800000"/>
        </a:ln>
        <a:effectLst/>
        <a:scene3d>
          <a:camera prst="orthographicFront"/>
          <a:lightRig rig="threePt" dir="t"/>
        </a:scene3d>
        <a:sp3d>
          <a:bevelT/>
        </a:sp3d>
      </dsp:spPr>
      <dsp:style>
        <a:lnRef idx="1">
          <a:scrgbClr r="0" g="0" b="0"/>
        </a:lnRef>
        <a:fillRef idx="2">
          <a:scrgbClr r="0" g="0" b="0"/>
        </a:fillRef>
        <a:effectRef idx="0">
          <a:scrgbClr r="0" g="0" b="0"/>
        </a:effectRef>
        <a:fontRef idx="minor"/>
      </dsp:style>
    </dsp:sp>
    <dsp:sp modelId="{03B18AC3-2C48-4435-A353-3F933AEDF1B5}">
      <dsp:nvSpPr>
        <dsp:cNvPr id="0" name=""/>
        <dsp:cNvSpPr/>
      </dsp:nvSpPr>
      <dsp:spPr>
        <a:xfrm>
          <a:off x="969996" y="3299910"/>
          <a:ext cx="10026637" cy="660214"/>
        </a:xfrm>
        <a:prstGeom prst="rect">
          <a:avLst/>
        </a:prstGeom>
        <a:solidFill>
          <a:schemeClr val="accent2">
            <a:lumMod val="50000"/>
          </a:schemeClr>
        </a:soli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24045" tIns="50800" rIns="50800" bIns="50800" numCol="1" spcCol="1270" anchor="ctr" anchorCtr="0">
          <a:noAutofit/>
        </a:bodyPr>
        <a:lstStyle/>
        <a:p>
          <a:pPr marL="0" lvl="0" indent="0" algn="l" defTabSz="889000">
            <a:lnSpc>
              <a:spcPct val="90000"/>
            </a:lnSpc>
            <a:spcBef>
              <a:spcPct val="0"/>
            </a:spcBef>
            <a:spcAft>
              <a:spcPct val="35000"/>
            </a:spcAft>
            <a:buNone/>
          </a:pPr>
          <a:r>
            <a:rPr lang="en-GB" sz="2000" b="1" kern="1200" dirty="0">
              <a:solidFill>
                <a:schemeClr val="bg1"/>
              </a:solidFill>
            </a:rPr>
            <a:t>4. How do we (I) see the overall picture of vocational meanings and fulfilments?</a:t>
          </a:r>
          <a:r>
            <a:rPr lang="en-GB" sz="2000" b="1" u="none" kern="1200" dirty="0">
              <a:solidFill>
                <a:schemeClr val="bg1"/>
              </a:solidFill>
            </a:rPr>
            <a:t> Are there enough fits, or too many gaps? (compensation, compromise)</a:t>
          </a:r>
        </a:p>
      </dsp:txBody>
      <dsp:txXfrm>
        <a:off x="969996" y="3299910"/>
        <a:ext cx="10026637" cy="660214"/>
      </dsp:txXfrm>
    </dsp:sp>
    <dsp:sp modelId="{A1D5B81A-FE8A-408F-BD45-192544560779}">
      <dsp:nvSpPr>
        <dsp:cNvPr id="0" name=""/>
        <dsp:cNvSpPr/>
      </dsp:nvSpPr>
      <dsp:spPr>
        <a:xfrm>
          <a:off x="557362" y="3217383"/>
          <a:ext cx="825267" cy="825267"/>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1">
              <a:hueOff val="0"/>
              <a:satOff val="0"/>
              <a:lumOff val="0"/>
              <a:alphaOff val="0"/>
            </a:schemeClr>
          </a:solidFill>
          <a:prstDash val="solid"/>
          <a:miter lim="800000"/>
        </a:ln>
        <a:effectLst/>
        <a:scene3d>
          <a:camera prst="orthographicFront"/>
          <a:lightRig rig="threePt" dir="t"/>
        </a:scene3d>
        <a:sp3d>
          <a:bevelT/>
        </a:sp3d>
      </dsp:spPr>
      <dsp:style>
        <a:lnRef idx="1">
          <a:scrgbClr r="0" g="0" b="0"/>
        </a:lnRef>
        <a:fillRef idx="2">
          <a:scrgbClr r="0" g="0" b="0"/>
        </a:fillRef>
        <a:effectRef idx="0">
          <a:scrgbClr r="0" g="0" b="0"/>
        </a:effectRef>
        <a:fontRef idx="minor"/>
      </dsp:style>
    </dsp:sp>
    <dsp:sp modelId="{4DEC9247-D353-4574-A5B4-BDF2221C296B}">
      <dsp:nvSpPr>
        <dsp:cNvPr id="0" name=""/>
        <dsp:cNvSpPr/>
      </dsp:nvSpPr>
      <dsp:spPr>
        <a:xfrm>
          <a:off x="496906" y="4289914"/>
          <a:ext cx="10499727" cy="660214"/>
        </a:xfrm>
        <a:prstGeom prst="rect">
          <a:avLst/>
        </a:prstGeom>
        <a:solidFill>
          <a:schemeClr val="accent1">
            <a:lumMod val="90000"/>
            <a:lumOff val="10000"/>
          </a:schemeClr>
        </a:soli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524045" tIns="50800" rIns="50800" bIns="50800" numCol="1" spcCol="1270" anchor="ctr" anchorCtr="0">
          <a:noAutofit/>
        </a:bodyPr>
        <a:lstStyle/>
        <a:p>
          <a:pPr marL="0" lvl="0" indent="0" algn="l" defTabSz="889000">
            <a:lnSpc>
              <a:spcPct val="90000"/>
            </a:lnSpc>
            <a:spcBef>
              <a:spcPct val="0"/>
            </a:spcBef>
            <a:spcAft>
              <a:spcPct val="35000"/>
            </a:spcAft>
            <a:buNone/>
          </a:pPr>
          <a:r>
            <a:rPr lang="en-GB" sz="2000" b="1" kern="1200" dirty="0">
              <a:solidFill>
                <a:schemeClr val="bg1"/>
              </a:solidFill>
            </a:rPr>
            <a:t>5. How much weight do we (you) </a:t>
          </a:r>
          <a:r>
            <a:rPr lang="en-US" sz="2000" b="1" kern="1200" dirty="0">
              <a:solidFill>
                <a:schemeClr val="bg1"/>
              </a:solidFill>
            </a:rPr>
            <a:t>place on having these important aspects fulfilled specifically at work</a:t>
          </a:r>
          <a:r>
            <a:rPr lang="en-GB" sz="2000" b="1" kern="1200" dirty="0">
              <a:solidFill>
                <a:schemeClr val="bg1"/>
              </a:solidFill>
            </a:rPr>
            <a:t>? Are these found in other areas of life or not? (life as a whole) </a:t>
          </a:r>
        </a:p>
      </dsp:txBody>
      <dsp:txXfrm>
        <a:off x="496906" y="4289914"/>
        <a:ext cx="10499727" cy="660214"/>
      </dsp:txXfrm>
    </dsp:sp>
    <dsp:sp modelId="{C39794E6-7782-44D9-8FD1-8A64A8EF32D7}">
      <dsp:nvSpPr>
        <dsp:cNvPr id="0" name=""/>
        <dsp:cNvSpPr/>
      </dsp:nvSpPr>
      <dsp:spPr>
        <a:xfrm>
          <a:off x="84272" y="4207387"/>
          <a:ext cx="825267" cy="825267"/>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1">
              <a:hueOff val="0"/>
              <a:satOff val="0"/>
              <a:lumOff val="0"/>
              <a:alphaOff val="0"/>
            </a:schemeClr>
          </a:solidFill>
          <a:prstDash val="solid"/>
          <a:miter lim="800000"/>
        </a:ln>
        <a:effectLst/>
        <a:scene3d>
          <a:camera prst="orthographicFront"/>
          <a:lightRig rig="threePt" dir="t"/>
        </a:scene3d>
        <a:sp3d>
          <a:bevelT/>
        </a:sp3d>
      </dsp:spPr>
      <dsp:style>
        <a:lnRef idx="1">
          <a:scrgbClr r="0" g="0" b="0"/>
        </a:lnRef>
        <a:fillRef idx="2">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0.31335</cdr:x>
      <cdr:y>0.62525</cdr:y>
    </cdr:from>
    <cdr:to>
      <cdr:x>0.43841</cdr:x>
      <cdr:y>0.7733</cdr:y>
    </cdr:to>
    <cdr:sp macro="" textlink="">
      <cdr:nvSpPr>
        <cdr:cNvPr id="4" name="Suorakulmio: Pyöristetyt kulmat 3">
          <a:extLst xmlns:a="http://schemas.openxmlformats.org/drawingml/2006/main">
            <a:ext uri="{FF2B5EF4-FFF2-40B4-BE49-F238E27FC236}">
              <a16:creationId xmlns:a16="http://schemas.microsoft.com/office/drawing/2014/main" id="{65E22D7F-E971-DC60-7339-21D49B853A9A}"/>
            </a:ext>
          </a:extLst>
        </cdr:cNvPr>
        <cdr:cNvSpPr/>
      </cdr:nvSpPr>
      <cdr:spPr>
        <a:xfrm xmlns:a="http://schemas.openxmlformats.org/drawingml/2006/main">
          <a:off x="3699361" y="3967992"/>
          <a:ext cx="1476462" cy="939567"/>
        </a:xfrm>
        <a:prstGeom xmlns:a="http://schemas.openxmlformats.org/drawingml/2006/main" prst="roundRect">
          <a:avLst/>
        </a:prstGeom>
        <a:ln xmlns:a="http://schemas.openxmlformats.org/drawingml/2006/main" w="57150">
          <a:solidFill>
            <a:srgbClr val="002060"/>
          </a:solidFill>
        </a:ln>
      </cdr:spPr>
      <cdr:style>
        <a:lnRef xmlns:a="http://schemas.openxmlformats.org/drawingml/2006/main" idx="2">
          <a:schemeClr val="dk1"/>
        </a:lnRef>
        <a:fillRef xmlns:a="http://schemas.openxmlformats.org/drawingml/2006/main" idx="1">
          <a:schemeClr val="lt1"/>
        </a:fillRef>
        <a:effectRef xmlns:a="http://schemas.openxmlformats.org/drawingml/2006/main" idx="0">
          <a:schemeClr val="dk1"/>
        </a:effectRef>
        <a:fontRef xmlns:a="http://schemas.openxmlformats.org/drawingml/2006/main" idx="minor">
          <a:schemeClr val="dk1"/>
        </a:fontRef>
      </cdr:style>
      <cdr:txBody>
        <a:bodyPr xmlns:a="http://schemas.openxmlformats.org/drawingml/2006/main" vertOverflow="clip"/>
        <a:lstStyle xmlns:a="http://schemas.openxmlformats.org/drawingml/2006/main"/>
        <a:p xmlns:a="http://schemas.openxmlformats.org/drawingml/2006/main">
          <a:pPr algn="ctr"/>
          <a:r>
            <a:rPr lang="fi-FI" sz="1600" b="1" kern="1200" dirty="0" err="1">
              <a:solidFill>
                <a:schemeClr val="tx1"/>
              </a:solidFill>
            </a:rPr>
            <a:t>Poor</a:t>
          </a:r>
          <a:r>
            <a:rPr lang="fi-FI" sz="1600" b="1" kern="1200" dirty="0">
              <a:solidFill>
                <a:schemeClr val="tx1"/>
              </a:solidFill>
            </a:rPr>
            <a:t> </a:t>
          </a:r>
          <a:r>
            <a:rPr lang="fi-FI" sz="1600" b="1" kern="1200" dirty="0" err="1">
              <a:solidFill>
                <a:schemeClr val="tx1"/>
              </a:solidFill>
            </a:rPr>
            <a:t>meaning-fulfilment</a:t>
          </a:r>
          <a:r>
            <a:rPr lang="fi-FI" sz="1600" b="1" kern="1200" dirty="0">
              <a:solidFill>
                <a:schemeClr val="tx1"/>
              </a:solidFill>
            </a:rPr>
            <a:t> </a:t>
          </a:r>
          <a:r>
            <a:rPr lang="fi-FI" sz="1600" b="1" kern="1200" dirty="0" err="1">
              <a:solidFill>
                <a:schemeClr val="tx1"/>
              </a:solidFill>
            </a:rPr>
            <a:t>fit</a:t>
          </a:r>
          <a:endParaRPr lang="fi-FI" sz="1600" b="1" kern="1200" dirty="0">
            <a:solidFill>
              <a:schemeClr val="tx1"/>
            </a:solidFill>
          </a:endParaRPr>
        </a:p>
      </cdr:txBody>
    </cdr:sp>
  </cdr:relSizeAnchor>
  <cdr:relSizeAnchor xmlns:cdr="http://schemas.openxmlformats.org/drawingml/2006/chartDrawing">
    <cdr:from>
      <cdr:x>0.37588</cdr:x>
      <cdr:y>0.40978</cdr:y>
    </cdr:from>
    <cdr:to>
      <cdr:x>0.37588</cdr:x>
      <cdr:y>0.62525</cdr:y>
    </cdr:to>
    <cdr:cxnSp macro="">
      <cdr:nvCxnSpPr>
        <cdr:cNvPr id="6" name="Suora nuoliyhdysviiva 5">
          <a:extLst xmlns:a="http://schemas.openxmlformats.org/drawingml/2006/main">
            <a:ext uri="{FF2B5EF4-FFF2-40B4-BE49-F238E27FC236}">
              <a16:creationId xmlns:a16="http://schemas.microsoft.com/office/drawing/2014/main" id="{07632E97-052A-FFBC-3346-0D58C783E034}"/>
            </a:ext>
          </a:extLst>
        </cdr:cNvPr>
        <cdr:cNvCxnSpPr>
          <a:stCxn xmlns:a="http://schemas.openxmlformats.org/drawingml/2006/main" id="4" idx="0"/>
        </cdr:cNvCxnSpPr>
      </cdr:nvCxnSpPr>
      <cdr:spPr>
        <a:xfrm xmlns:a="http://schemas.openxmlformats.org/drawingml/2006/main" flipV="1">
          <a:off x="4437592" y="2600587"/>
          <a:ext cx="0" cy="1367405"/>
        </a:xfrm>
        <a:prstGeom xmlns:a="http://schemas.openxmlformats.org/drawingml/2006/main" prst="straightConnector1">
          <a:avLst/>
        </a:prstGeom>
        <a:ln xmlns:a="http://schemas.openxmlformats.org/drawingml/2006/main" w="76200">
          <a:solidFill>
            <a:srgbClr val="002060"/>
          </a:solidFill>
          <a:tailEnd type="triangle"/>
        </a:ln>
      </cdr:spPr>
      <cdr:style>
        <a:lnRef xmlns:a="http://schemas.openxmlformats.org/drawingml/2006/main" idx="2">
          <a:schemeClr val="dk1"/>
        </a:lnRef>
        <a:fillRef xmlns:a="http://schemas.openxmlformats.org/drawingml/2006/main" idx="0">
          <a:schemeClr val="dk1"/>
        </a:fillRef>
        <a:effectRef xmlns:a="http://schemas.openxmlformats.org/drawingml/2006/main" idx="1">
          <a:schemeClr val="dk1"/>
        </a:effectRef>
        <a:fontRef xmlns:a="http://schemas.openxmlformats.org/drawingml/2006/main" idx="minor">
          <a:schemeClr val="tx1"/>
        </a:fontRef>
      </cdr:style>
    </cdr:cxnSp>
  </cdr:relSizeAnchor>
  <cdr:relSizeAnchor xmlns:cdr="http://schemas.openxmlformats.org/drawingml/2006/chartDrawing">
    <cdr:from>
      <cdr:x>0.45173</cdr:x>
      <cdr:y>0.60013</cdr:y>
    </cdr:from>
    <cdr:to>
      <cdr:x>0.58123</cdr:x>
      <cdr:y>0.77594</cdr:y>
    </cdr:to>
    <cdr:sp macro="" textlink="">
      <cdr:nvSpPr>
        <cdr:cNvPr id="9" name="Suorakulmio: Pyöristetyt kulmat 8">
          <a:extLst xmlns:a="http://schemas.openxmlformats.org/drawingml/2006/main">
            <a:ext uri="{FF2B5EF4-FFF2-40B4-BE49-F238E27FC236}">
              <a16:creationId xmlns:a16="http://schemas.microsoft.com/office/drawing/2014/main" id="{5C8492AF-FD1F-27B3-6E13-86CE6CDBC9D8}"/>
            </a:ext>
          </a:extLst>
        </cdr:cNvPr>
        <cdr:cNvSpPr/>
      </cdr:nvSpPr>
      <cdr:spPr>
        <a:xfrm xmlns:a="http://schemas.openxmlformats.org/drawingml/2006/main">
          <a:off x="5333145" y="3808602"/>
          <a:ext cx="1528864" cy="1115736"/>
        </a:xfrm>
        <a:prstGeom xmlns:a="http://schemas.openxmlformats.org/drawingml/2006/main" prst="roundRect">
          <a:avLst/>
        </a:prstGeom>
        <a:ln xmlns:a="http://schemas.openxmlformats.org/drawingml/2006/main" w="57150">
          <a:solidFill>
            <a:srgbClr val="002060"/>
          </a:solidFill>
        </a:ln>
      </cdr:spPr>
      <cdr:style>
        <a:lnRef xmlns:a="http://schemas.openxmlformats.org/drawingml/2006/main" idx="2">
          <a:schemeClr val="dk1"/>
        </a:lnRef>
        <a:fillRef xmlns:a="http://schemas.openxmlformats.org/drawingml/2006/main" idx="1">
          <a:schemeClr val="lt1"/>
        </a:fillRef>
        <a:effectRef xmlns:a="http://schemas.openxmlformats.org/drawingml/2006/main" idx="0">
          <a:schemeClr val="dk1"/>
        </a:effectRef>
        <a:fontRef xmlns:a="http://schemas.openxmlformats.org/drawingml/2006/main" idx="minor">
          <a:schemeClr val="dk1"/>
        </a:fontRef>
      </cdr:style>
      <cdr:txBody>
        <a:bodyPr xmlns:a="http://schemas.openxmlformats.org/drawingml/2006/main"/>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fi-FI" sz="1600" b="1" kern="1200" dirty="0">
              <a:solidFill>
                <a:schemeClr val="tx1"/>
              </a:solidFill>
            </a:rPr>
            <a:t>Above-expectation </a:t>
          </a:r>
          <a:r>
            <a:rPr lang="fi-FI" sz="1600" b="1" kern="1200" dirty="0" err="1">
              <a:solidFill>
                <a:schemeClr val="tx1"/>
              </a:solidFill>
            </a:rPr>
            <a:t>meaning-fulfilment</a:t>
          </a:r>
          <a:r>
            <a:rPr lang="fi-FI" sz="1600" b="1" kern="1200" dirty="0">
              <a:solidFill>
                <a:schemeClr val="tx1"/>
              </a:solidFill>
            </a:rPr>
            <a:t> </a:t>
          </a:r>
          <a:r>
            <a:rPr lang="fi-FI" sz="1600" b="1" kern="1200" dirty="0" err="1">
              <a:solidFill>
                <a:schemeClr val="tx1"/>
              </a:solidFill>
            </a:rPr>
            <a:t>fit</a:t>
          </a:r>
          <a:endParaRPr lang="fi-FI" sz="1600" b="1" kern="1200" dirty="0">
            <a:solidFill>
              <a:schemeClr val="tx1"/>
            </a:solidFill>
          </a:endParaRPr>
        </a:p>
      </cdr:txBody>
    </cdr:sp>
  </cdr:relSizeAnchor>
  <cdr:relSizeAnchor xmlns:cdr="http://schemas.openxmlformats.org/drawingml/2006/chartDrawing">
    <cdr:from>
      <cdr:x>0.51648</cdr:x>
      <cdr:y>0.35162</cdr:y>
    </cdr:from>
    <cdr:to>
      <cdr:x>0.51648</cdr:x>
      <cdr:y>0.60013</cdr:y>
    </cdr:to>
    <cdr:cxnSp macro="">
      <cdr:nvCxnSpPr>
        <cdr:cNvPr id="10" name="Suora nuoliyhdysviiva 9">
          <a:extLst xmlns:a="http://schemas.openxmlformats.org/drawingml/2006/main">
            <a:ext uri="{FF2B5EF4-FFF2-40B4-BE49-F238E27FC236}">
              <a16:creationId xmlns:a16="http://schemas.microsoft.com/office/drawing/2014/main" id="{CB1F3FEA-7703-5FD8-FF3C-943C71405661}"/>
            </a:ext>
          </a:extLst>
        </cdr:cNvPr>
        <cdr:cNvCxnSpPr>
          <a:stCxn xmlns:a="http://schemas.openxmlformats.org/drawingml/2006/main" id="9" idx="0"/>
        </cdr:cNvCxnSpPr>
      </cdr:nvCxnSpPr>
      <cdr:spPr>
        <a:xfrm xmlns:a="http://schemas.openxmlformats.org/drawingml/2006/main" flipV="1">
          <a:off x="6097577" y="2231472"/>
          <a:ext cx="0" cy="1577130"/>
        </a:xfrm>
        <a:prstGeom xmlns:a="http://schemas.openxmlformats.org/drawingml/2006/main" prst="straightConnector1">
          <a:avLst/>
        </a:prstGeom>
        <a:ln xmlns:a="http://schemas.openxmlformats.org/drawingml/2006/main" w="76200">
          <a:solidFill>
            <a:srgbClr val="002060"/>
          </a:solidFill>
          <a:tailEnd type="triangle"/>
        </a:ln>
      </cdr:spPr>
      <cdr:style>
        <a:lnRef xmlns:a="http://schemas.openxmlformats.org/drawingml/2006/main" idx="2">
          <a:schemeClr val="dk1"/>
        </a:lnRef>
        <a:fillRef xmlns:a="http://schemas.openxmlformats.org/drawingml/2006/main" idx="0">
          <a:schemeClr val="dk1"/>
        </a:fillRef>
        <a:effectRef xmlns:a="http://schemas.openxmlformats.org/drawingml/2006/main" idx="1">
          <a:schemeClr val="dk1"/>
        </a:effectRef>
        <a:fontRef xmlns:a="http://schemas.openxmlformats.org/drawingml/2006/main" idx="minor">
          <a:schemeClr val="tx1"/>
        </a:fontRef>
      </cdr:style>
    </cdr:cxnSp>
  </cdr:relSizeAnchor>
  <cdr:relSizeAnchor xmlns:cdr="http://schemas.openxmlformats.org/drawingml/2006/chartDrawing">
    <cdr:from>
      <cdr:x>0.71945</cdr:x>
      <cdr:y>0.62789</cdr:y>
    </cdr:from>
    <cdr:to>
      <cdr:x>0.8477</cdr:x>
      <cdr:y>0.77727</cdr:y>
    </cdr:to>
    <cdr:sp macro="" textlink="">
      <cdr:nvSpPr>
        <cdr:cNvPr id="14" name="Suorakulmio: Pyöristetyt kulmat 13">
          <a:extLst xmlns:a="http://schemas.openxmlformats.org/drawingml/2006/main">
            <a:ext uri="{FF2B5EF4-FFF2-40B4-BE49-F238E27FC236}">
              <a16:creationId xmlns:a16="http://schemas.microsoft.com/office/drawing/2014/main" id="{0E3805B5-2326-2E33-D163-3C106097C502}"/>
            </a:ext>
          </a:extLst>
        </cdr:cNvPr>
        <cdr:cNvSpPr/>
      </cdr:nvSpPr>
      <cdr:spPr>
        <a:xfrm xmlns:a="http://schemas.openxmlformats.org/drawingml/2006/main">
          <a:off x="8493785" y="3984772"/>
          <a:ext cx="1514096" cy="947956"/>
        </a:xfrm>
        <a:prstGeom xmlns:a="http://schemas.openxmlformats.org/drawingml/2006/main" prst="roundRect">
          <a:avLst/>
        </a:prstGeom>
        <a:ln xmlns:a="http://schemas.openxmlformats.org/drawingml/2006/main" w="57150">
          <a:solidFill>
            <a:srgbClr val="002060"/>
          </a:solidFill>
        </a:ln>
      </cdr:spPr>
      <cdr:style>
        <a:lnRef xmlns:a="http://schemas.openxmlformats.org/drawingml/2006/main" idx="2">
          <a:schemeClr val="dk1"/>
        </a:lnRef>
        <a:fillRef xmlns:a="http://schemas.openxmlformats.org/drawingml/2006/main" idx="1">
          <a:schemeClr val="lt1"/>
        </a:fillRef>
        <a:effectRef xmlns:a="http://schemas.openxmlformats.org/drawingml/2006/main" idx="0">
          <a:schemeClr val="dk1"/>
        </a:effectRef>
        <a:fontRef xmlns:a="http://schemas.openxmlformats.org/drawingml/2006/main" idx="minor">
          <a:schemeClr val="dk1"/>
        </a:fontRef>
      </cdr:style>
      <cdr:txBody>
        <a:bodyPr xmlns:a="http://schemas.openxmlformats.org/drawingml/2006/main"/>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fi-FI" sz="1600" b="1" kern="1200" dirty="0" err="1">
              <a:solidFill>
                <a:schemeClr val="tx1"/>
              </a:solidFill>
            </a:rPr>
            <a:t>Good</a:t>
          </a:r>
          <a:r>
            <a:rPr lang="fi-FI" sz="1600" b="1" kern="1200" dirty="0">
              <a:solidFill>
                <a:schemeClr val="tx1"/>
              </a:solidFill>
            </a:rPr>
            <a:t> </a:t>
          </a:r>
          <a:r>
            <a:rPr lang="fi-FI" sz="1600" b="1" kern="1200" dirty="0" err="1">
              <a:solidFill>
                <a:schemeClr val="tx1"/>
              </a:solidFill>
            </a:rPr>
            <a:t>meaning-fulfilment</a:t>
          </a:r>
          <a:r>
            <a:rPr lang="fi-FI" sz="1600" b="1" kern="1200" dirty="0">
              <a:solidFill>
                <a:schemeClr val="tx1"/>
              </a:solidFill>
            </a:rPr>
            <a:t> </a:t>
          </a:r>
          <a:r>
            <a:rPr lang="fi-FI" sz="1600" b="1" kern="1200" dirty="0" err="1">
              <a:solidFill>
                <a:schemeClr val="tx1"/>
              </a:solidFill>
            </a:rPr>
            <a:t>fit</a:t>
          </a:r>
          <a:endParaRPr lang="fi-FI" sz="1600" b="1" kern="1200" dirty="0">
            <a:solidFill>
              <a:schemeClr val="tx1"/>
            </a:solidFill>
          </a:endParaRPr>
        </a:p>
      </cdr:txBody>
    </cdr:sp>
  </cdr:relSizeAnchor>
  <cdr:relSizeAnchor xmlns:cdr="http://schemas.openxmlformats.org/drawingml/2006/chartDrawing">
    <cdr:from>
      <cdr:x>0.78358</cdr:x>
      <cdr:y>0.26702</cdr:y>
    </cdr:from>
    <cdr:to>
      <cdr:x>0.78358</cdr:x>
      <cdr:y>0.62789</cdr:y>
    </cdr:to>
    <cdr:cxnSp macro="">
      <cdr:nvCxnSpPr>
        <cdr:cNvPr id="15" name="Suora nuoliyhdysviiva 14">
          <a:extLst xmlns:a="http://schemas.openxmlformats.org/drawingml/2006/main">
            <a:ext uri="{FF2B5EF4-FFF2-40B4-BE49-F238E27FC236}">
              <a16:creationId xmlns:a16="http://schemas.microsoft.com/office/drawing/2014/main" id="{0F325B55-9823-64BA-5BBE-B435E3A016AE}"/>
            </a:ext>
          </a:extLst>
        </cdr:cNvPr>
        <cdr:cNvCxnSpPr>
          <a:stCxn xmlns:a="http://schemas.openxmlformats.org/drawingml/2006/main" id="14" idx="0"/>
        </cdr:cNvCxnSpPr>
      </cdr:nvCxnSpPr>
      <cdr:spPr>
        <a:xfrm xmlns:a="http://schemas.openxmlformats.org/drawingml/2006/main" flipV="1">
          <a:off x="9250833" y="1694576"/>
          <a:ext cx="0" cy="2290196"/>
        </a:xfrm>
        <a:prstGeom xmlns:a="http://schemas.openxmlformats.org/drawingml/2006/main" prst="straightConnector1">
          <a:avLst/>
        </a:prstGeom>
        <a:ln xmlns:a="http://schemas.openxmlformats.org/drawingml/2006/main" w="76200">
          <a:solidFill>
            <a:srgbClr val="002060"/>
          </a:solidFill>
          <a:tailEnd type="triangle"/>
        </a:ln>
      </cdr:spPr>
      <cdr:style>
        <a:lnRef xmlns:a="http://schemas.openxmlformats.org/drawingml/2006/main" idx="2">
          <a:schemeClr val="dk1"/>
        </a:lnRef>
        <a:fillRef xmlns:a="http://schemas.openxmlformats.org/drawingml/2006/main" idx="0">
          <a:schemeClr val="dk1"/>
        </a:fillRef>
        <a:effectRef xmlns:a="http://schemas.openxmlformats.org/drawingml/2006/main" idx="1">
          <a:schemeClr val="dk1"/>
        </a:effectRef>
        <a:fontRef xmlns:a="http://schemas.openxmlformats.org/drawingml/2006/main" idx="minor">
          <a:schemeClr val="tx1"/>
        </a:fontRef>
      </cdr:style>
    </cdr:cxnSp>
  </cdr:relSizeAnchor>
  <cdr:relSizeAnchor xmlns:cdr="http://schemas.openxmlformats.org/drawingml/2006/chartDrawing">
    <cdr:from>
      <cdr:x>0.37468</cdr:x>
      <cdr:y>0.22461</cdr:y>
    </cdr:from>
    <cdr:to>
      <cdr:x>0.37468</cdr:x>
      <cdr:y>0.38487</cdr:y>
    </cdr:to>
    <cdr:cxnSp macro="">
      <cdr:nvCxnSpPr>
        <cdr:cNvPr id="12" name="Suora nuoliyhdysviiva 11">
          <a:extLst xmlns:a="http://schemas.openxmlformats.org/drawingml/2006/main">
            <a:ext uri="{FF2B5EF4-FFF2-40B4-BE49-F238E27FC236}">
              <a16:creationId xmlns:a16="http://schemas.microsoft.com/office/drawing/2014/main" id="{DD02F4C4-EE69-D9EE-5C35-C2280B25FDDB}"/>
            </a:ext>
          </a:extLst>
        </cdr:cNvPr>
        <cdr:cNvCxnSpPr/>
      </cdr:nvCxnSpPr>
      <cdr:spPr>
        <a:xfrm xmlns:a="http://schemas.openxmlformats.org/drawingml/2006/main" flipV="1">
          <a:off x="4278786" y="1493240"/>
          <a:ext cx="0" cy="1065402"/>
        </a:xfrm>
        <a:prstGeom xmlns:a="http://schemas.openxmlformats.org/drawingml/2006/main" prst="straightConnector1">
          <a:avLst/>
        </a:prstGeom>
        <a:ln xmlns:a="http://schemas.openxmlformats.org/drawingml/2006/main" w="76200">
          <a:solidFill>
            <a:srgbClr val="002060"/>
          </a:solidFill>
          <a:prstDash val="sysDot"/>
          <a:tailEnd type="triangle"/>
        </a:ln>
      </cdr:spPr>
      <cdr:style>
        <a:lnRef xmlns:a="http://schemas.openxmlformats.org/drawingml/2006/main" idx="2">
          <a:schemeClr val="dk1"/>
        </a:lnRef>
        <a:fillRef xmlns:a="http://schemas.openxmlformats.org/drawingml/2006/main" idx="0">
          <a:schemeClr val="dk1"/>
        </a:fillRef>
        <a:effectRef xmlns:a="http://schemas.openxmlformats.org/drawingml/2006/main" idx="1">
          <a:schemeClr val="dk1"/>
        </a:effectRef>
        <a:fontRef xmlns:a="http://schemas.openxmlformats.org/drawingml/2006/main" idx="minor">
          <a:schemeClr val="tx1"/>
        </a:fontRef>
      </cdr:style>
    </cdr:cxnSp>
  </cdr:relSizeAnchor>
  <cdr:relSizeAnchor xmlns:cdr="http://schemas.openxmlformats.org/drawingml/2006/chartDrawing">
    <cdr:from>
      <cdr:x>0.51565</cdr:x>
      <cdr:y>0.22614</cdr:y>
    </cdr:from>
    <cdr:to>
      <cdr:x>0.51565</cdr:x>
      <cdr:y>0.33187</cdr:y>
    </cdr:to>
    <cdr:cxnSp macro="">
      <cdr:nvCxnSpPr>
        <cdr:cNvPr id="16" name="Suora nuoliyhdysviiva 15">
          <a:extLst xmlns:a="http://schemas.openxmlformats.org/drawingml/2006/main">
            <a:ext uri="{FF2B5EF4-FFF2-40B4-BE49-F238E27FC236}">
              <a16:creationId xmlns:a16="http://schemas.microsoft.com/office/drawing/2014/main" id="{C3023186-941B-508A-B91A-C83072C494D3}"/>
            </a:ext>
          </a:extLst>
        </cdr:cNvPr>
        <cdr:cNvCxnSpPr/>
      </cdr:nvCxnSpPr>
      <cdr:spPr>
        <a:xfrm xmlns:a="http://schemas.openxmlformats.org/drawingml/2006/main" flipV="1">
          <a:off x="5888650" y="1503439"/>
          <a:ext cx="0" cy="702866"/>
        </a:xfrm>
        <a:prstGeom xmlns:a="http://schemas.openxmlformats.org/drawingml/2006/main" prst="straightConnector1">
          <a:avLst/>
        </a:prstGeom>
        <a:ln xmlns:a="http://schemas.openxmlformats.org/drawingml/2006/main" w="76200">
          <a:solidFill>
            <a:srgbClr val="002060"/>
          </a:solidFill>
          <a:prstDash val="sysDot"/>
          <a:tailEnd type="triangle"/>
        </a:ln>
      </cdr:spPr>
      <cdr:style>
        <a:lnRef xmlns:a="http://schemas.openxmlformats.org/drawingml/2006/main" idx="2">
          <a:schemeClr val="dk1"/>
        </a:lnRef>
        <a:fillRef xmlns:a="http://schemas.openxmlformats.org/drawingml/2006/main" idx="0">
          <a:schemeClr val="dk1"/>
        </a:fillRef>
        <a:effectRef xmlns:a="http://schemas.openxmlformats.org/drawingml/2006/main" idx="1">
          <a:schemeClr val="dk1"/>
        </a:effectRef>
        <a:fontRef xmlns:a="http://schemas.openxmlformats.org/drawingml/2006/main" idx="minor">
          <a:schemeClr val="tx1"/>
        </a:fontRef>
      </cdr:style>
    </cdr:cxn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3077739" cy="471054"/>
          </a:xfrm>
          <a:prstGeom prst="rect">
            <a:avLst/>
          </a:prstGeom>
        </p:spPr>
        <p:txBody>
          <a:bodyPr vert="horz" lIns="99066" tIns="49533" rIns="99066" bIns="49533" rtlCol="0"/>
          <a:lstStyle>
            <a:lvl1pPr algn="l">
              <a:defRPr sz="1300"/>
            </a:lvl1pPr>
          </a:lstStyle>
          <a:p>
            <a:endParaRPr lang="fi-FI"/>
          </a:p>
        </p:txBody>
      </p:sp>
      <p:sp>
        <p:nvSpPr>
          <p:cNvPr id="3" name="Date Placeholder 2"/>
          <p:cNvSpPr>
            <a:spLocks noGrp="1"/>
          </p:cNvSpPr>
          <p:nvPr>
            <p:ph type="dt" idx="1"/>
          </p:nvPr>
        </p:nvSpPr>
        <p:spPr>
          <a:xfrm>
            <a:off x="4023093" y="0"/>
            <a:ext cx="3077739" cy="471054"/>
          </a:xfrm>
          <a:prstGeom prst="rect">
            <a:avLst/>
          </a:prstGeom>
        </p:spPr>
        <p:txBody>
          <a:bodyPr vert="horz" lIns="99066" tIns="49533" rIns="99066" bIns="49533" rtlCol="0"/>
          <a:lstStyle>
            <a:lvl1pPr algn="r">
              <a:defRPr sz="1300"/>
            </a:lvl1pPr>
          </a:lstStyle>
          <a:p>
            <a:fld id="{2F82FBED-0421-456E-AE29-287FFA0D0435}" type="datetimeFigureOut">
              <a:rPr lang="fi-FI" smtClean="0"/>
              <a:t>4.5.2026</a:t>
            </a:fld>
            <a:endParaRPr lang="fi-FI"/>
          </a:p>
        </p:txBody>
      </p:sp>
      <p:sp>
        <p:nvSpPr>
          <p:cNvPr id="4" name="Slide Image Placeholder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9066" tIns="49533" rIns="99066" bIns="49533" rtlCol="0" anchor="ctr"/>
          <a:lstStyle/>
          <a:p>
            <a:endParaRPr lang="fi-FI"/>
          </a:p>
        </p:txBody>
      </p:sp>
      <p:sp>
        <p:nvSpPr>
          <p:cNvPr id="5" name="Notes Placeholder 4"/>
          <p:cNvSpPr>
            <a:spLocks noGrp="1"/>
          </p:cNvSpPr>
          <p:nvPr>
            <p:ph type="body" sz="quarter" idx="3"/>
          </p:nvPr>
        </p:nvSpPr>
        <p:spPr>
          <a:xfrm>
            <a:off x="710248" y="4518204"/>
            <a:ext cx="5681980" cy="3696712"/>
          </a:xfrm>
          <a:prstGeom prst="rect">
            <a:avLst/>
          </a:prstGeom>
        </p:spPr>
        <p:txBody>
          <a:bodyPr vert="horz" lIns="99066" tIns="49533" rIns="99066" bIns="49533"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6" name="Footer Placeholder 5"/>
          <p:cNvSpPr>
            <a:spLocks noGrp="1"/>
          </p:cNvSpPr>
          <p:nvPr>
            <p:ph type="ftr" sz="quarter" idx="4"/>
          </p:nvPr>
        </p:nvSpPr>
        <p:spPr>
          <a:xfrm>
            <a:off x="1" y="8917423"/>
            <a:ext cx="3077739" cy="471053"/>
          </a:xfrm>
          <a:prstGeom prst="rect">
            <a:avLst/>
          </a:prstGeom>
        </p:spPr>
        <p:txBody>
          <a:bodyPr vert="horz" lIns="99066" tIns="49533" rIns="99066" bIns="49533" rtlCol="0" anchor="b"/>
          <a:lstStyle>
            <a:lvl1pPr algn="l">
              <a:defRPr sz="1300"/>
            </a:lvl1pPr>
          </a:lstStyle>
          <a:p>
            <a:endParaRPr lang="fi-FI"/>
          </a:p>
        </p:txBody>
      </p:sp>
      <p:sp>
        <p:nvSpPr>
          <p:cNvPr id="7" name="Slide Number Placeholder 6"/>
          <p:cNvSpPr>
            <a:spLocks noGrp="1"/>
          </p:cNvSpPr>
          <p:nvPr>
            <p:ph type="sldNum" sz="quarter" idx="5"/>
          </p:nvPr>
        </p:nvSpPr>
        <p:spPr>
          <a:xfrm>
            <a:off x="4023093" y="8917423"/>
            <a:ext cx="3077739" cy="471053"/>
          </a:xfrm>
          <a:prstGeom prst="rect">
            <a:avLst/>
          </a:prstGeom>
        </p:spPr>
        <p:txBody>
          <a:bodyPr vert="horz" lIns="99066" tIns="49533" rIns="99066" bIns="49533" rtlCol="0" anchor="b"/>
          <a:lstStyle>
            <a:lvl1pPr algn="r">
              <a:defRPr sz="1300"/>
            </a:lvl1pPr>
          </a:lstStyle>
          <a:p>
            <a:fld id="{6DA0AB6E-631C-4431-93F6-3222104DC937}" type="slidenum">
              <a:rPr lang="fi-FI" smtClean="0"/>
              <a:t>‹#›</a:t>
            </a:fld>
            <a:endParaRPr lang="fi-FI"/>
          </a:p>
        </p:txBody>
      </p:sp>
    </p:spTree>
    <p:extLst>
      <p:ext uri="{BB962C8B-B14F-4D97-AF65-F5344CB8AC3E}">
        <p14:creationId xmlns:p14="http://schemas.microsoft.com/office/powerpoint/2010/main" val="24893940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C2F228-E571-87E6-1C2E-1490451A0B92}"/>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90BD3748-4D56-C1EA-09D7-FFCD4F33DF41}"/>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1D4E72A0-4582-D4B8-56F1-DA81714271E3}"/>
              </a:ext>
            </a:extLst>
          </p:cNvPr>
          <p:cNvSpPr>
            <a:spLocks noGrp="1"/>
          </p:cNvSpPr>
          <p:nvPr>
            <p:ph type="body" idx="1"/>
          </p:nvPr>
        </p:nvSpPr>
        <p:spPr/>
        <p:txBody>
          <a:bodyPr/>
          <a:lstStyle/>
          <a:p>
            <a:endParaRPr lang="fi-FI" dirty="0"/>
          </a:p>
        </p:txBody>
      </p:sp>
      <p:sp>
        <p:nvSpPr>
          <p:cNvPr id="4" name="Dian numeron paikkamerkki 3">
            <a:extLst>
              <a:ext uri="{FF2B5EF4-FFF2-40B4-BE49-F238E27FC236}">
                <a16:creationId xmlns:a16="http://schemas.microsoft.com/office/drawing/2014/main" id="{3B4EE240-58C6-0AFD-2FD9-D5AA2A82E12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32222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Tell the participants what they can expect from this event. NB! If you prefer the term “session” instead of “event,” make this replacement throughout the slides.</a:t>
            </a:r>
          </a:p>
          <a:p>
            <a:endParaRPr lang="fi-FI" b="1" dirty="0"/>
          </a:p>
          <a:p>
            <a:pPr marL="171450" indent="-171450">
              <a:buFont typeface="Arial" panose="020B0604020202020204" pitchFamily="34" charset="0"/>
              <a:buChar char="•"/>
            </a:pPr>
            <a:r>
              <a:rPr lang="en-GB" b="0" dirty="0"/>
              <a:t>Alternative titles: Course of the Development Day/Group Work/Coaching. </a:t>
            </a:r>
          </a:p>
          <a:p>
            <a:pPr marL="171450" indent="-171450">
              <a:buFont typeface="Arial" panose="020B0604020202020204" pitchFamily="34" charset="0"/>
              <a:buChar char="•"/>
            </a:pPr>
            <a:r>
              <a:rPr lang="en-GB" b="0" dirty="0"/>
              <a:t>Remember to edit the slide to match your event. </a:t>
            </a:r>
          </a:p>
          <a:p>
            <a:pPr marL="171450" indent="-171450">
              <a:buFont typeface="Arial" panose="020B0604020202020204" pitchFamily="34" charset="0"/>
              <a:buChar char="•"/>
            </a:pPr>
            <a:r>
              <a:rPr lang="en-GB" b="0" dirty="0"/>
              <a:t>Also include the schedule on this slide, i.e. how much time you’ll be spending on each topic and whether the event includes a break.</a:t>
            </a:r>
          </a:p>
        </p:txBody>
      </p:sp>
      <p:sp>
        <p:nvSpPr>
          <p:cNvPr id="4" name="Slide Number Placeholder 3"/>
          <p:cNvSpPr>
            <a:spLocks noGrp="1"/>
          </p:cNvSpPr>
          <p:nvPr>
            <p:ph type="sldNum" sz="quarter" idx="5"/>
          </p:nvPr>
        </p:nvSpPr>
        <p:spPr/>
        <p:txBody>
          <a:bodyPr/>
          <a:lstStyle/>
          <a:p>
            <a:fld id="{6DA0AB6E-631C-4431-93F6-3222104DC937}" type="slidenum">
              <a:rPr lang="fi-FI" smtClean="0"/>
              <a:t>10</a:t>
            </a:fld>
            <a:endParaRPr lang="fi-FI"/>
          </a:p>
        </p:txBody>
      </p:sp>
    </p:spTree>
    <p:extLst>
      <p:ext uri="{BB962C8B-B14F-4D97-AF65-F5344CB8AC3E}">
        <p14:creationId xmlns:p14="http://schemas.microsoft.com/office/powerpoint/2010/main" val="15033390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If you find it necessary, you can mention the rules of thumb on this slide or elsewhere about group work and cooperation.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637130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Warming up to the topic through shared experiences, if it feels necessary and appropriate.</a:t>
            </a:r>
          </a:p>
          <a:p>
            <a:endParaRPr lang="fi-FI"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Ask the participants to reflect on the slide’s question. You may invite them to close their eyes and take a deep breath, or simply gaze into the distance.</a:t>
            </a:r>
          </a:p>
          <a:p>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It is worthwhile to include this kind of warm‑up if you know that not all participants have completed the Meaning of Work Barometer survey in advance. </a:t>
            </a:r>
            <a:r>
              <a:rPr lang="en-GB" dirty="0"/>
              <a:t> </a:t>
            </a:r>
          </a:p>
          <a:p>
            <a:endParaRPr lang="fi-FI" dirty="0"/>
          </a:p>
          <a:p>
            <a:r>
              <a:rPr lang="en-GB" dirty="0"/>
              <a:t>For the participants that have done so, this question can bring to mind the Vocational Meaning and Fulfilment profile and its content. Working in this way makes the topic personal and relatable to all participants.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2CDBA3-8E53-4B38-8A28-94E4F9D9260E}" type="slidenum">
              <a:rPr kumimoji="0" lang="fi-FI" sz="8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fi-FI" sz="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120431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F24127-6B73-FE4F-FA63-B52F018D20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0228CBA-4E00-608E-3D5B-7B33C72561D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5594EEF-1CFB-9EDB-52CE-683AB0FF905A}"/>
              </a:ext>
            </a:extLst>
          </p:cNvPr>
          <p:cNvSpPr>
            <a:spLocks noGrp="1"/>
          </p:cNvSpPr>
          <p:nvPr>
            <p:ph type="body" idx="1"/>
          </p:nvPr>
        </p:nvSpPr>
        <p:spPr/>
        <p:txBody>
          <a:bodyPr/>
          <a:lstStyle/>
          <a:p>
            <a:pPr fontAlgn="t"/>
            <a:r>
              <a:rPr lang="en-US" sz="1200" b="1" i="0" kern="1200" dirty="0">
                <a:solidFill>
                  <a:schemeClr val="tx1"/>
                </a:solidFill>
                <a:effectLst/>
                <a:latin typeface="+mn-lt"/>
                <a:ea typeface="+mn-ea"/>
                <a:cs typeface="+mn-cs"/>
              </a:rPr>
              <a:t>Transition slide that starts the introduction section of the event.</a:t>
            </a:r>
          </a:p>
          <a:p>
            <a:endParaRPr lang="fi-FI" b="1" dirty="0"/>
          </a:p>
        </p:txBody>
      </p:sp>
      <p:sp>
        <p:nvSpPr>
          <p:cNvPr id="4" name="Slide Number Placeholder 3">
            <a:extLst>
              <a:ext uri="{FF2B5EF4-FFF2-40B4-BE49-F238E27FC236}">
                <a16:creationId xmlns:a16="http://schemas.microsoft.com/office/drawing/2014/main" id="{DE0FE672-7D90-3E5F-91D4-3089786D9BE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68066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marL="0" indent="0" defTabSz="914034">
              <a:buFont typeface="Arial" panose="020B0604020202020204" pitchFamily="34" charset="0"/>
              <a:buNone/>
              <a:defRPr/>
            </a:pPr>
            <a:r>
              <a:rPr lang="en-GB" sz="1800" b="1" dirty="0"/>
              <a:t>International studies on the topic:</a:t>
            </a:r>
          </a:p>
          <a:p>
            <a:pPr marL="171381" indent="-171381">
              <a:buFont typeface="Arial" panose="020B0604020202020204" pitchFamily="34" charset="0"/>
              <a:buChar char="•"/>
            </a:pPr>
            <a:r>
              <a:rPr lang="en-GB" sz="1800" b="0" dirty="0"/>
              <a:t>Allan, B., Batz-Barbarich, C., Sterling, H. &amp; Tay, L. 2019. Outcomes of meaningful work: A meta-analysis. </a:t>
            </a:r>
            <a:r>
              <a:rPr lang="en-GB" sz="1800" b="0" i="1" dirty="0"/>
              <a:t>Journal of Management Studies, 56</a:t>
            </a:r>
            <a:r>
              <a:rPr lang="en-GB" sz="1800" b="0" dirty="0"/>
              <a:t>(3), 500–528. https://doi.org/10.1111/joms.12406</a:t>
            </a:r>
          </a:p>
          <a:p>
            <a:pPr marL="171381" indent="-171381">
              <a:buFont typeface="Arial" panose="020B0604020202020204" pitchFamily="34" charset="0"/>
              <a:buChar char="•"/>
            </a:pPr>
            <a:r>
              <a:rPr lang="en-GB" sz="1800" dirty="0"/>
              <a:t>Hu, J. &amp; Hirsch, J. 2017. The benefits of meaningful work: A meta-analysis. </a:t>
            </a:r>
            <a:r>
              <a:rPr lang="en-GB" sz="1800" i="1" dirty="0"/>
              <a:t>Academy of Management </a:t>
            </a:r>
            <a:r>
              <a:rPr lang="en-GB" sz="1800" i="1" dirty="0" err="1"/>
              <a:t>Preceedings</a:t>
            </a:r>
            <a:r>
              <a:rPr lang="en-GB" sz="1800" i="1" dirty="0"/>
              <a:t>, 1</a:t>
            </a:r>
            <a:r>
              <a:rPr lang="en-GB" sz="1800" dirty="0"/>
              <a:t>, 13866. https://doi.org/10.5465/AMBPP.2017.13866abstract</a:t>
            </a:r>
          </a:p>
          <a:p>
            <a:pPr marL="171381" indent="-171381">
              <a:buFont typeface="Arial" panose="020B0604020202020204" pitchFamily="34" charset="0"/>
              <a:buChar char="•"/>
            </a:pPr>
            <a:r>
              <a:rPr lang="en-GB" sz="1800" dirty="0" err="1"/>
              <a:t>Lysova</a:t>
            </a:r>
            <a:r>
              <a:rPr lang="en-GB" sz="1800" dirty="0"/>
              <a:t>, E.I., Allan, B.A., Dik, B.J., Duffy, R.D. &amp; Steger, M.F. 2019. Fostering meaningful work in organizations: A multi-level review and integration. </a:t>
            </a:r>
            <a:r>
              <a:rPr lang="en-GB" sz="1800" i="1" dirty="0"/>
              <a:t>Journal of Vocational </a:t>
            </a:r>
            <a:r>
              <a:rPr lang="en-GB" sz="1800" i="1" dirty="0" err="1"/>
              <a:t>Behavior</a:t>
            </a:r>
            <a:r>
              <a:rPr lang="en-GB" sz="1800" i="1" dirty="0"/>
              <a:t>, 110</a:t>
            </a:r>
            <a:r>
              <a:rPr lang="en-GB" sz="1800" dirty="0"/>
              <a:t>(Part B), 374–389. https://doi.org/10.1016/j.jvb.2018.07.004</a:t>
            </a:r>
          </a:p>
          <a:p>
            <a:pPr marL="0" indent="0">
              <a:buFont typeface="Arial" panose="020B0604020202020204" pitchFamily="34" charset="0"/>
              <a:buNone/>
            </a:pPr>
            <a:endParaRPr lang="en-GB" sz="1800" dirty="0"/>
          </a:p>
          <a:p>
            <a:pPr defTabSz="914034">
              <a:defRPr/>
            </a:pPr>
            <a:r>
              <a:rPr lang="en-GB" sz="1800" b="1" dirty="0"/>
              <a:t>Polls and barometers in Finnish:</a:t>
            </a:r>
          </a:p>
          <a:p>
            <a:pPr marL="285750" indent="-285750" defTabSz="914034">
              <a:buFont typeface="Arial" panose="020B0604020202020204" pitchFamily="34" charset="0"/>
              <a:buChar char="•"/>
              <a:defRPr/>
            </a:pPr>
            <a:r>
              <a:rPr lang="en-GB" sz="1800" dirty="0" err="1"/>
              <a:t>Yle</a:t>
            </a:r>
            <a:r>
              <a:rPr lang="en-GB" sz="1800" dirty="0"/>
              <a:t>. ”En </a:t>
            </a:r>
            <a:r>
              <a:rPr lang="en-GB" sz="1800" dirty="0" err="1"/>
              <a:t>vaihtaisi</a:t>
            </a:r>
            <a:r>
              <a:rPr lang="en-GB" sz="1800" dirty="0"/>
              <a:t> </a:t>
            </a:r>
            <a:r>
              <a:rPr lang="en-GB" sz="1800" dirty="0" err="1"/>
              <a:t>merkityksellistä</a:t>
            </a:r>
            <a:r>
              <a:rPr lang="en-GB" sz="1800" dirty="0"/>
              <a:t> </a:t>
            </a:r>
            <a:r>
              <a:rPr lang="en-GB" sz="1800" dirty="0" err="1"/>
              <a:t>työtä</a:t>
            </a:r>
            <a:r>
              <a:rPr lang="en-GB" sz="1800" dirty="0"/>
              <a:t> </a:t>
            </a:r>
            <a:r>
              <a:rPr lang="en-GB" sz="1800" dirty="0" err="1"/>
              <a:t>hyvään</a:t>
            </a:r>
            <a:r>
              <a:rPr lang="en-GB" sz="1800" dirty="0"/>
              <a:t> </a:t>
            </a:r>
            <a:r>
              <a:rPr lang="en-GB" sz="1800" dirty="0" err="1"/>
              <a:t>palkkaan</a:t>
            </a:r>
            <a:r>
              <a:rPr lang="en-GB" sz="1800" dirty="0"/>
              <a:t>” – </a:t>
            </a:r>
            <a:r>
              <a:rPr lang="en-GB" sz="1800" dirty="0" err="1"/>
              <a:t>päivätyön</a:t>
            </a:r>
            <a:r>
              <a:rPr lang="en-GB" sz="1800" dirty="0"/>
              <a:t> </a:t>
            </a:r>
            <a:r>
              <a:rPr lang="en-GB" sz="1800" dirty="0" err="1"/>
              <a:t>jättäneet</a:t>
            </a:r>
            <a:r>
              <a:rPr lang="en-GB" sz="1800" dirty="0"/>
              <a:t> </a:t>
            </a:r>
            <a:r>
              <a:rPr lang="en-GB" sz="1800" dirty="0" err="1"/>
              <a:t>kertovat</a:t>
            </a:r>
            <a:r>
              <a:rPr lang="en-GB" sz="1800" dirty="0"/>
              <a:t> </a:t>
            </a:r>
            <a:r>
              <a:rPr lang="en-GB" sz="1800" dirty="0" err="1"/>
              <a:t>kokemuksensa</a:t>
            </a:r>
            <a:r>
              <a:rPr lang="en-GB" sz="1800" dirty="0"/>
              <a:t>. </a:t>
            </a:r>
            <a:r>
              <a:rPr lang="en-GB" sz="1800" dirty="0" err="1"/>
              <a:t>Luettu</a:t>
            </a:r>
            <a:r>
              <a:rPr lang="en-GB" sz="1800" dirty="0"/>
              <a:t> 24.10.2025. https://yle.fi/a/74-20140101</a:t>
            </a:r>
          </a:p>
          <a:p>
            <a:pPr marL="285750" indent="-285750" defTabSz="914034">
              <a:buFont typeface="Arial" panose="020B0604020202020204" pitchFamily="34" charset="0"/>
              <a:buChar char="•"/>
              <a:defRPr/>
            </a:pPr>
            <a:r>
              <a:rPr lang="en-GB" sz="1800" dirty="0"/>
              <a:t>Lyly-</a:t>
            </a:r>
            <a:r>
              <a:rPr lang="en-GB" sz="1800" dirty="0" err="1"/>
              <a:t>Yrjänäinen</a:t>
            </a:r>
            <a:r>
              <a:rPr lang="en-GB" sz="1800" dirty="0"/>
              <a:t> M. </a:t>
            </a:r>
            <a:r>
              <a:rPr lang="en-GB" sz="1800" dirty="0" err="1"/>
              <a:t>Työolobarometri</a:t>
            </a:r>
            <a:r>
              <a:rPr lang="en-GB" sz="1800" dirty="0"/>
              <a:t> 2024. </a:t>
            </a:r>
            <a:r>
              <a:rPr lang="en-GB" sz="1800" dirty="0" err="1"/>
              <a:t>Työ</a:t>
            </a:r>
            <a:r>
              <a:rPr lang="en-GB" sz="1800" dirty="0"/>
              <a:t>- ja </a:t>
            </a:r>
            <a:r>
              <a:rPr lang="en-GB" sz="1800" dirty="0" err="1"/>
              <a:t>elinkeinoministeriön</a:t>
            </a:r>
            <a:r>
              <a:rPr lang="en-GB" sz="1800" dirty="0"/>
              <a:t> </a:t>
            </a:r>
            <a:r>
              <a:rPr lang="en-GB" sz="1800" dirty="0" err="1"/>
              <a:t>julkaisuja</a:t>
            </a:r>
            <a:r>
              <a:rPr lang="en-GB" sz="1800" dirty="0"/>
              <a:t> 21:2025. http://urn.fi/URN:ISBN:978-952-327-686-4</a:t>
            </a:r>
          </a:p>
          <a:p>
            <a:pPr marL="285750" indent="-285750" defTabSz="914034">
              <a:buFont typeface="Arial" panose="020B0604020202020204" pitchFamily="34" charset="0"/>
              <a:buChar char="•"/>
              <a:defRPr/>
            </a:pPr>
            <a:r>
              <a:rPr lang="en-GB" sz="1800" dirty="0" err="1"/>
              <a:t>Sutela</a:t>
            </a:r>
            <a:r>
              <a:rPr lang="en-GB" sz="1800" dirty="0"/>
              <a:t> H, </a:t>
            </a:r>
            <a:r>
              <a:rPr lang="en-GB" sz="1800" dirty="0" err="1"/>
              <a:t>Viinikka</a:t>
            </a:r>
            <a:r>
              <a:rPr lang="en-GB" sz="1800" dirty="0"/>
              <a:t> J, </a:t>
            </a:r>
            <a:r>
              <a:rPr lang="en-GB" sz="1800" dirty="0" err="1"/>
              <a:t>Pärnänen</a:t>
            </a:r>
            <a:r>
              <a:rPr lang="en-GB" sz="1800" dirty="0"/>
              <a:t> A. </a:t>
            </a:r>
            <a:r>
              <a:rPr lang="en-GB" sz="1800" dirty="0" err="1"/>
              <a:t>Työolot</a:t>
            </a:r>
            <a:r>
              <a:rPr lang="en-GB" sz="1800" dirty="0"/>
              <a:t> </a:t>
            </a:r>
            <a:r>
              <a:rPr lang="en-GB" sz="1800" dirty="0" err="1"/>
              <a:t>murrosten</a:t>
            </a:r>
            <a:r>
              <a:rPr lang="en-GB" sz="1800" dirty="0"/>
              <a:t> </a:t>
            </a:r>
            <a:r>
              <a:rPr lang="en-GB" sz="1800" dirty="0" err="1"/>
              <a:t>keskellä</a:t>
            </a:r>
            <a:r>
              <a:rPr lang="en-GB" sz="1800" dirty="0"/>
              <a:t> – </a:t>
            </a:r>
            <a:r>
              <a:rPr lang="en-GB" sz="1800" dirty="0" err="1"/>
              <a:t>Työolotutkimuksen</a:t>
            </a:r>
            <a:r>
              <a:rPr lang="en-GB" sz="1800" dirty="0"/>
              <a:t> </a:t>
            </a:r>
            <a:r>
              <a:rPr lang="en-GB" sz="1800" dirty="0" err="1"/>
              <a:t>tuloksia</a:t>
            </a:r>
            <a:r>
              <a:rPr lang="en-GB" sz="1800" dirty="0"/>
              <a:t> 1977–2023. </a:t>
            </a:r>
            <a:r>
              <a:rPr lang="en-GB" sz="1800" dirty="0" err="1"/>
              <a:t>Tilastokeskus</a:t>
            </a:r>
            <a:r>
              <a:rPr lang="en-GB" sz="1800" dirty="0"/>
              <a:t>. </a:t>
            </a:r>
            <a:r>
              <a:rPr lang="en-GB" sz="1800" dirty="0" err="1"/>
              <a:t>Luettu</a:t>
            </a:r>
            <a:r>
              <a:rPr lang="en-GB" sz="1800" dirty="0"/>
              <a:t> 24.10.2025. https://urn.fi/URN:ISBN:978-952-244-731-9</a:t>
            </a:r>
          </a:p>
          <a:p>
            <a:pPr marL="285750" indent="-285750" defTabSz="914034">
              <a:buFont typeface="Arial" panose="020B0604020202020204" pitchFamily="34" charset="0"/>
              <a:buChar char="•"/>
              <a:defRPr/>
            </a:pPr>
            <a:r>
              <a:rPr lang="en-GB" sz="1800" dirty="0"/>
              <a:t>Väänänen A, Toivanen M, Selander K, </a:t>
            </a:r>
            <a:r>
              <a:rPr lang="en-GB" sz="1800" dirty="0" err="1"/>
              <a:t>ym</a:t>
            </a:r>
            <a:r>
              <a:rPr lang="en-GB" sz="1800" dirty="0"/>
              <a:t>. </a:t>
            </a:r>
            <a:r>
              <a:rPr lang="en-GB" sz="1800" dirty="0" err="1"/>
              <a:t>Työn</a:t>
            </a:r>
            <a:r>
              <a:rPr lang="en-GB" sz="1800" dirty="0"/>
              <a:t> Suomi – </a:t>
            </a:r>
            <a:r>
              <a:rPr lang="en-GB" sz="1800" dirty="0" err="1"/>
              <a:t>Työolot</a:t>
            </a:r>
            <a:r>
              <a:rPr lang="en-GB" sz="1800" dirty="0"/>
              <a:t>, </a:t>
            </a:r>
            <a:r>
              <a:rPr lang="en-GB" sz="1800" dirty="0" err="1"/>
              <a:t>työkyky</a:t>
            </a:r>
            <a:r>
              <a:rPr lang="en-GB" sz="1800" dirty="0"/>
              <a:t> ja </a:t>
            </a:r>
            <a:r>
              <a:rPr lang="en-GB" sz="1800" dirty="0" err="1"/>
              <a:t>työhyvinvointi</a:t>
            </a:r>
            <a:r>
              <a:rPr lang="en-GB" sz="1800" dirty="0"/>
              <a:t> </a:t>
            </a:r>
            <a:r>
              <a:rPr lang="en-GB" sz="1800" dirty="0" err="1"/>
              <a:t>Terve</a:t>
            </a:r>
            <a:r>
              <a:rPr lang="en-GB" sz="1800" dirty="0"/>
              <a:t> Suomi -</a:t>
            </a:r>
            <a:r>
              <a:rPr lang="en-GB" sz="1800" dirty="0" err="1"/>
              <a:t>tutkimuksessa</a:t>
            </a:r>
            <a:r>
              <a:rPr lang="en-GB" sz="1800" dirty="0"/>
              <a:t>. </a:t>
            </a:r>
            <a:r>
              <a:rPr lang="en-GB" sz="1800" dirty="0" err="1"/>
              <a:t>Työterveyslaitos</a:t>
            </a:r>
            <a:r>
              <a:rPr lang="en-GB" sz="1800" dirty="0"/>
              <a:t>. Accessed 24.10.2025. https://urn.fi/URN:ISBN:978-952-391-157-4</a:t>
            </a:r>
          </a:p>
          <a:p>
            <a:pPr marL="0" indent="0" defTabSz="914034">
              <a:buFont typeface="Arial" panose="020B0604020202020204" pitchFamily="34" charset="0"/>
              <a:buNone/>
              <a:defRPr/>
            </a:pPr>
            <a:endParaRPr lang="fi-FI" sz="1800" dirty="0"/>
          </a:p>
        </p:txBody>
      </p:sp>
      <p:sp>
        <p:nvSpPr>
          <p:cNvPr id="4" name="Dian numeron paikkamerkki 3"/>
          <p:cNvSpPr>
            <a:spLocks noGrp="1"/>
          </p:cNvSpPr>
          <p:nvPr>
            <p:ph type="sldNum" sz="quarter" idx="5"/>
          </p:nvPr>
        </p:nvSpPr>
        <p:spPr/>
        <p:txBody>
          <a:bodyPr/>
          <a:lstStyle/>
          <a:p>
            <a:pPr marL="0" marR="0" lvl="0" indent="0" algn="r" defTabSz="914034" rtl="0" eaLnBrk="1" fontAlgn="auto" latinLnBrk="0" hangingPunct="1">
              <a:lnSpc>
                <a:spcPct val="100000"/>
              </a:lnSpc>
              <a:spcBef>
                <a:spcPts val="0"/>
              </a:spcBef>
              <a:spcAft>
                <a:spcPts val="0"/>
              </a:spcAft>
              <a:buClrTx/>
              <a:buSzTx/>
              <a:buFontTx/>
              <a:buNone/>
              <a:tabLst/>
              <a:defRPr/>
            </a:pPr>
            <a:fld id="{DA2CDBA3-8E53-4B38-8A28-94E4F9D9260E}" type="slidenum">
              <a:rPr kumimoji="0" lang="fi-FI" sz="8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034" rtl="0" eaLnBrk="1" fontAlgn="auto" latinLnBrk="0" hangingPunct="1">
                <a:lnSpc>
                  <a:spcPct val="100000"/>
                </a:lnSpc>
                <a:spcBef>
                  <a:spcPts val="0"/>
                </a:spcBef>
                <a:spcAft>
                  <a:spcPts val="0"/>
                </a:spcAft>
                <a:buClrTx/>
                <a:buSzTx/>
                <a:buFontTx/>
                <a:buNone/>
                <a:tabLst/>
                <a:defRPr/>
              </a:pPr>
              <a:t>14</a:t>
            </a:fld>
            <a:endParaRPr kumimoji="0" lang="fi-FI" sz="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19011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8014E9-FACE-1FFB-9A8A-7438EA3A65B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A7538F1-588D-2AAC-A4F1-1AC6E419D1B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270032B-2374-2CE7-6A1C-ECBCA3F289E2}"/>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highlight>
                  <a:srgbClr val="FFFF00"/>
                </a:highlight>
              </a:rPr>
              <a:t>Putting the reason for using the Meaning of Work Barometer into words.</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dirty="0">
              <a:highlight>
                <a:srgbClr val="FFFF00"/>
              </a:highlight>
            </a:endParaRPr>
          </a:p>
          <a:p>
            <a:pPr fontAlgn="t"/>
            <a:r>
              <a:rPr lang="en-US" sz="1200" b="0" i="0" kern="1200" dirty="0">
                <a:solidFill>
                  <a:schemeClr val="tx1"/>
                </a:solidFill>
                <a:effectLst/>
                <a:highlight>
                  <a:srgbClr val="FFFF00"/>
                </a:highlight>
                <a:latin typeface="+mn-lt"/>
                <a:ea typeface="+mn-ea"/>
                <a:cs typeface="+mn-cs"/>
              </a:rPr>
              <a:t>Write on this slide the reasons, background, and aims for using the Meaning of Work Barometer with your particular target group. Saying this out loud is vital for transparency, fostering discussion on the topic, and motivating further work.</a:t>
            </a:r>
          </a:p>
          <a:p>
            <a:pPr fontAlgn="t"/>
            <a:endParaRPr lang="en-US" sz="1200" b="0" i="0" kern="1200" dirty="0">
              <a:solidFill>
                <a:schemeClr val="tx1"/>
              </a:solidFill>
              <a:effectLst/>
              <a:highlight>
                <a:srgbClr val="FFFF00"/>
              </a:highlight>
              <a:latin typeface="+mn-lt"/>
              <a:ea typeface="+mn-ea"/>
              <a:cs typeface="+mn-cs"/>
            </a:endParaRPr>
          </a:p>
          <a:p>
            <a:pPr fontAlgn="t"/>
            <a:r>
              <a:rPr lang="en-US" sz="1200" b="0" i="0" kern="1200" dirty="0">
                <a:solidFill>
                  <a:schemeClr val="tx1"/>
                </a:solidFill>
                <a:effectLst/>
                <a:highlight>
                  <a:srgbClr val="FFFF00"/>
                </a:highlight>
                <a:latin typeface="+mn-lt"/>
                <a:ea typeface="+mn-ea"/>
                <a:cs typeface="+mn-cs"/>
              </a:rPr>
              <a:t>Remember to set aside time for possible questions.</a:t>
            </a:r>
          </a:p>
        </p:txBody>
      </p:sp>
      <p:sp>
        <p:nvSpPr>
          <p:cNvPr id="4" name="Slide Number Placeholder 3">
            <a:extLst>
              <a:ext uri="{FF2B5EF4-FFF2-40B4-BE49-F238E27FC236}">
                <a16:creationId xmlns:a16="http://schemas.microsoft.com/office/drawing/2014/main" id="{F8A8BBCD-05C7-2104-6686-F89036D1BB23}"/>
              </a:ext>
            </a:extLst>
          </p:cNvPr>
          <p:cNvSpPr>
            <a:spLocks noGrp="1"/>
          </p:cNvSpPr>
          <p:nvPr>
            <p:ph type="sldNum" sz="quarter" idx="5"/>
          </p:nvPr>
        </p:nvSpPr>
        <p:spPr/>
        <p:txBody>
          <a:bodyPr/>
          <a:lstStyle/>
          <a:p>
            <a:pPr marL="0" marR="0" lvl="0" indent="0" algn="r" defTabSz="894382" rtl="0" eaLnBrk="1" fontAlgn="auto" latinLnBrk="0" hangingPunct="1">
              <a:lnSpc>
                <a:spcPct val="100000"/>
              </a:lnSpc>
              <a:spcBef>
                <a:spcPts val="0"/>
              </a:spcBef>
              <a:spcAft>
                <a:spcPts val="0"/>
              </a:spcAft>
              <a:buClrTx/>
              <a:buSzTx/>
              <a:buFontTx/>
              <a:buNone/>
              <a:tabLst/>
              <a:defRPr/>
            </a:pPr>
            <a:fld id="{DA2CDBA3-8E53-4B38-8A28-94E4F9D9260E}" type="slidenum">
              <a:rPr kumimoji="0" lang="fi-FI" sz="800" b="0" i="0" u="none" strike="noStrike" kern="1200" cap="none" spc="0" normalizeH="0" baseline="0" noProof="0">
                <a:ln>
                  <a:noFill/>
                </a:ln>
                <a:solidFill>
                  <a:srgbClr val="000000"/>
                </a:solidFill>
                <a:effectLst/>
                <a:uLnTx/>
                <a:uFillTx/>
                <a:latin typeface="Lato"/>
                <a:ea typeface="+mn-ea"/>
                <a:cs typeface="+mn-cs"/>
              </a:rPr>
              <a:pPr marL="0" marR="0" lvl="0" indent="0" algn="r" defTabSz="894382" rtl="0" eaLnBrk="1" fontAlgn="auto" latinLnBrk="0" hangingPunct="1">
                <a:lnSpc>
                  <a:spcPct val="100000"/>
                </a:lnSpc>
                <a:spcBef>
                  <a:spcPts val="0"/>
                </a:spcBef>
                <a:spcAft>
                  <a:spcPts val="0"/>
                </a:spcAft>
                <a:buClrTx/>
                <a:buSzTx/>
                <a:buFontTx/>
                <a:buNone/>
                <a:tabLst/>
                <a:defRPr/>
              </a:pPr>
              <a:t>15</a:t>
            </a:fld>
            <a:endParaRPr kumimoji="0" lang="fi-FI" sz="800" b="0" i="0" u="none" strike="noStrike" kern="1200" cap="none" spc="0" normalizeH="0" baseline="0" noProof="0">
              <a:ln>
                <a:noFill/>
              </a:ln>
              <a:solidFill>
                <a:srgbClr val="000000"/>
              </a:solidFill>
              <a:effectLst/>
              <a:uLnTx/>
              <a:uFillTx/>
              <a:latin typeface="Lato"/>
              <a:ea typeface="+mn-ea"/>
              <a:cs typeface="+mn-cs"/>
            </a:endParaRPr>
          </a:p>
        </p:txBody>
      </p:sp>
    </p:spTree>
    <p:extLst>
      <p:ext uri="{BB962C8B-B14F-4D97-AF65-F5344CB8AC3E}">
        <p14:creationId xmlns:p14="http://schemas.microsoft.com/office/powerpoint/2010/main" val="22922666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en-GB" b="1" dirty="0"/>
              <a:t>This slide moves on to explaining the Meaning of Work Barometer.</a:t>
            </a:r>
          </a:p>
          <a:p>
            <a:endParaRPr lang="fi-FI" dirty="0"/>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2CDBA3-8E53-4B38-8A28-94E4F9D9260E}" type="slidenum">
              <a:rPr kumimoji="0" lang="fi-FI" sz="8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fi-FI" sz="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8942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Research-based foundation of the Meaning of Work Barometer</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If it is necessary, important, or of interest to the participants, use this slide to explain that the Meaning of Work Barometer is a valid, research‑based tool. It has been extensively tested in practice through the MEANWELL research project (Meaningful work as a source of well‑being in organizations). The slide includes a link to the research and development project description of the MEANWELL project.</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b="0" dirty="0"/>
          </a:p>
          <a:p>
            <a:r>
              <a:rPr lang="en-GB" b="0" dirty="0"/>
              <a:t>Depending on the participants’ need for information, you can tell them that</a:t>
            </a:r>
            <a:r>
              <a:rPr lang="en-GB" sz="1200" dirty="0">
                <a:effectLst/>
                <a:latin typeface="Lato" panose="020F0502020204030203" pitchFamily="34" charset="0"/>
                <a:ea typeface="Lato"/>
                <a:cs typeface="Times New Roman" panose="02020603050405020304" pitchFamily="18" charset="0"/>
              </a:rPr>
              <a:t> nearly 5,000 Finns tested the Meaning of Work Barometer in different parts of the research during 2021–2024. The parts and target groups of those tests </a:t>
            </a:r>
            <a:r>
              <a:rPr lang="en-GB" sz="1200" b="0" dirty="0">
                <a:effectLst/>
                <a:latin typeface="Lato" panose="020F0502020204030203" pitchFamily="34" charset="0"/>
                <a:ea typeface="Lato"/>
                <a:cs typeface="Times New Roman" panose="02020603050405020304" pitchFamily="18" charset="0"/>
              </a:rPr>
              <a:t>were:</a:t>
            </a:r>
          </a:p>
          <a:p>
            <a:pPr marL="685800" lvl="1" indent="-228600">
              <a:buFont typeface="+mj-lt"/>
              <a:buAutoNum type="arabicParenR"/>
            </a:pPr>
            <a:r>
              <a:rPr lang="en-GB" b="1" dirty="0"/>
              <a:t>Organisational development: </a:t>
            </a:r>
            <a:r>
              <a:rPr lang="en-US" b="0" dirty="0"/>
              <a:t>s</a:t>
            </a:r>
            <a:r>
              <a:rPr lang="en-US" dirty="0"/>
              <a:t>chool district, university faculty, retail network, temporary work agency, municipal services</a:t>
            </a:r>
            <a:r>
              <a:rPr lang="en-GB" b="0" dirty="0"/>
              <a:t> </a:t>
            </a:r>
          </a:p>
          <a:p>
            <a:pPr marL="685800" lvl="1" indent="-228600">
              <a:buFont typeface="+mj-lt"/>
              <a:buAutoNum type="arabicParenR"/>
            </a:pPr>
            <a:r>
              <a:rPr lang="en-GB" b="1" dirty="0"/>
              <a:t>Working life and career counselling: </a:t>
            </a:r>
            <a:r>
              <a:rPr lang="en-GB" b="0" dirty="0"/>
              <a:t>250 professionals 1,000 customers</a:t>
            </a:r>
          </a:p>
          <a:p>
            <a:pPr marL="685800" marR="0" lvl="1" indent="-228600" algn="l" defTabSz="914400" rtl="0" eaLnBrk="1" fontAlgn="auto" latinLnBrk="0" hangingPunct="1">
              <a:lnSpc>
                <a:spcPct val="100000"/>
              </a:lnSpc>
              <a:spcBef>
                <a:spcPts val="0"/>
              </a:spcBef>
              <a:spcAft>
                <a:spcPts val="0"/>
              </a:spcAft>
              <a:buClrTx/>
              <a:buSzTx/>
              <a:buFont typeface="+mj-lt"/>
              <a:buAutoNum type="arabicParenR"/>
              <a:tabLst/>
              <a:defRPr/>
            </a:pPr>
            <a:r>
              <a:rPr lang="en-GB" b="1" dirty="0"/>
              <a:t>Trade unions:</a:t>
            </a:r>
            <a:r>
              <a:rPr lang="en-GB" b="0" dirty="0"/>
              <a:t> </a:t>
            </a:r>
            <a:r>
              <a:rPr lang="en-GB" sz="1200" dirty="0" err="1">
                <a:effectLst/>
                <a:latin typeface="Lato" panose="020F0502020204030203" pitchFamily="34" charset="0"/>
                <a:ea typeface="Lato"/>
                <a:cs typeface="Times New Roman" panose="02020603050405020304" pitchFamily="18" charset="0"/>
              </a:rPr>
              <a:t>Akava</a:t>
            </a:r>
            <a:r>
              <a:rPr lang="en-GB" sz="1200" dirty="0">
                <a:effectLst/>
                <a:latin typeface="Lato" panose="020F0502020204030203" pitchFamily="34" charset="0"/>
                <a:ea typeface="Lato"/>
                <a:cs typeface="Times New Roman" panose="02020603050405020304" pitchFamily="18" charset="0"/>
              </a:rPr>
              <a:t> Special Branches, </a:t>
            </a:r>
            <a:r>
              <a:rPr lang="fi-FI" dirty="0" err="1"/>
              <a:t>Finnish</a:t>
            </a:r>
            <a:r>
              <a:rPr lang="fi-FI" dirty="0"/>
              <a:t> </a:t>
            </a:r>
            <a:r>
              <a:rPr lang="fi-FI" dirty="0" err="1"/>
              <a:t>Pharmacists</a:t>
            </a:r>
            <a:r>
              <a:rPr lang="fi-FI" dirty="0"/>
              <a:t>' Association,</a:t>
            </a:r>
            <a:r>
              <a:rPr lang="en-GB" sz="1200" dirty="0">
                <a:effectLst/>
                <a:latin typeface="Lato" panose="020F0502020204030203" pitchFamily="34" charset="0"/>
                <a:ea typeface="Lato"/>
                <a:cs typeface="Times New Roman" panose="02020603050405020304" pitchFamily="18" charset="0"/>
              </a:rPr>
              <a:t> the Association of Finnish Lawyers, </a:t>
            </a:r>
            <a:r>
              <a:rPr lang="en-US" dirty="0"/>
              <a:t>Finnish Association of Speech and Language Therapists</a:t>
            </a:r>
            <a:r>
              <a:rPr lang="en-GB" sz="1200" dirty="0">
                <a:effectLst/>
                <a:latin typeface="Lato" panose="020F0502020204030203" pitchFamily="34" charset="0"/>
                <a:ea typeface="Lato"/>
                <a:cs typeface="Times New Roman" panose="02020603050405020304" pitchFamily="18" charset="0"/>
              </a:rPr>
              <a:t>, and </a:t>
            </a:r>
            <a:r>
              <a:rPr lang="en-US" dirty="0"/>
              <a:t>TEK (Academic engineering and architecture)</a:t>
            </a:r>
            <a:endParaRPr lang="en-GB" sz="1200" dirty="0">
              <a:effectLst/>
              <a:latin typeface="Lato" panose="020F0502020204030203" pitchFamily="34" charset="0"/>
              <a:ea typeface="Lato"/>
              <a:cs typeface="Times New Roman" panose="02020603050405020304" pitchFamily="18" charset="0"/>
            </a:endParaRPr>
          </a:p>
          <a:p>
            <a:pPr marL="685800" marR="0" lvl="1" indent="-228600" algn="l" defTabSz="914400" rtl="0" eaLnBrk="1" fontAlgn="auto" latinLnBrk="0" hangingPunct="1">
              <a:lnSpc>
                <a:spcPct val="100000"/>
              </a:lnSpc>
              <a:spcBef>
                <a:spcPts val="0"/>
              </a:spcBef>
              <a:spcAft>
                <a:spcPts val="0"/>
              </a:spcAft>
              <a:buClrTx/>
              <a:buSzTx/>
              <a:buFont typeface="+mj-lt"/>
              <a:buAutoNum type="arabicParenR"/>
              <a:tabLst/>
              <a:defRPr/>
            </a:pPr>
            <a:r>
              <a:rPr lang="en-GB" sz="1200" b="1" dirty="0">
                <a:effectLst/>
                <a:latin typeface="Lato" panose="020F0502020204030203" pitchFamily="34" charset="0"/>
                <a:ea typeface="Lato"/>
                <a:cs typeface="Times New Roman" panose="02020603050405020304" pitchFamily="18" charset="0"/>
              </a:rPr>
              <a:t>Degree programmes:</a:t>
            </a:r>
            <a:r>
              <a:rPr lang="en-GB" sz="1200" dirty="0">
                <a:effectLst/>
                <a:latin typeface="Lato" panose="020F0502020204030203" pitchFamily="34" charset="0"/>
                <a:ea typeface="Lato"/>
                <a:cs typeface="Times New Roman" panose="02020603050405020304" pitchFamily="18" charset="0"/>
              </a:rPr>
              <a:t> students from </a:t>
            </a:r>
            <a:r>
              <a:rPr lang="en-US" sz="1200" dirty="0">
                <a:effectLst/>
                <a:latin typeface="Lato" panose="020F0502020204030203" pitchFamily="34" charset="0"/>
                <a:ea typeface="Lato"/>
                <a:cs typeface="Times New Roman" panose="02020603050405020304" pitchFamily="18" charset="0"/>
              </a:rPr>
              <a:t>e</a:t>
            </a:r>
            <a:r>
              <a:rPr lang="en-US" dirty="0"/>
              <a:t>ducational leadership, sport sciences, and veterinary services</a:t>
            </a:r>
            <a:endParaRPr lang="en-GB" sz="1200" dirty="0">
              <a:effectLst/>
              <a:latin typeface="Lato" panose="020F0502020204030203" pitchFamily="34" charset="0"/>
              <a:ea typeface="Lato"/>
              <a:cs typeface="Times New Roman" panose="02020603050405020304" pitchFamily="18" charset="0"/>
            </a:endParaRPr>
          </a:p>
          <a:p>
            <a:pPr marL="457200" marR="0" lvl="1" indent="0" algn="l" defTabSz="914400" rtl="0" eaLnBrk="1" fontAlgn="auto" latinLnBrk="0" hangingPunct="1">
              <a:lnSpc>
                <a:spcPct val="100000"/>
              </a:lnSpc>
              <a:spcBef>
                <a:spcPts val="0"/>
              </a:spcBef>
              <a:spcAft>
                <a:spcPts val="0"/>
              </a:spcAft>
              <a:buClrTx/>
              <a:buSzTx/>
              <a:buFont typeface="+mj-lt"/>
              <a:buNone/>
              <a:tabLst/>
              <a:defRPr/>
            </a:pPr>
            <a:endParaRPr lang="fi-FI" sz="1200" dirty="0">
              <a:effectLst/>
              <a:latin typeface="Lato" panose="020F0502020204030203" pitchFamily="34" charset="0"/>
              <a:ea typeface="SimSun" panose="02010600030101010101" pitchFamily="2" charset="-122"/>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en-GB" sz="1200" b="1" dirty="0">
                <a:effectLst/>
                <a:latin typeface="Lato" panose="020F0502020204030203" pitchFamily="34" charset="0"/>
                <a:ea typeface="Lato"/>
                <a:cs typeface="Times New Roman" panose="02020603050405020304" pitchFamily="18" charset="0"/>
              </a:rPr>
              <a:t>MEANWELL Research is still ongoing</a:t>
            </a:r>
          </a:p>
          <a:p>
            <a:pPr marL="0" marR="0" lvl="0" indent="0" algn="l" defTabSz="914400" rtl="0" eaLnBrk="1" fontAlgn="auto" latinLnBrk="0" hangingPunct="1">
              <a:lnSpc>
                <a:spcPct val="100000"/>
              </a:lnSpc>
              <a:spcBef>
                <a:spcPts val="0"/>
              </a:spcBef>
              <a:spcAft>
                <a:spcPts val="0"/>
              </a:spcAft>
              <a:buClrTx/>
              <a:buSzTx/>
              <a:buFont typeface="+mj-lt"/>
              <a:buNone/>
              <a:tabLst/>
              <a:defRPr/>
            </a:pPr>
            <a:r>
              <a:rPr lang="en-GB" sz="1200" b="0" dirty="0">
                <a:effectLst/>
                <a:latin typeface="Lato" panose="020F0502020204030203" pitchFamily="34" charset="0"/>
                <a:ea typeface="Lato"/>
                <a:cs typeface="Times New Roman" panose="02020603050405020304" pitchFamily="18" charset="0"/>
              </a:rPr>
              <a:t>In January 2026, the Finnish norm values and profiles of the Meaning of Work Barometer are already based on data from more than 8,000 respondents, which is a comprehensive representation of the Finnish working population, taking different age groups, occupational status groups and sectors into account.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90480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4034">
              <a:defRPr/>
            </a:pPr>
            <a:r>
              <a:rPr lang="en-GB" b="1" dirty="0">
                <a:highlight>
                  <a:srgbClr val="FFFF00"/>
                </a:highlight>
              </a:rPr>
              <a:t>Use this slide to explain why it is beneficial to use the Meaning of Work Barometer. </a:t>
            </a:r>
          </a:p>
          <a:p>
            <a:pPr defTabSz="914034">
              <a:defRPr/>
            </a:pPr>
            <a:endParaRPr lang="fi-FI" dirty="0">
              <a:highlight>
                <a:srgbClr val="FFFF00"/>
              </a:highlight>
            </a:endParaRPr>
          </a:p>
          <a:p>
            <a:pPr defTabSz="914034">
              <a:defRPr/>
            </a:pPr>
            <a:r>
              <a:rPr lang="en-GB" dirty="0">
                <a:highlight>
                  <a:srgbClr val="FFFF00"/>
                </a:highlight>
              </a:rPr>
              <a:t>The research foundation of this slide is available as references on the notes of other slides in appropriate locations. This approach was chosen to allow the event host or a participant to study this information in more detail than what is on the slide. </a:t>
            </a:r>
          </a:p>
          <a:p>
            <a:endParaRPr lang="fi-FI"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268283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t"/>
            <a:r>
              <a:rPr lang="en-US" sz="1200" b="1" i="0" kern="1200" dirty="0">
                <a:solidFill>
                  <a:schemeClr val="tx1"/>
                </a:solidFill>
                <a:effectLst/>
                <a:latin typeface="+mn-lt"/>
                <a:ea typeface="+mn-ea"/>
                <a:cs typeface="+mn-cs"/>
              </a:rPr>
              <a:t>The Meaning of Work Barometer covers all five categories on this slide.</a:t>
            </a:r>
            <a:endParaRPr lang="en-US" sz="1200" b="0" i="0" kern="1200" dirty="0">
              <a:solidFill>
                <a:schemeClr val="tx1"/>
              </a:solidFill>
              <a:effectLst/>
              <a:latin typeface="+mn-lt"/>
              <a:ea typeface="+mn-ea"/>
              <a:cs typeface="+mn-cs"/>
            </a:endParaRPr>
          </a:p>
          <a:p>
            <a:pPr fontAlgn="t"/>
            <a:endParaRPr lang="en-US" sz="1200" b="0" i="0" kern="1200" dirty="0">
              <a:solidFill>
                <a:schemeClr val="tx1"/>
              </a:solidFill>
              <a:effectLst/>
              <a:latin typeface="+mn-lt"/>
              <a:ea typeface="+mn-ea"/>
              <a:cs typeface="+mn-cs"/>
            </a:endParaRPr>
          </a:p>
          <a:p>
            <a:pPr fontAlgn="t"/>
            <a:r>
              <a:rPr lang="en-US" sz="1200" b="0" i="0" kern="1200" dirty="0">
                <a:solidFill>
                  <a:schemeClr val="tx1"/>
                </a:solidFill>
                <a:effectLst/>
                <a:latin typeface="+mn-lt"/>
                <a:ea typeface="+mn-ea"/>
                <a:cs typeface="+mn-cs"/>
              </a:rPr>
              <a:t>Practice shows that this slide is easy to understand and clarifies to listeners that people’s expectations of their work can vary significantly. For this reason, the sources of meaningfulness can be very specific to the individual. Explain each of the five categories from the perspective of its specific content.</a:t>
            </a:r>
          </a:p>
          <a:p>
            <a:pPr fontAlgn="t"/>
            <a:endParaRPr lang="en-US" sz="1200" b="0" i="0" kern="1200" dirty="0">
              <a:solidFill>
                <a:schemeClr val="tx1"/>
              </a:solidFill>
              <a:effectLst/>
              <a:latin typeface="+mn-lt"/>
              <a:ea typeface="+mn-ea"/>
              <a:cs typeface="+mn-cs"/>
            </a:endParaRPr>
          </a:p>
          <a:p>
            <a:pPr fontAlgn="t"/>
            <a:r>
              <a:rPr lang="en-US" sz="1200" b="0" i="0" kern="1200" dirty="0">
                <a:solidFill>
                  <a:schemeClr val="tx1"/>
                </a:solidFill>
                <a:effectLst/>
                <a:latin typeface="+mn-lt"/>
                <a:ea typeface="+mn-ea"/>
                <a:cs typeface="+mn-cs"/>
              </a:rPr>
              <a:t>Someone may find every category very important for what they expect from work. Someone else might only find Competence and Communality important, and yet another might focus on Self-</a:t>
            </a:r>
            <a:r>
              <a:rPr lang="en-US" sz="1200" b="0" i="0" kern="1200" dirty="0" err="1">
                <a:solidFill>
                  <a:schemeClr val="tx1"/>
                </a:solidFill>
                <a:effectLst/>
                <a:latin typeface="+mn-lt"/>
                <a:ea typeface="+mn-ea"/>
                <a:cs typeface="+mn-cs"/>
              </a:rPr>
              <a:t>realisation</a:t>
            </a:r>
            <a:r>
              <a:rPr lang="en-US" sz="1200" b="0" i="0" kern="1200" dirty="0">
                <a:solidFill>
                  <a:schemeClr val="tx1"/>
                </a:solidFill>
                <a:effectLst/>
                <a:latin typeface="+mn-lt"/>
                <a:ea typeface="+mn-ea"/>
                <a:cs typeface="+mn-cs"/>
              </a:rPr>
              <a:t> and Doing good, and so on.</a:t>
            </a:r>
          </a:p>
          <a:p>
            <a:endParaRPr lang="fi-FI" dirty="0"/>
          </a:p>
          <a:p>
            <a:r>
              <a:rPr lang="en-GB" b="1" dirty="0"/>
              <a:t>The five categories on this slide are based on extensive theories and research on meaningful work. See for example:</a:t>
            </a:r>
          </a:p>
          <a:p>
            <a:pPr marL="171381" marR="0" lvl="0" indent="-17138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fi-FI" sz="1200" b="0" i="0" kern="1200" dirty="0">
                <a:solidFill>
                  <a:schemeClr val="tx1"/>
                </a:solidFill>
                <a:effectLst/>
                <a:latin typeface="+mn-lt"/>
                <a:ea typeface="+mn-ea"/>
                <a:cs typeface="+mn-cs"/>
              </a:rPr>
              <a:t>Rantanen, J., Mauno, S., Konsti, S., Markkula, S., &amp; </a:t>
            </a:r>
            <a:r>
              <a:rPr lang="fi-FI" sz="1200" b="0" i="0" kern="1200" dirty="0" err="1">
                <a:solidFill>
                  <a:schemeClr val="tx1"/>
                </a:solidFill>
                <a:effectLst/>
                <a:latin typeface="+mn-lt"/>
                <a:ea typeface="+mn-ea"/>
                <a:cs typeface="+mn-cs"/>
              </a:rPr>
              <a:t>Peterson</a:t>
            </a:r>
            <a:r>
              <a:rPr lang="fi-FI" sz="1200" b="0" i="0" kern="1200" dirty="0">
                <a:solidFill>
                  <a:schemeClr val="tx1"/>
                </a:solidFill>
                <a:effectLst/>
                <a:latin typeface="+mn-lt"/>
                <a:ea typeface="+mn-ea"/>
                <a:cs typeface="+mn-cs"/>
              </a:rPr>
              <a:t>, G. (2024). </a:t>
            </a:r>
            <a:r>
              <a:rPr lang="fi-FI" sz="1200" b="0" i="0" kern="1200" dirty="0" err="1">
                <a:solidFill>
                  <a:schemeClr val="tx1"/>
                </a:solidFill>
                <a:effectLst/>
                <a:latin typeface="+mn-lt"/>
                <a:ea typeface="+mn-ea"/>
                <a:cs typeface="+mn-cs"/>
              </a:rPr>
              <a:t>The</a:t>
            </a:r>
            <a:r>
              <a:rPr lang="fi-FI" sz="1200" b="0" i="0" kern="1200" dirty="0">
                <a:solidFill>
                  <a:schemeClr val="tx1"/>
                </a:solidFill>
                <a:effectLst/>
                <a:latin typeface="+mn-lt"/>
                <a:ea typeface="+mn-ea"/>
                <a:cs typeface="+mn-cs"/>
              </a:rPr>
              <a:t> </a:t>
            </a:r>
            <a:r>
              <a:rPr lang="fi-FI" sz="1200" b="0" i="0" kern="1200" dirty="0" err="1">
                <a:solidFill>
                  <a:schemeClr val="tx1"/>
                </a:solidFill>
                <a:effectLst/>
                <a:latin typeface="+mn-lt"/>
                <a:ea typeface="+mn-ea"/>
                <a:cs typeface="+mn-cs"/>
              </a:rPr>
              <a:t>Vocational</a:t>
            </a:r>
            <a:r>
              <a:rPr lang="fi-FI" sz="1200" b="0" i="0" kern="1200" dirty="0">
                <a:solidFill>
                  <a:schemeClr val="tx1"/>
                </a:solidFill>
                <a:effectLst/>
                <a:latin typeface="+mn-lt"/>
                <a:ea typeface="+mn-ea"/>
                <a:cs typeface="+mn-cs"/>
              </a:rPr>
              <a:t> </a:t>
            </a:r>
            <a:r>
              <a:rPr lang="fi-FI" sz="1200" b="0" i="0" kern="1200" dirty="0" err="1">
                <a:solidFill>
                  <a:schemeClr val="tx1"/>
                </a:solidFill>
                <a:effectLst/>
                <a:latin typeface="+mn-lt"/>
                <a:ea typeface="+mn-ea"/>
                <a:cs typeface="+mn-cs"/>
              </a:rPr>
              <a:t>Meaning</a:t>
            </a:r>
            <a:r>
              <a:rPr lang="fi-FI" sz="1200" b="0" i="0" kern="1200" dirty="0">
                <a:solidFill>
                  <a:schemeClr val="tx1"/>
                </a:solidFill>
                <a:effectLst/>
                <a:latin typeface="+mn-lt"/>
                <a:ea typeface="+mn-ea"/>
                <a:cs typeface="+mn-cs"/>
              </a:rPr>
              <a:t> and </a:t>
            </a:r>
            <a:r>
              <a:rPr lang="fi-FI" sz="1200" b="0" i="0" kern="1200" dirty="0" err="1">
                <a:solidFill>
                  <a:schemeClr val="tx1"/>
                </a:solidFill>
                <a:effectLst/>
                <a:latin typeface="+mn-lt"/>
                <a:ea typeface="+mn-ea"/>
                <a:cs typeface="+mn-cs"/>
              </a:rPr>
              <a:t>Fulfillment</a:t>
            </a:r>
            <a:r>
              <a:rPr lang="fi-FI" sz="1200" b="0" i="0" kern="1200" dirty="0">
                <a:solidFill>
                  <a:schemeClr val="tx1"/>
                </a:solidFill>
                <a:effectLst/>
                <a:latin typeface="+mn-lt"/>
                <a:ea typeface="+mn-ea"/>
                <a:cs typeface="+mn-cs"/>
              </a:rPr>
              <a:t> </a:t>
            </a:r>
            <a:r>
              <a:rPr lang="fi-FI" sz="1200" b="0" i="0" kern="1200" dirty="0" err="1">
                <a:solidFill>
                  <a:schemeClr val="tx1"/>
                </a:solidFill>
                <a:effectLst/>
                <a:latin typeface="+mn-lt"/>
                <a:ea typeface="+mn-ea"/>
                <a:cs typeface="+mn-cs"/>
              </a:rPr>
              <a:t>Survey</a:t>
            </a:r>
            <a:r>
              <a:rPr lang="fi-FI" sz="1200" b="0" i="0" kern="1200" dirty="0">
                <a:solidFill>
                  <a:schemeClr val="tx1"/>
                </a:solidFill>
                <a:effectLst/>
                <a:latin typeface="+mn-lt"/>
                <a:ea typeface="+mn-ea"/>
                <a:cs typeface="+mn-cs"/>
              </a:rPr>
              <a:t>: a </a:t>
            </a:r>
            <a:r>
              <a:rPr lang="fi-FI" sz="1200" b="0" i="0" kern="1200" dirty="0" err="1">
                <a:solidFill>
                  <a:schemeClr val="tx1"/>
                </a:solidFill>
                <a:effectLst/>
                <a:latin typeface="+mn-lt"/>
                <a:ea typeface="+mn-ea"/>
                <a:cs typeface="+mn-cs"/>
              </a:rPr>
              <a:t>new</a:t>
            </a:r>
            <a:r>
              <a:rPr lang="fi-FI" sz="1200" b="0" i="0" kern="1200" dirty="0">
                <a:solidFill>
                  <a:schemeClr val="tx1"/>
                </a:solidFill>
                <a:effectLst/>
                <a:latin typeface="+mn-lt"/>
                <a:ea typeface="+mn-ea"/>
                <a:cs typeface="+mn-cs"/>
              </a:rPr>
              <a:t> </a:t>
            </a:r>
            <a:r>
              <a:rPr lang="fi-FI" sz="1200" b="0" i="0" kern="1200" dirty="0" err="1">
                <a:solidFill>
                  <a:schemeClr val="tx1"/>
                </a:solidFill>
                <a:effectLst/>
                <a:latin typeface="+mn-lt"/>
                <a:ea typeface="+mn-ea"/>
                <a:cs typeface="+mn-cs"/>
              </a:rPr>
              <a:t>tool</a:t>
            </a:r>
            <a:r>
              <a:rPr lang="fi-FI" sz="1200" b="0" i="0" kern="1200" dirty="0">
                <a:solidFill>
                  <a:schemeClr val="tx1"/>
                </a:solidFill>
                <a:effectLst/>
                <a:latin typeface="+mn-lt"/>
                <a:ea typeface="+mn-ea"/>
                <a:cs typeface="+mn-cs"/>
              </a:rPr>
              <a:t> for </a:t>
            </a:r>
            <a:r>
              <a:rPr lang="fi-FI" sz="1200" b="0" i="0" kern="1200" dirty="0" err="1">
                <a:solidFill>
                  <a:schemeClr val="tx1"/>
                </a:solidFill>
                <a:effectLst/>
                <a:latin typeface="+mn-lt"/>
                <a:ea typeface="+mn-ea"/>
                <a:cs typeface="+mn-cs"/>
              </a:rPr>
              <a:t>fostering</a:t>
            </a:r>
            <a:r>
              <a:rPr lang="fi-FI" sz="1200" b="0" i="0" kern="1200" dirty="0">
                <a:solidFill>
                  <a:schemeClr val="tx1"/>
                </a:solidFill>
                <a:effectLst/>
                <a:latin typeface="+mn-lt"/>
                <a:ea typeface="+mn-ea"/>
                <a:cs typeface="+mn-cs"/>
              </a:rPr>
              <a:t> </a:t>
            </a:r>
            <a:r>
              <a:rPr lang="fi-FI" sz="1200" b="0" i="0" kern="1200" dirty="0" err="1">
                <a:solidFill>
                  <a:schemeClr val="tx1"/>
                </a:solidFill>
                <a:effectLst/>
                <a:latin typeface="+mn-lt"/>
                <a:ea typeface="+mn-ea"/>
                <a:cs typeface="+mn-cs"/>
              </a:rPr>
              <a:t>employees</a:t>
            </a:r>
            <a:r>
              <a:rPr lang="fi-FI" sz="1200" b="0" i="0" kern="1200" dirty="0">
                <a:solidFill>
                  <a:schemeClr val="tx1"/>
                </a:solidFill>
                <a:effectLst/>
                <a:latin typeface="+mn-lt"/>
                <a:ea typeface="+mn-ea"/>
                <a:cs typeface="+mn-cs"/>
              </a:rPr>
              <a:t> </a:t>
            </a:r>
            <a:r>
              <a:rPr lang="fi-FI" sz="1200" b="0" i="0" kern="1200" dirty="0" err="1">
                <a:solidFill>
                  <a:schemeClr val="tx1"/>
                </a:solidFill>
                <a:effectLst/>
                <a:latin typeface="+mn-lt"/>
                <a:ea typeface="+mn-ea"/>
                <a:cs typeface="+mn-cs"/>
              </a:rPr>
              <a:t>work</a:t>
            </a:r>
            <a:r>
              <a:rPr lang="fi-FI" sz="1200" b="0" i="0" kern="1200" dirty="0">
                <a:solidFill>
                  <a:schemeClr val="tx1"/>
                </a:solidFill>
                <a:effectLst/>
                <a:latin typeface="+mn-lt"/>
                <a:ea typeface="+mn-ea"/>
                <a:cs typeface="+mn-cs"/>
              </a:rPr>
              <a:t>-life </a:t>
            </a:r>
            <a:r>
              <a:rPr lang="fi-FI" sz="1200" b="0" i="0" kern="1200" dirty="0" err="1">
                <a:solidFill>
                  <a:schemeClr val="tx1"/>
                </a:solidFill>
                <a:effectLst/>
                <a:latin typeface="+mn-lt"/>
                <a:ea typeface="+mn-ea"/>
                <a:cs typeface="+mn-cs"/>
              </a:rPr>
              <a:t>balance</a:t>
            </a:r>
            <a:r>
              <a:rPr lang="fi-FI" sz="1200" b="0" i="0" kern="1200" dirty="0">
                <a:solidFill>
                  <a:schemeClr val="tx1"/>
                </a:solidFill>
                <a:effectLst/>
                <a:latin typeface="+mn-lt"/>
                <a:ea typeface="+mn-ea"/>
                <a:cs typeface="+mn-cs"/>
              </a:rPr>
              <a:t> and </a:t>
            </a:r>
            <a:r>
              <a:rPr lang="fi-FI" sz="1200" b="0" i="0" kern="1200" dirty="0" err="1">
                <a:solidFill>
                  <a:schemeClr val="tx1"/>
                </a:solidFill>
                <a:effectLst/>
                <a:latin typeface="+mn-lt"/>
                <a:ea typeface="+mn-ea"/>
                <a:cs typeface="+mn-cs"/>
              </a:rPr>
              <a:t>career</a:t>
            </a:r>
            <a:r>
              <a:rPr lang="fi-FI" sz="1200" b="0" i="0" kern="1200" dirty="0">
                <a:solidFill>
                  <a:schemeClr val="tx1"/>
                </a:solidFill>
                <a:effectLst/>
                <a:latin typeface="+mn-lt"/>
                <a:ea typeface="+mn-ea"/>
                <a:cs typeface="+mn-cs"/>
              </a:rPr>
              <a:t> </a:t>
            </a:r>
            <a:r>
              <a:rPr lang="fi-FI" sz="1200" b="0" i="0" kern="1200" dirty="0" err="1">
                <a:solidFill>
                  <a:schemeClr val="tx1"/>
                </a:solidFill>
                <a:effectLst/>
                <a:latin typeface="+mn-lt"/>
                <a:ea typeface="+mn-ea"/>
                <a:cs typeface="+mn-cs"/>
              </a:rPr>
              <a:t>sustainability</a:t>
            </a:r>
            <a:r>
              <a:rPr lang="fi-FI" sz="1200" b="0" i="0" kern="1200" dirty="0">
                <a:solidFill>
                  <a:schemeClr val="tx1"/>
                </a:solidFill>
                <a:effectLst/>
                <a:latin typeface="+mn-lt"/>
                <a:ea typeface="+mn-ea"/>
                <a:cs typeface="+mn-cs"/>
              </a:rPr>
              <a:t>. In P. </a:t>
            </a:r>
            <a:r>
              <a:rPr lang="fi-FI" sz="1200" b="0" i="0" kern="1200" dirty="0" err="1">
                <a:solidFill>
                  <a:schemeClr val="tx1"/>
                </a:solidFill>
                <a:effectLst/>
                <a:latin typeface="+mn-lt"/>
                <a:ea typeface="+mn-ea"/>
                <a:cs typeface="+mn-cs"/>
              </a:rPr>
              <a:t>Kruyen</a:t>
            </a:r>
            <a:r>
              <a:rPr lang="fi-FI" sz="1200" b="0" i="0" kern="1200" dirty="0">
                <a:solidFill>
                  <a:schemeClr val="tx1"/>
                </a:solidFill>
                <a:effectLst/>
                <a:latin typeface="+mn-lt"/>
                <a:ea typeface="+mn-ea"/>
                <a:cs typeface="+mn-cs"/>
              </a:rPr>
              <a:t>, S. André, &amp; B. Van der Heijden (</a:t>
            </a:r>
            <a:r>
              <a:rPr lang="fi-FI" sz="1200" b="0" i="0" kern="1200" dirty="0" err="1">
                <a:solidFill>
                  <a:schemeClr val="tx1"/>
                </a:solidFill>
                <a:effectLst/>
                <a:latin typeface="+mn-lt"/>
                <a:ea typeface="+mn-ea"/>
                <a:cs typeface="+mn-cs"/>
              </a:rPr>
              <a:t>Eds</a:t>
            </a:r>
            <a:r>
              <a:rPr lang="fi-FI" sz="1200" b="0" i="0" kern="1200" dirty="0">
                <a:solidFill>
                  <a:schemeClr val="tx1"/>
                </a:solidFill>
                <a:effectLst/>
                <a:latin typeface="+mn-lt"/>
                <a:ea typeface="+mn-ea"/>
                <a:cs typeface="+mn-cs"/>
              </a:rPr>
              <a:t>.), </a:t>
            </a:r>
            <a:r>
              <a:rPr lang="fi-FI" sz="1200" b="0" i="1" kern="1200" dirty="0" err="1">
                <a:solidFill>
                  <a:schemeClr val="tx1"/>
                </a:solidFill>
                <a:effectLst/>
                <a:latin typeface="+mn-lt"/>
                <a:ea typeface="+mn-ea"/>
                <a:cs typeface="+mn-cs"/>
              </a:rPr>
              <a:t>Maintaining</a:t>
            </a:r>
            <a:r>
              <a:rPr lang="fi-FI" sz="1200" b="0" i="1" kern="1200" dirty="0">
                <a:solidFill>
                  <a:schemeClr val="tx1"/>
                </a:solidFill>
                <a:effectLst/>
                <a:latin typeface="+mn-lt"/>
                <a:ea typeface="+mn-ea"/>
                <a:cs typeface="+mn-cs"/>
              </a:rPr>
              <a:t> a </a:t>
            </a:r>
            <a:r>
              <a:rPr lang="fi-FI" sz="1200" b="0" i="1" kern="1200" dirty="0" err="1">
                <a:solidFill>
                  <a:schemeClr val="tx1"/>
                </a:solidFill>
                <a:effectLst/>
                <a:latin typeface="+mn-lt"/>
                <a:ea typeface="+mn-ea"/>
                <a:cs typeface="+mn-cs"/>
              </a:rPr>
              <a:t>Sustainable</a:t>
            </a:r>
            <a:r>
              <a:rPr lang="fi-FI" sz="1200" b="0" i="1" kern="1200" dirty="0">
                <a:solidFill>
                  <a:schemeClr val="tx1"/>
                </a:solidFill>
                <a:effectLst/>
                <a:latin typeface="+mn-lt"/>
                <a:ea typeface="+mn-ea"/>
                <a:cs typeface="+mn-cs"/>
              </a:rPr>
              <a:t> </a:t>
            </a:r>
            <a:r>
              <a:rPr lang="fi-FI" sz="1200" b="0" i="1" kern="1200" dirty="0" err="1">
                <a:solidFill>
                  <a:schemeClr val="tx1"/>
                </a:solidFill>
                <a:effectLst/>
                <a:latin typeface="+mn-lt"/>
                <a:ea typeface="+mn-ea"/>
                <a:cs typeface="+mn-cs"/>
              </a:rPr>
              <a:t>Work</a:t>
            </a:r>
            <a:r>
              <a:rPr lang="fi-FI" sz="1200" b="0" i="1" kern="1200" dirty="0">
                <a:solidFill>
                  <a:schemeClr val="tx1"/>
                </a:solidFill>
                <a:effectLst/>
                <a:latin typeface="+mn-lt"/>
                <a:ea typeface="+mn-ea"/>
                <a:cs typeface="+mn-cs"/>
              </a:rPr>
              <a:t>–Life </a:t>
            </a:r>
            <a:r>
              <a:rPr lang="fi-FI" sz="1200" b="0" i="1" kern="1200" dirty="0" err="1">
                <a:solidFill>
                  <a:schemeClr val="tx1"/>
                </a:solidFill>
                <a:effectLst/>
                <a:latin typeface="+mn-lt"/>
                <a:ea typeface="+mn-ea"/>
                <a:cs typeface="+mn-cs"/>
              </a:rPr>
              <a:t>Balance</a:t>
            </a:r>
            <a:r>
              <a:rPr lang="fi-FI" sz="1200" b="0" i="0" kern="1200" dirty="0">
                <a:solidFill>
                  <a:schemeClr val="tx1"/>
                </a:solidFill>
                <a:effectLst/>
                <a:latin typeface="+mn-lt"/>
                <a:ea typeface="+mn-ea"/>
                <a:cs typeface="+mn-cs"/>
              </a:rPr>
              <a:t> (pp. 205-212). Edward </a:t>
            </a:r>
            <a:r>
              <a:rPr lang="fi-FI" sz="1200" b="0" i="0" kern="1200" dirty="0" err="1">
                <a:solidFill>
                  <a:schemeClr val="tx1"/>
                </a:solidFill>
                <a:effectLst/>
                <a:latin typeface="+mn-lt"/>
                <a:ea typeface="+mn-ea"/>
                <a:cs typeface="+mn-cs"/>
              </a:rPr>
              <a:t>Elgar</a:t>
            </a:r>
            <a:r>
              <a:rPr lang="fi-FI" sz="1200" b="0" i="0" kern="1200" dirty="0">
                <a:solidFill>
                  <a:schemeClr val="tx1"/>
                </a:solidFill>
                <a:effectLst/>
                <a:latin typeface="+mn-lt"/>
                <a:ea typeface="+mn-ea"/>
                <a:cs typeface="+mn-cs"/>
              </a:rPr>
              <a:t> Publishing. https://doi.org/10.4337/9781803922348.00039</a:t>
            </a:r>
            <a:endParaRPr lang="en-US" dirty="0"/>
          </a:p>
          <a:p>
            <a:pPr marL="171381" marR="0" lvl="0" indent="-17138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Markkula, S., Konsti, S., &amp; Rantanen, J. (2024). MEANWELL Meaningful work as a source of well-being: research and development project description. University of Jyväskylä, JYU Reports, 40. https://doi.org/10.17011/jyureports/2024/40</a:t>
            </a:r>
            <a:endParaRPr lang="en-GB" dirty="0"/>
          </a:p>
          <a:p>
            <a:pPr marL="171381" marR="0" lvl="0" indent="-17138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dirty="0"/>
              <a:t>Peterson, G. W., MacFarlane, J. &amp; Osborn, D. (2017). The vocational meaning survey (VMS): An exploration of importance in current work. </a:t>
            </a:r>
            <a:r>
              <a:rPr lang="en-GB" i="1" dirty="0"/>
              <a:t>Career Planning and Adult Development Journal, 33</a:t>
            </a:r>
            <a:r>
              <a:rPr lang="en-GB" dirty="0"/>
              <a:t>(2), 49–59. </a:t>
            </a:r>
          </a:p>
          <a:p>
            <a:pPr marL="171381" indent="-171381">
              <a:buFont typeface="Arial" panose="020B0604020202020204" pitchFamily="34" charset="0"/>
              <a:buChar char="•"/>
            </a:pPr>
            <a:r>
              <a:rPr lang="en-GB" dirty="0"/>
              <a:t>Lips-Wiersma, M. &amp; Wright, S. (2012). Measuring the meaning of meaningful work: Development and validation of the Comprehensive Meaningful Work Scale (CMWS). </a:t>
            </a:r>
            <a:r>
              <a:rPr lang="en-GB" i="1" dirty="0"/>
              <a:t>Group &amp; Organization Management, 37</a:t>
            </a:r>
            <a:r>
              <a:rPr lang="en-GB" i="0" dirty="0"/>
              <a:t>(5)</a:t>
            </a:r>
            <a:r>
              <a:rPr lang="en-GB" dirty="0"/>
              <a:t>, 655–685. https://doi.org/10.1177/1059601112461578 </a:t>
            </a:r>
          </a:p>
          <a:p>
            <a:pPr marL="171381" indent="-171381">
              <a:buFont typeface="Arial" panose="020B0604020202020204" pitchFamily="34" charset="0"/>
              <a:buChar char="•"/>
            </a:pPr>
            <a:r>
              <a:rPr lang="en-GB" dirty="0"/>
              <a:t>Rosso, B. D., Dekas, K. H. &amp; </a:t>
            </a:r>
            <a:r>
              <a:rPr lang="en-GB" dirty="0" err="1"/>
              <a:t>Wrzesniewski</a:t>
            </a:r>
            <a:r>
              <a:rPr lang="en-GB" dirty="0"/>
              <a:t>, A. (2010). On the meaning of work: A theoretical integration and review. </a:t>
            </a:r>
            <a:r>
              <a:rPr lang="en-GB" i="1" dirty="0"/>
              <a:t>Research in Organizational </a:t>
            </a:r>
            <a:r>
              <a:rPr lang="en-GB" i="1" dirty="0" err="1"/>
              <a:t>Behavior</a:t>
            </a:r>
            <a:r>
              <a:rPr lang="en-GB" i="1" dirty="0"/>
              <a:t>, 30</a:t>
            </a:r>
            <a:r>
              <a:rPr lang="en-GB" dirty="0"/>
              <a:t>, 91–127. https://doi.org/10.1016/j.riob.2010.09.001</a:t>
            </a:r>
          </a:p>
          <a:p>
            <a:endParaRPr lang="en-US" dirty="0">
              <a:ea typeface="Calibri" panose="020F0502020204030204" pitchFamily="34" charset="0"/>
              <a:cs typeface="Times New Roman" panose="02020603050405020304" pitchFamily="18" charset="0"/>
            </a:endParaRPr>
          </a:p>
          <a:p>
            <a:pPr defTabSz="914034">
              <a:defRPr/>
            </a:pPr>
            <a:r>
              <a:rPr lang="en-GB" b="1" dirty="0">
                <a:ea typeface=""/>
                <a:cs typeface="Times New Roman" panose="02020603050405020304" pitchFamily="18" charset="0"/>
              </a:rPr>
              <a:t>In addition to the above, the sources of meaningful work are connected in part to the basic psychological needs:</a:t>
            </a:r>
          </a:p>
          <a:p>
            <a:pPr marL="171381" indent="-171381" defTabSz="914034">
              <a:buFont typeface="Arial" panose="020B0604020202020204" pitchFamily="34" charset="0"/>
              <a:buChar char="•"/>
              <a:defRPr/>
            </a:pPr>
            <a:r>
              <a:rPr lang="en-GB" dirty="0" err="1"/>
              <a:t>Martela</a:t>
            </a:r>
            <a:r>
              <a:rPr lang="en-GB" dirty="0"/>
              <a:t>, F. &amp; </a:t>
            </a:r>
            <a:r>
              <a:rPr lang="en-GB" dirty="0" err="1"/>
              <a:t>Riekki</a:t>
            </a:r>
            <a:r>
              <a:rPr lang="en-GB" dirty="0"/>
              <a:t>, T. J. J. 2018. Autonomy, competence, relatedness, and beneficence: a multicultural comparison of the four pathways to meaningful work. </a:t>
            </a:r>
            <a:r>
              <a:rPr lang="en-GB" i="1" dirty="0"/>
              <a:t>Frontiers in Psychology, 9</a:t>
            </a:r>
            <a:r>
              <a:rPr lang="en-GB" dirty="0"/>
              <a:t>, 327587. https://doi.org/10.3389/fpsyg.2018.01157</a:t>
            </a:r>
          </a:p>
        </p:txBody>
      </p:sp>
      <p:sp>
        <p:nvSpPr>
          <p:cNvPr id="4" name="Slide Number Placeholder 3"/>
          <p:cNvSpPr>
            <a:spLocks noGrp="1"/>
          </p:cNvSpPr>
          <p:nvPr>
            <p:ph type="sldNum" sz="quarter" idx="5"/>
          </p:nvPr>
        </p:nvSpPr>
        <p:spPr/>
        <p:txBody>
          <a:bodyPr/>
          <a:lstStyle/>
          <a:p>
            <a:pPr marL="0" marR="0" lvl="0" indent="0" algn="r" defTabSz="894200" rtl="0" eaLnBrk="1" fontAlgn="auto" latinLnBrk="0" hangingPunct="1">
              <a:lnSpc>
                <a:spcPct val="100000"/>
              </a:lnSpc>
              <a:spcBef>
                <a:spcPts val="0"/>
              </a:spcBef>
              <a:spcAft>
                <a:spcPts val="0"/>
              </a:spcAft>
              <a:buClrTx/>
              <a:buSzTx/>
              <a:buFontTx/>
              <a:buNone/>
              <a:tabLst/>
              <a:defRPr/>
            </a:pPr>
            <a:fld id="{797181A4-E0D7-4CE4-BC2C-60DE7CF30F6F}" type="slidenum">
              <a:rPr kumimoji="0" lang="fi-FI"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894200" rtl="0" eaLnBrk="1" fontAlgn="auto" latinLnBrk="0" hangingPunct="1">
                <a:lnSpc>
                  <a:spcPct val="100000"/>
                </a:lnSpc>
                <a:spcBef>
                  <a:spcPts val="0"/>
                </a:spcBef>
                <a:spcAft>
                  <a:spcPts val="0"/>
                </a:spcAft>
                <a:buClrTx/>
                <a:buSzTx/>
                <a:buFontTx/>
                <a:buNone/>
                <a:tabLst/>
                <a:defRPr/>
              </a:pPr>
              <a:t>19</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67536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504072-1F7D-3DC6-1089-9171C282FF4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87A3EE5-0551-44AA-3D2E-0C31505ED2E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E4005E5-DC35-9648-1A65-47F002D29359}"/>
              </a:ext>
            </a:extLst>
          </p:cNvPr>
          <p:cNvSpPr>
            <a:spLocks noGrp="1"/>
          </p:cNvSpPr>
          <p:nvPr>
            <p:ph type="body" idx="1"/>
          </p:nvPr>
        </p:nvSpPr>
        <p:spPr/>
        <p:txBody>
          <a:bodyPr/>
          <a:lstStyle/>
          <a:p>
            <a:r>
              <a:rPr lang="en-GB" b="1" u="none" dirty="0">
                <a:solidFill>
                  <a:schemeClr val="accent1">
                    <a:lumMod val="50000"/>
                    <a:lumOff val="50000"/>
                  </a:schemeClr>
                </a:solidFill>
              </a:rPr>
              <a:t>The opening slide of the event/session</a:t>
            </a:r>
          </a:p>
          <a:p>
            <a:endParaRPr lang="fi-FI" b="0" u="none" dirty="0">
              <a:solidFill>
                <a:schemeClr val="accent1">
                  <a:lumMod val="50000"/>
                  <a:lumOff val="50000"/>
                </a:schemeClr>
              </a:solidFill>
            </a:endParaRPr>
          </a:p>
          <a:p>
            <a:r>
              <a:rPr lang="en-GB" b="0" i="0" u="none" dirty="0">
                <a:solidFill>
                  <a:schemeClr val="accent1">
                    <a:lumMod val="50000"/>
                    <a:lumOff val="50000"/>
                  </a:schemeClr>
                </a:solidFill>
              </a:rPr>
              <a:t>The host declares the event/session open, welcomes the participants and explains everything that’s necessary.</a:t>
            </a:r>
            <a:r>
              <a:rPr lang="en-GB" b="1" i="0" u="none" dirty="0">
                <a:solidFill>
                  <a:schemeClr val="accent1">
                    <a:lumMod val="50000"/>
                    <a:lumOff val="50000"/>
                  </a:schemeClr>
                </a:solidFill>
              </a:rPr>
              <a:t> </a:t>
            </a:r>
          </a:p>
          <a:p>
            <a:endParaRPr lang="en-GB" b="1" i="0" u="none" dirty="0">
              <a:solidFill>
                <a:schemeClr val="accent1">
                  <a:lumMod val="50000"/>
                  <a:lumOff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b="0" i="0" u="none" dirty="0">
                <a:solidFill>
                  <a:schemeClr val="accent1">
                    <a:lumMod val="50000"/>
                    <a:lumOff val="50000"/>
                  </a:schemeClr>
                </a:solidFill>
              </a:rPr>
              <a:t>You may omit the subtitle “</a:t>
            </a:r>
            <a:r>
              <a:rPr lang="en-US" sz="1200" i="1" dirty="0">
                <a:solidFill>
                  <a:schemeClr val="accent3"/>
                </a:solidFill>
              </a:rPr>
              <a:t>Slide set designed to conduct a collaborative work development process in a given group or work community</a:t>
            </a:r>
            <a:r>
              <a:rPr lang="en-US" sz="1200" i="0" dirty="0">
                <a:solidFill>
                  <a:schemeClr val="accent3"/>
                </a:solidFill>
              </a:rPr>
              <a:t>” from your presentation.</a:t>
            </a:r>
            <a:endParaRPr lang="fi-FI" sz="1200" i="0" dirty="0">
              <a:solidFill>
                <a:schemeClr val="accent3"/>
              </a:solidFill>
            </a:endParaRPr>
          </a:p>
          <a:p>
            <a:endParaRPr lang="en-GB" b="0" u="none" dirty="0">
              <a:solidFill>
                <a:schemeClr val="accent1">
                  <a:lumMod val="50000"/>
                  <a:lumOff val="50000"/>
                </a:schemeClr>
              </a:solidFill>
            </a:endParaRPr>
          </a:p>
          <a:p>
            <a:endParaRPr lang="fi-FI" b="1" u="none" dirty="0">
              <a:solidFill>
                <a:schemeClr val="accent1">
                  <a:lumMod val="50000"/>
                  <a:lumOff val="50000"/>
                </a:schemeClr>
              </a:solidFill>
            </a:endParaRPr>
          </a:p>
        </p:txBody>
      </p:sp>
      <p:sp>
        <p:nvSpPr>
          <p:cNvPr id="4" name="Slide Number Placeholder 3">
            <a:extLst>
              <a:ext uri="{FF2B5EF4-FFF2-40B4-BE49-F238E27FC236}">
                <a16:creationId xmlns:a16="http://schemas.microsoft.com/office/drawing/2014/main" id="{FCDE1E8F-714E-096C-0357-645C0FD2239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2CDBA3-8E53-4B38-8A28-94E4F9D9260E}" type="slidenum">
              <a:rPr kumimoji="0" lang="fi-FI" sz="800" b="0" i="0" u="none" strike="noStrike" kern="1200" cap="none" spc="0" normalizeH="0" baseline="0" noProof="0" smtClean="0">
                <a:ln>
                  <a:noFill/>
                </a:ln>
                <a:solidFill>
                  <a:srgbClr val="000000"/>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fi-FI" sz="800" b="0" i="0" u="none" strike="noStrike" kern="1200" cap="none" spc="0" normalizeH="0" baseline="0" noProof="0">
              <a:ln>
                <a:noFill/>
              </a:ln>
              <a:solidFill>
                <a:srgbClr val="000000"/>
              </a:solidFill>
              <a:effectLst/>
              <a:uLnTx/>
              <a:uFillTx/>
              <a:latin typeface="Lato"/>
              <a:ea typeface="+mn-ea"/>
              <a:cs typeface="+mn-cs"/>
            </a:endParaRPr>
          </a:p>
        </p:txBody>
      </p:sp>
    </p:spTree>
    <p:extLst>
      <p:ext uri="{BB962C8B-B14F-4D97-AF65-F5344CB8AC3E}">
        <p14:creationId xmlns:p14="http://schemas.microsoft.com/office/powerpoint/2010/main" val="43470705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Firstly, this slide makes sure that the participants understand </a:t>
            </a:r>
          </a:p>
          <a:p>
            <a:pPr marL="171450" indent="-171450">
              <a:buFont typeface="Arial" panose="020B0604020202020204" pitchFamily="34" charset="0"/>
              <a:buChar char="•"/>
            </a:pPr>
            <a:r>
              <a:rPr lang="en-GB" b="0" dirty="0"/>
              <a:t>what vocational meaning means</a:t>
            </a:r>
          </a:p>
          <a:p>
            <a:pPr marL="171450" indent="-171450">
              <a:buFont typeface="Arial" panose="020B0604020202020204" pitchFamily="34" charset="0"/>
              <a:buChar char="•"/>
            </a:pPr>
            <a:r>
              <a:rPr lang="en-GB" b="0" dirty="0"/>
              <a:t>what vocational fulfilment means, and </a:t>
            </a:r>
          </a:p>
          <a:p>
            <a:pPr marL="171450" indent="-171450">
              <a:buFont typeface="Arial" panose="020B0604020202020204" pitchFamily="34" charset="0"/>
              <a:buChar char="•"/>
            </a:pPr>
            <a:r>
              <a:rPr lang="en-GB" b="0" dirty="0"/>
              <a:t>how these differ.</a:t>
            </a:r>
          </a:p>
          <a:p>
            <a:pPr marL="0" indent="0">
              <a:buFont typeface="Arial" panose="020B0604020202020204" pitchFamily="34" charset="0"/>
              <a:buNone/>
            </a:pPr>
            <a:endParaRPr lang="fi-FI" b="0" dirty="0"/>
          </a:p>
          <a:p>
            <a:pPr marL="0" indent="0">
              <a:buFont typeface="Arial" panose="020B0604020202020204" pitchFamily="34" charset="0"/>
              <a:buNone/>
            </a:pPr>
            <a:r>
              <a:rPr lang="en-US" b="1" dirty="0"/>
              <a:t>Secondly, it is important to understand that the Meaning of Work Barometer is about examining how well the vocational meanings and their fulfilments align across the seven different dimensions of the Barometer presented on the next slide.</a:t>
            </a:r>
            <a:endParaRPr lang="en-US" dirty="0"/>
          </a:p>
        </p:txBody>
      </p:sp>
      <p:sp>
        <p:nvSpPr>
          <p:cNvPr id="4" name="Slide Number Placeholder 3"/>
          <p:cNvSpPr>
            <a:spLocks noGrp="1"/>
          </p:cNvSpPr>
          <p:nvPr>
            <p:ph type="sldNum" sz="quarter" idx="10"/>
          </p:nvPr>
        </p:nvSpPr>
        <p:spPr/>
        <p:txBody>
          <a:bodyPr/>
          <a:lstStyle/>
          <a:p>
            <a:pPr marL="0" marR="0" lvl="0" indent="0" algn="r" defTabSz="914034"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034" rtl="0" eaLnBrk="1" fontAlgn="auto" latinLnBrk="0" hangingPunct="1">
                <a:lnSpc>
                  <a:spcPct val="100000"/>
                </a:lnSpc>
                <a:spcBef>
                  <a:spcPts val="0"/>
                </a:spcBef>
                <a:spcAft>
                  <a:spcPts val="0"/>
                </a:spcAft>
                <a:buClrTx/>
                <a:buSzTx/>
                <a:buFontTx/>
                <a:buNone/>
                <a:tabLst/>
                <a:defRPr/>
              </a:pPr>
              <a:t>20</a:t>
            </a:fld>
            <a:endParaRPr kumimoji="0" lang="fi-FI"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19131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This slide recalls the dimensions and example statements of the Barometer for participants that have responded to the survey in advance. For other participants, it is an introduction to the dimensions. </a:t>
            </a:r>
          </a:p>
          <a:p>
            <a:endParaRPr lang="fi-FI" b="0" dirty="0"/>
          </a:p>
          <a:p>
            <a:r>
              <a:rPr lang="en-GB" b="0" dirty="0"/>
              <a:t>For this slide, you can say that the Barometer examines the five sources of meaningful work, which you explained before: basic needs, competence, self-realisation, communality and doing good. You don't need to explain them again if you already used the slide </a:t>
            </a:r>
            <a:r>
              <a:rPr lang="en-GB" sz="1200" dirty="0"/>
              <a:t>‘</a:t>
            </a:r>
            <a:r>
              <a:rPr lang="en-US" sz="1200" dirty="0"/>
              <a:t>It is important to understand the diverse sources of meaningful work described here, as they vary among employees</a:t>
            </a:r>
            <a:r>
              <a:rPr lang="en-GB" sz="1200" dirty="0"/>
              <a:t>.’ If you chose not to use it, explain them as much as it’s necessary here.</a:t>
            </a:r>
          </a:p>
          <a:p>
            <a:endParaRPr lang="fi-FI"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In any case, it is a good idea to point out separately that the Barometer also includes the main dimensions career success and independence, which do not have subdimensions.</a:t>
            </a:r>
            <a:r>
              <a:rPr lang="en-GB" b="0" dirty="0"/>
              <a:t> </a:t>
            </a:r>
          </a:p>
          <a:p>
            <a:pPr fontAlgn="t"/>
            <a:endParaRPr lang="en-US" b="0" dirty="0"/>
          </a:p>
          <a:p>
            <a:pPr marL="171450" indent="-171450" fontAlgn="t">
              <a:buFont typeface="Arial" panose="020B0604020202020204" pitchFamily="34" charset="0"/>
              <a:buChar char="•"/>
            </a:pPr>
            <a:r>
              <a:rPr lang="en-US" b="0" dirty="0"/>
              <a:t>In the Barometer, the </a:t>
            </a:r>
            <a:r>
              <a:rPr lang="en-US" b="1" dirty="0"/>
              <a:t>Career Success </a:t>
            </a:r>
            <a:r>
              <a:rPr lang="en-US" b="0" dirty="0"/>
              <a:t>dimension covers the traditional, external ‘from the mailroom to the corner office’ type of objective career success.</a:t>
            </a:r>
            <a:r>
              <a:rPr lang="en-GB" b="0" dirty="0"/>
              <a:t> </a:t>
            </a:r>
            <a:r>
              <a:rPr lang="en-US" sz="1200" b="0" i="0" kern="1200" dirty="0">
                <a:solidFill>
                  <a:schemeClr val="tx1"/>
                </a:solidFill>
                <a:effectLst/>
                <a:latin typeface="+mn-lt"/>
                <a:ea typeface="+mn-ea"/>
                <a:cs typeface="+mn-cs"/>
              </a:rPr>
              <a:t>However, the Barometer also touches on more internal, that is, subjective career success, which is about expanding your personal competence and professional skills, vocational pride, and satisfaction with your career independent of external success. These aspects are part of the Competence dimension as Recognition and Capability.</a:t>
            </a:r>
          </a:p>
          <a:p>
            <a:pPr marL="171450" indent="-171450" fontAlgn="t">
              <a:buFont typeface="Arial" panose="020B0604020202020204" pitchFamily="34" charset="0"/>
              <a:buChar char="•"/>
            </a:pPr>
            <a:r>
              <a:rPr lang="en-US" sz="1200" b="0" i="0" kern="1200" dirty="0">
                <a:solidFill>
                  <a:schemeClr val="tx1"/>
                </a:solidFill>
                <a:effectLst/>
                <a:latin typeface="+mn-lt"/>
                <a:ea typeface="+mn-ea"/>
                <a:cs typeface="+mn-cs"/>
              </a:rPr>
              <a:t>The </a:t>
            </a:r>
            <a:r>
              <a:rPr lang="en-US" sz="1200" b="1" i="0" kern="1200" dirty="0">
                <a:solidFill>
                  <a:schemeClr val="tx1"/>
                </a:solidFill>
                <a:effectLst/>
                <a:latin typeface="+mn-lt"/>
                <a:ea typeface="+mn-ea"/>
                <a:cs typeface="+mn-cs"/>
              </a:rPr>
              <a:t>Independence</a:t>
            </a:r>
            <a:r>
              <a:rPr lang="en-US" sz="1200" b="0" i="0" kern="1200" dirty="0">
                <a:solidFill>
                  <a:schemeClr val="tx1"/>
                </a:solidFill>
                <a:effectLst/>
                <a:latin typeface="+mn-lt"/>
                <a:ea typeface="+mn-ea"/>
                <a:cs typeface="+mn-cs"/>
              </a:rPr>
              <a:t> dimension includes having the power and possibility to influence the content and goals of the work and to make decisions about how you work.</a:t>
            </a:r>
          </a:p>
          <a:p>
            <a:pPr fontAlgn="t"/>
            <a:endParaRPr lang="en-US" sz="1200" b="0" i="0" kern="1200" dirty="0">
              <a:solidFill>
                <a:schemeClr val="tx1"/>
              </a:solidFill>
              <a:effectLst/>
              <a:latin typeface="+mn-lt"/>
              <a:ea typeface="+mn-ea"/>
              <a:cs typeface="+mn-cs"/>
            </a:endParaRPr>
          </a:p>
          <a:p>
            <a:pPr fontAlgn="t"/>
            <a:r>
              <a:rPr lang="en-US" sz="1200" b="0" i="0" kern="1200" dirty="0">
                <a:solidFill>
                  <a:schemeClr val="tx1"/>
                </a:solidFill>
                <a:effectLst/>
                <a:latin typeface="+mn-lt"/>
                <a:ea typeface="+mn-ea"/>
                <a:cs typeface="+mn-cs"/>
              </a:rPr>
              <a:t>(NB! There are seven dimensions in the Barometer instead of five, as data analysis based on more than 5,000 MEANWELL research respondents has refined the earlier theoretical and research‑based view that there are five main sources of meaningful work.)</a:t>
            </a:r>
          </a:p>
          <a:p>
            <a:pPr fontAlgn="t"/>
            <a:endParaRPr lang="en-US" sz="1200" b="0" i="0" kern="1200" dirty="0">
              <a:solidFill>
                <a:schemeClr val="tx1"/>
              </a:solidFill>
              <a:effectLst/>
              <a:latin typeface="+mn-lt"/>
              <a:ea typeface="+mn-ea"/>
              <a:cs typeface="+mn-cs"/>
            </a:endParaRPr>
          </a:p>
          <a:p>
            <a:pPr fontAlgn="t"/>
            <a:r>
              <a:rPr lang="en-US" sz="1200" b="0" i="0" kern="1200" dirty="0">
                <a:solidFill>
                  <a:schemeClr val="tx1"/>
                </a:solidFill>
                <a:effectLst/>
                <a:latin typeface="+mn-lt"/>
                <a:ea typeface="+mn-ea"/>
                <a:cs typeface="+mn-cs"/>
              </a:rPr>
              <a:t>For this slide, it is also important to highlight that main dimensions with two subdimensions—such as Recognition and Capability under Competence—often go hand in hand in terms of how they are fulfilled at work. However, it is entirely possible that for someone these are two completely separate matters. This is perfectly natural and should not be seen as an error in the Barometer or a flaw in one’s personal experience. You should point this out and encourage discussion, especially when reviewing the Vocational Meaning and Fulfilment profile.</a:t>
            </a:r>
          </a:p>
        </p:txBody>
      </p:sp>
      <p:sp>
        <p:nvSpPr>
          <p:cNvPr id="4" name="Slide Number Placeholder 3"/>
          <p:cNvSpPr>
            <a:spLocks noGrp="1"/>
          </p:cNvSpPr>
          <p:nvPr>
            <p:ph type="sldNum" sz="quarter" idx="5"/>
          </p:nvPr>
        </p:nvSpPr>
        <p:spPr/>
        <p:txBody>
          <a:bodyPr/>
          <a:lstStyle/>
          <a:p>
            <a:pPr marL="0" marR="0" lvl="0" indent="0" algn="r" defTabSz="894558"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894558" rtl="0" eaLnBrk="1" fontAlgn="auto" latinLnBrk="0" hangingPunct="1">
                <a:lnSpc>
                  <a:spcPct val="100000"/>
                </a:lnSpc>
                <a:spcBef>
                  <a:spcPts val="0"/>
                </a:spcBef>
                <a:spcAft>
                  <a:spcPts val="0"/>
                </a:spcAft>
                <a:buClrTx/>
                <a:buSzTx/>
                <a:buFontTx/>
                <a:buNone/>
                <a:tabLst/>
                <a:defRPr/>
              </a:pPr>
              <a:t>21</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403819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txBody>
          <a:bodyPr/>
          <a:lstStyle/>
          <a:p>
            <a:endParaRPr lang="fi-FI"/>
          </a:p>
        </p:txBody>
      </p:sp>
      <p:sp>
        <p:nvSpPr>
          <p:cNvPr id="3" name="Huomautusten paikkamerkki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Example of a Vocational Meaning and Fulfilment profile, </a:t>
            </a:r>
            <a:r>
              <a:rPr lang="en-US" b="1" dirty="0"/>
              <a:t>with highlights illustrating how poor, good, or above‑expectation fit can appear in an individual profile.</a:t>
            </a:r>
            <a:endParaRPr lang="fi-FI" dirty="0"/>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85EAB-56BA-477F-866D-CAFFED9A3662}"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3208096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fontAlgn="t"/>
            <a:r>
              <a:rPr lang="en-US" sz="1200" b="1" i="0" kern="1200" dirty="0">
                <a:solidFill>
                  <a:schemeClr val="tx1"/>
                </a:solidFill>
                <a:effectLst/>
                <a:latin typeface="+mn-lt"/>
                <a:ea typeface="+mn-ea"/>
                <a:cs typeface="+mn-cs"/>
              </a:rPr>
              <a:t>If the slides from the session are intended to be shared with the participants, you can show this slide and especially highlight its title.</a:t>
            </a:r>
          </a:p>
          <a:p>
            <a:pPr fontAlgn="t"/>
            <a:endParaRPr lang="en-US" sz="1200" b="0" i="0" kern="1200" dirty="0">
              <a:solidFill>
                <a:schemeClr val="tx1"/>
              </a:solidFill>
              <a:effectLst/>
              <a:latin typeface="+mn-lt"/>
              <a:ea typeface="+mn-ea"/>
              <a:cs typeface="+mn-cs"/>
            </a:endParaRPr>
          </a:p>
          <a:p>
            <a:pPr fontAlgn="t"/>
            <a:r>
              <a:rPr lang="en-US" sz="1200" b="1" i="0" kern="1200" dirty="0">
                <a:solidFill>
                  <a:schemeClr val="tx1"/>
                </a:solidFill>
                <a:effectLst/>
                <a:latin typeface="+mn-lt"/>
                <a:ea typeface="+mn-ea"/>
                <a:cs typeface="+mn-cs"/>
              </a:rPr>
              <a:t>As for the rest of the content, you can note that these points have likely already been covered earlier, but this slide serves as a good summary and a reminder for reviewing the Vocational Meaning and Fulfilment profile step by step.</a:t>
            </a:r>
          </a:p>
          <a:p>
            <a:pPr defTabSz="914034">
              <a:defRPr/>
            </a:pPr>
            <a:r>
              <a:rPr lang="en-GB" b="1" dirty="0"/>
              <a:t> </a:t>
            </a:r>
          </a:p>
        </p:txBody>
      </p:sp>
      <p:sp>
        <p:nvSpPr>
          <p:cNvPr id="4" name="Dian numeron paikkamerkki 3"/>
          <p:cNvSpPr>
            <a:spLocks noGrp="1"/>
          </p:cNvSpPr>
          <p:nvPr>
            <p:ph type="sldNum" sz="quarter" idx="5"/>
          </p:nvPr>
        </p:nvSpPr>
        <p:spPr/>
        <p:txBody>
          <a:bodyPr/>
          <a:lstStyle/>
          <a:p>
            <a:pPr marL="0" marR="0" lvl="0" indent="0" algn="r" defTabSz="989930" rtl="0" eaLnBrk="1" fontAlgn="auto" latinLnBrk="0" hangingPunct="1">
              <a:lnSpc>
                <a:spcPct val="100000"/>
              </a:lnSpc>
              <a:spcBef>
                <a:spcPts val="0"/>
              </a:spcBef>
              <a:spcAft>
                <a:spcPts val="0"/>
              </a:spcAft>
              <a:buClrTx/>
              <a:buSzTx/>
              <a:buFontTx/>
              <a:buNone/>
              <a:tabLst/>
              <a:defRPr/>
            </a:pPr>
            <a:fld id="{DA2CDBA3-8E53-4B38-8A28-94E4F9D9260E}" type="slidenum">
              <a:rPr kumimoji="0" lang="fi-FI"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89930" rtl="0" eaLnBrk="1" fontAlgn="auto" latinLnBrk="0" hangingPunct="1">
                <a:lnSpc>
                  <a:spcPct val="100000"/>
                </a:lnSpc>
                <a:spcBef>
                  <a:spcPts val="0"/>
                </a:spcBef>
                <a:spcAft>
                  <a:spcPts val="0"/>
                </a:spcAft>
                <a:buClrTx/>
                <a:buSzTx/>
                <a:buFontTx/>
                <a:buNone/>
                <a:tabLst/>
                <a:defRPr/>
              </a:pPr>
              <a:t>23</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283001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B62D7E-F3A1-9F18-7722-16185A22CB94}"/>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F127EB43-89B2-DEA6-591F-7CCFE9E3BA70}"/>
              </a:ext>
            </a:extLst>
          </p:cNvPr>
          <p:cNvSpPr>
            <a:spLocks noGrp="1" noRot="1" noChangeAspect="1"/>
          </p:cNvSpPr>
          <p:nvPr>
            <p:ph type="sldImg"/>
          </p:nvPr>
        </p:nvSpPr>
        <p:spPr/>
        <p:txBody>
          <a:bodyPr/>
          <a:lstStyle/>
          <a:p>
            <a:endParaRPr lang="fi-FI"/>
          </a:p>
        </p:txBody>
      </p:sp>
      <p:sp>
        <p:nvSpPr>
          <p:cNvPr id="3" name="Huomautusten paikkamerkki 2">
            <a:extLst>
              <a:ext uri="{FF2B5EF4-FFF2-40B4-BE49-F238E27FC236}">
                <a16:creationId xmlns:a16="http://schemas.microsoft.com/office/drawing/2014/main" id="{4DBDBA8B-3523-99C5-E984-1A6BC54E50B5}"/>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A Vocational Meaning and Fulfilment profile for a representative sample of the Finnish working population, which serves as an example of a community profile. These often tend towards the ‘average’ and therefore hide significant individual variation. This becomes evident when comparing this profile to the one on the previous slide.</a:t>
            </a:r>
          </a:p>
          <a:p>
            <a:endParaRPr lang="fi-FI" b="0" dirty="0"/>
          </a:p>
          <a:p>
            <a:pPr>
              <a:spcAft>
                <a:spcPts val="1200"/>
              </a:spcAft>
            </a:pPr>
            <a:r>
              <a:rPr lang="en-GB" b="1" dirty="0"/>
              <a:t>What’s essential is explaining to the participants through this slide that</a:t>
            </a:r>
            <a:r>
              <a:rPr lang="en-GB" b="0" dirty="0"/>
              <a:t> </a:t>
            </a:r>
          </a:p>
          <a:p>
            <a:pPr marL="171450" indent="-171450">
              <a:spcAft>
                <a:spcPts val="1200"/>
              </a:spcAft>
              <a:buFont typeface="Arial" panose="020B0604020202020204" pitchFamily="34" charset="0"/>
              <a:buChar char="•"/>
            </a:pPr>
            <a:r>
              <a:rPr lang="en-GB" b="0" dirty="0"/>
              <a:t>people expect slightly more than what they actually get from both work and private life. </a:t>
            </a:r>
          </a:p>
          <a:p>
            <a:pPr marL="171450" indent="-171450">
              <a:spcAft>
                <a:spcPts val="1200"/>
              </a:spcAft>
              <a:buFont typeface="Arial" panose="020B0604020202020204" pitchFamily="34" charset="0"/>
              <a:buChar char="•"/>
            </a:pPr>
            <a:r>
              <a:rPr lang="en-GB" b="0" dirty="0"/>
              <a:t>The vocational meanings tell the story of an ideal situation. </a:t>
            </a:r>
          </a:p>
          <a:p>
            <a:pPr marL="171450" indent="-171450">
              <a:spcAft>
                <a:spcPts val="1200"/>
              </a:spcAft>
              <a:buFont typeface="Arial" panose="020B0604020202020204" pitchFamily="34" charset="0"/>
              <a:buChar char="•"/>
            </a:pPr>
            <a:r>
              <a:rPr lang="en-GB" b="0" dirty="0"/>
              <a:t>If, therefore, the vocational meaning-fulfilment fit at work does not exceed the ‘-0.5 rule of thumb,’ the difference might not be significant. </a:t>
            </a:r>
          </a:p>
          <a:p>
            <a:pPr marL="171450" indent="-171450">
              <a:spcAft>
                <a:spcPts val="1200"/>
              </a:spcAft>
              <a:buFont typeface="Arial" panose="020B0604020202020204" pitchFamily="34" charset="0"/>
              <a:buChar char="•"/>
            </a:pPr>
            <a:r>
              <a:rPr lang="en-GB" b="0" dirty="0"/>
              <a:t>Instead, if the average gap between vocational meaning and fulfilment is greater than -0.5, you’re seeing signs that the gap in that dimension is wider and that the meaning is left unfulfilled. </a:t>
            </a:r>
          </a:p>
          <a:p>
            <a:pPr marL="171450" indent="-171450">
              <a:spcAft>
                <a:spcPts val="1200"/>
              </a:spcAft>
              <a:buFont typeface="Arial" panose="020B0604020202020204" pitchFamily="34" charset="0"/>
              <a:buChar char="•"/>
            </a:pPr>
            <a:r>
              <a:rPr lang="en-GB" b="0" dirty="0"/>
              <a:t>Studies show that this may be a risk</a:t>
            </a:r>
            <a:r>
              <a:rPr lang="en-GB" dirty="0"/>
              <a:t> for commitment to the organisation, work motivation, wellbeing at work and sustainable careers that support wellbeing, as well as the capability and vitality of an organisation.</a:t>
            </a:r>
          </a:p>
        </p:txBody>
      </p:sp>
      <p:sp>
        <p:nvSpPr>
          <p:cNvPr id="4" name="Dian numeron paikkamerkki 3">
            <a:extLst>
              <a:ext uri="{FF2B5EF4-FFF2-40B4-BE49-F238E27FC236}">
                <a16:creationId xmlns:a16="http://schemas.microsoft.com/office/drawing/2014/main" id="{81683F5B-F961-60B7-FB32-036D53A7402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85EAB-56BA-477F-866D-CAFFED9A3662}"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159439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E6AA83-31FF-0713-33B0-7B98A5D4505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26E6A1B-9172-FF85-5339-1F672FFAD33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85D3637-DD1B-63D0-C232-BFC84210B7AA}"/>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Humanely sustainable careers and the </a:t>
            </a:r>
            <a:r>
              <a:rPr kumimoji="0" lang="en-GB" sz="1200" b="1" i="0" u="none" strike="noStrike" kern="1200" cap="none" spc="0" normalizeH="0" baseline="0" noProof="0" dirty="0">
                <a:ln>
                  <a:noFill/>
                </a:ln>
                <a:solidFill>
                  <a:srgbClr val="002957"/>
                </a:solidFill>
                <a:effectLst/>
                <a:uLnTx/>
                <a:uFillTx/>
                <a:latin typeface="Lato"/>
                <a:ea typeface="Lato"/>
                <a:cs typeface="+mn-cs"/>
              </a:rPr>
              <a:t>vocational meaning-fulfilment fit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1200" cap="none" spc="0" normalizeH="0" baseline="0" noProof="0" dirty="0">
              <a:ln>
                <a:noFill/>
              </a:ln>
              <a:solidFill>
                <a:srgbClr val="002957"/>
              </a:solidFill>
              <a:effectLst/>
              <a:uLnTx/>
              <a:uFillTx/>
              <a:latin typeface="Lato"/>
              <a:ea typeface="Lato"/>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Use this and the following two slides to tell your listeners that the </a:t>
            </a:r>
            <a:r>
              <a:rPr kumimoji="0" lang="en-GB" sz="1200" b="0" i="0" u="none" strike="noStrike" kern="1200" cap="none" spc="0" normalizeH="0" baseline="0" noProof="0" dirty="0">
                <a:ln>
                  <a:noFill/>
                </a:ln>
                <a:solidFill>
                  <a:srgbClr val="002957"/>
                </a:solidFill>
                <a:effectLst/>
                <a:uLnTx/>
                <a:uFillTx/>
                <a:latin typeface="Lato"/>
                <a:ea typeface="Lato"/>
                <a:cs typeface="+mn-cs"/>
              </a:rPr>
              <a:t>vocational meaning-fulfilment fit</a:t>
            </a:r>
            <a:r>
              <a:rPr kumimoji="0" lang="en-GB" sz="1200" b="1" i="0" u="none" strike="noStrike" kern="1200" cap="none" spc="0" normalizeH="0" baseline="0" noProof="0" dirty="0">
                <a:ln>
                  <a:noFill/>
                </a:ln>
                <a:solidFill>
                  <a:srgbClr val="002957"/>
                </a:solidFill>
                <a:effectLst/>
                <a:uLnTx/>
                <a:uFillTx/>
                <a:latin typeface="Lato"/>
                <a:ea typeface="Lato"/>
                <a:cs typeface="+mn-cs"/>
              </a:rPr>
              <a:t> </a:t>
            </a:r>
            <a:r>
              <a:rPr lang="en-GB" b="0" dirty="0"/>
              <a:t>has been studied to show a link with employee wellbeing, good work-life balance, and strong commitment to the organisation and sector, i.e. humanely sustainable careers.</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solidFill>
                  <a:schemeClr val="tx1"/>
                </a:solidFill>
              </a:rPr>
              <a:t>The literature is openly available for anyone that wants to read it</a:t>
            </a:r>
            <a:r>
              <a:rPr lang="en-GB" b="1" dirty="0"/>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dirty="0"/>
              <a:t>Rantanen, J., Mauno, S., Konsti, S., Markkula, S. &amp; Peterson, G. 2024. Vocational Meaning and </a:t>
            </a:r>
            <a:r>
              <a:rPr lang="en-GB" dirty="0" err="1"/>
              <a:t>Fulfillment</a:t>
            </a:r>
            <a:r>
              <a:rPr lang="en-GB" dirty="0"/>
              <a:t> Survey: A new tool for fostering employees’ </a:t>
            </a:r>
            <a:r>
              <a:rPr lang="en-GB" dirty="0" err="1"/>
              <a:t>worklife</a:t>
            </a:r>
            <a:r>
              <a:rPr lang="en-GB" dirty="0"/>
              <a:t> balance and career sustainability. In P. </a:t>
            </a:r>
            <a:r>
              <a:rPr lang="en-GB" dirty="0" err="1"/>
              <a:t>Kruyen</a:t>
            </a:r>
            <a:r>
              <a:rPr lang="en-GB" dirty="0"/>
              <a:t>, S. André &amp; B. van der Heijden (ed.), </a:t>
            </a:r>
            <a:r>
              <a:rPr lang="en-GB" i="1" dirty="0"/>
              <a:t>Maintaining a healthy, sustainable work-life balance throughout the life course: An interdisciplinary path to a better future </a:t>
            </a:r>
            <a:r>
              <a:rPr lang="en-GB" dirty="0"/>
              <a:t>(s. 205–212). Edward Elgar. https://doi.org/10.4337/9781803922348.00039 </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dirty="0"/>
          </a:p>
        </p:txBody>
      </p:sp>
      <p:sp>
        <p:nvSpPr>
          <p:cNvPr id="4" name="Slide Number Placeholder 3">
            <a:extLst>
              <a:ext uri="{FF2B5EF4-FFF2-40B4-BE49-F238E27FC236}">
                <a16:creationId xmlns:a16="http://schemas.microsoft.com/office/drawing/2014/main" id="{0F82052E-361F-34E1-FF14-AE99BB48093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7107044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14A7F9-D2FB-480F-5B73-286DFFA41D4E}"/>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99E26689-04CD-BC2F-8361-A5798089A13F}"/>
              </a:ext>
            </a:extLst>
          </p:cNvPr>
          <p:cNvSpPr>
            <a:spLocks noGrp="1" noRot="1" noChangeAspect="1"/>
          </p:cNvSpPr>
          <p:nvPr>
            <p:ph type="sldImg"/>
          </p:nvPr>
        </p:nvSpPr>
        <p:spPr/>
        <p:txBody>
          <a:bodyPr/>
          <a:lstStyle/>
          <a:p>
            <a:endParaRPr lang="fi-FI"/>
          </a:p>
        </p:txBody>
      </p:sp>
      <p:sp>
        <p:nvSpPr>
          <p:cNvPr id="3" name="Huomautusten paikkamerkki 2">
            <a:extLst>
              <a:ext uri="{FF2B5EF4-FFF2-40B4-BE49-F238E27FC236}">
                <a16:creationId xmlns:a16="http://schemas.microsoft.com/office/drawing/2014/main" id="{79EC9737-622A-FD8C-81AA-1730742082DB}"/>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People on exceptionally sustainable careers and their vocational meaning-fulfilment fit</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This slide illustrates results of research that show that good vocational meaning-fulfilment fit is strongly linked with several indicators of a humanely sustainable career. Roughly one third of the participants were in such a favourable situation.</a:t>
            </a:r>
          </a:p>
        </p:txBody>
      </p:sp>
      <p:sp>
        <p:nvSpPr>
          <p:cNvPr id="4" name="Dian numeron paikkamerkki 3">
            <a:extLst>
              <a:ext uri="{FF2B5EF4-FFF2-40B4-BE49-F238E27FC236}">
                <a16:creationId xmlns:a16="http://schemas.microsoft.com/office/drawing/2014/main" id="{94D3B6C7-B94D-657C-4E09-5461F283DD3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85EAB-56BA-477F-866D-CAFFED9A3662}"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0044185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A14ABE-CAFA-47B1-E6D1-108BD8547CC3}"/>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3AB68756-8E67-34D9-2DEA-8B453F99A6A0}"/>
              </a:ext>
            </a:extLst>
          </p:cNvPr>
          <p:cNvSpPr>
            <a:spLocks noGrp="1" noRot="1" noChangeAspect="1"/>
          </p:cNvSpPr>
          <p:nvPr>
            <p:ph type="sldImg"/>
          </p:nvPr>
        </p:nvSpPr>
        <p:spPr/>
        <p:txBody>
          <a:bodyPr/>
          <a:lstStyle/>
          <a:p>
            <a:endParaRPr lang="fi-FI"/>
          </a:p>
        </p:txBody>
      </p:sp>
      <p:sp>
        <p:nvSpPr>
          <p:cNvPr id="3" name="Huomautusten paikkamerkki 2">
            <a:extLst>
              <a:ext uri="{FF2B5EF4-FFF2-40B4-BE49-F238E27FC236}">
                <a16:creationId xmlns:a16="http://schemas.microsoft.com/office/drawing/2014/main" id="{7641EC7B-92D3-4C4E-134B-B4B797D19A07}"/>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People on unsustainable careers and their vocational meaning-fulfilment fit</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This slide illustrates results of research that show that poor vocational meaning-fulfilment fit is strongly linked with several indicators of an unsustainable career. </a:t>
            </a:r>
            <a:r>
              <a:rPr lang="en-US" b="0" dirty="0"/>
              <a:t>About one sixth of the study participants were in this highly unfavorable situation, which poses a clear risk both to their wellbeing at work and to their commitment to their workplace and profession.</a:t>
            </a:r>
            <a:endParaRPr lang="en-GB" b="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dirty="0"/>
          </a:p>
        </p:txBody>
      </p:sp>
      <p:sp>
        <p:nvSpPr>
          <p:cNvPr id="4" name="Dian numeron paikkamerkki 3">
            <a:extLst>
              <a:ext uri="{FF2B5EF4-FFF2-40B4-BE49-F238E27FC236}">
                <a16:creationId xmlns:a16="http://schemas.microsoft.com/office/drawing/2014/main" id="{E0B99795-3A63-10B8-BAD6-55F3F1F2544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85EAB-56BA-477F-866D-CAFFED9A3662}"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4511141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fontAlgn="t"/>
            <a:r>
              <a:rPr lang="en-US" sz="1200" b="1" i="0" kern="1200" dirty="0">
                <a:solidFill>
                  <a:schemeClr val="tx1"/>
                </a:solidFill>
                <a:effectLst/>
                <a:latin typeface="+mn-lt"/>
                <a:ea typeface="+mn-ea"/>
                <a:cs typeface="+mn-cs"/>
              </a:rPr>
              <a:t>The importance of work </a:t>
            </a:r>
            <a:r>
              <a:rPr lang="en-US" sz="1200" b="1" i="0" kern="1200" dirty="0" err="1">
                <a:solidFill>
                  <a:schemeClr val="tx1"/>
                </a:solidFill>
                <a:effectLst/>
                <a:latin typeface="+mn-lt"/>
                <a:ea typeface="+mn-ea"/>
                <a:cs typeface="+mn-cs"/>
              </a:rPr>
              <a:t>organisation</a:t>
            </a:r>
            <a:r>
              <a:rPr lang="en-US" sz="1200" b="1" i="0" kern="1200" dirty="0">
                <a:solidFill>
                  <a:schemeClr val="tx1"/>
                </a:solidFill>
                <a:effectLst/>
                <a:latin typeface="+mn-lt"/>
                <a:ea typeface="+mn-ea"/>
                <a:cs typeface="+mn-cs"/>
              </a:rPr>
              <a:t> and reasonable workload for vocational fulfilment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This slide can be used to highlight that there are ways to strengthen the vocational meaning-fulfilment fit. Leaders and supervisors should work together with staff to ensure that work is </a:t>
            </a:r>
            <a:r>
              <a:rPr lang="en-US" b="0" dirty="0" err="1"/>
              <a:t>organised</a:t>
            </a:r>
            <a:r>
              <a:rPr lang="en-US" b="0" dirty="0"/>
              <a:t> so that everyone knows their tasks and experiences their workload as reasonable.</a:t>
            </a:r>
            <a:endParaRPr lang="en-GB" b="0" dirty="0"/>
          </a:p>
        </p:txBody>
      </p:sp>
      <p:sp>
        <p:nvSpPr>
          <p:cNvPr id="4" name="Dian numeron paikkamerkki 3"/>
          <p:cNvSpPr>
            <a:spLocks noGrp="1"/>
          </p:cNvSpPr>
          <p:nvPr>
            <p:ph type="sldNum" sz="quarter" idx="5"/>
          </p:nvPr>
        </p:nvSpPr>
        <p:spPr/>
        <p:txBody>
          <a:bodyPr/>
          <a:lstStyle/>
          <a:p>
            <a:pPr marL="0" marR="0" lvl="0" indent="0" algn="r" defTabSz="961388" rtl="0" eaLnBrk="1" fontAlgn="auto" latinLnBrk="0" hangingPunct="1">
              <a:lnSpc>
                <a:spcPct val="100000"/>
              </a:lnSpc>
              <a:spcBef>
                <a:spcPts val="0"/>
              </a:spcBef>
              <a:spcAft>
                <a:spcPts val="0"/>
              </a:spcAft>
              <a:buClrTx/>
              <a:buSzTx/>
              <a:buFontTx/>
              <a:buNone/>
              <a:tabLst/>
              <a:defRPr/>
            </a:pPr>
            <a:fld id="{DA2CDBA3-8E53-4B38-8A28-94E4F9D9260E}" type="slidenum">
              <a:rPr kumimoji="0" lang="fi-FI" sz="14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1388" rtl="0" eaLnBrk="1" fontAlgn="auto" latinLnBrk="0" hangingPunct="1">
                <a:lnSpc>
                  <a:spcPct val="100000"/>
                </a:lnSpc>
                <a:spcBef>
                  <a:spcPts val="0"/>
                </a:spcBef>
                <a:spcAft>
                  <a:spcPts val="0"/>
                </a:spcAft>
                <a:buClrTx/>
                <a:buSzTx/>
                <a:buFontTx/>
                <a:buNone/>
                <a:tabLst/>
                <a:defRPr/>
              </a:pPr>
              <a:t>28</a:t>
            </a:fld>
            <a:endParaRPr kumimoji="0" lang="fi-FI"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332633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highlight>
                  <a:srgbClr val="FFFF00"/>
                </a:highlight>
              </a:rPr>
              <a:t>Use this slide to explain what the Meaning of Work Barometer provides and what its goals are.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highlight>
                  <a:srgbClr val="FFFF00"/>
                </a:highlight>
              </a:rPr>
              <a:t>Everything on the slide is worth the while but point 2 is particularly so.</a:t>
            </a:r>
            <a:r>
              <a:rPr lang="en-GB" dirty="0">
                <a:highlight>
                  <a:srgbClr val="FFFF00"/>
                </a:highlight>
              </a:rPr>
              <a: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dirty="0">
                <a:highlight>
                  <a:srgbClr val="FFFF00"/>
                </a:highlight>
              </a:rPr>
              <a:t>This is because we often pay more attention to the negatives, in both everyday work and the Vocational Meaning and Fulfilment profile.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dirty="0">
                <a:highlight>
                  <a:srgbClr val="FFFF00"/>
                </a:highlight>
              </a:rPr>
              <a:t>However, the barometer and the profile </a:t>
            </a:r>
            <a:r>
              <a:rPr lang="en-US" sz="1200" b="0" i="0" kern="1200" dirty="0">
                <a:solidFill>
                  <a:schemeClr val="tx1"/>
                </a:solidFill>
                <a:effectLst/>
                <a:highlight>
                  <a:srgbClr val="FFFF00"/>
                </a:highlight>
                <a:latin typeface="+mn-lt"/>
                <a:ea typeface="+mn-ea"/>
                <a:cs typeface="+mn-cs"/>
              </a:rPr>
              <a:t>re also tools for noticing and nurturing what is good and functioning — alongside identifying areas for development.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dirty="0">
              <a:highlight>
                <a:srgbClr val="FFFF00"/>
              </a:highlight>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36194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dirty="0"/>
          </a:p>
        </p:txBody>
      </p:sp>
      <p:sp>
        <p:nvSpPr>
          <p:cNvPr id="4" name="Dian numeron paikkamerkki 3"/>
          <p:cNvSpPr>
            <a:spLocks noGrp="1"/>
          </p:cNvSpPr>
          <p:nvPr>
            <p:ph type="sldNum" sz="quarter" idx="5"/>
          </p:nvPr>
        </p:nvSpPr>
        <p:spPr/>
        <p:txBody>
          <a:bodyPr/>
          <a:lstStyle/>
          <a:p>
            <a:fld id="{6DA0AB6E-631C-4431-93F6-3222104DC937}" type="slidenum">
              <a:rPr lang="fi-FI" smtClean="0"/>
              <a:t>3</a:t>
            </a:fld>
            <a:endParaRPr lang="fi-FI"/>
          </a:p>
        </p:txBody>
      </p:sp>
    </p:spTree>
    <p:extLst>
      <p:ext uri="{BB962C8B-B14F-4D97-AF65-F5344CB8AC3E}">
        <p14:creationId xmlns:p14="http://schemas.microsoft.com/office/powerpoint/2010/main" val="42639970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This slide is the transition from the introduction part to the group‑work part.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660074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t"/>
            <a:r>
              <a:rPr lang="en-US" sz="1200" b="1" i="0" kern="1200" dirty="0">
                <a:solidFill>
                  <a:schemeClr val="tx1"/>
                </a:solidFill>
                <a:effectLst/>
                <a:highlight>
                  <a:srgbClr val="FFFF00"/>
                </a:highlight>
                <a:latin typeface="+mn-lt"/>
                <a:ea typeface="+mn-ea"/>
                <a:cs typeface="+mn-cs"/>
              </a:rPr>
              <a:t>Slide 1 to guide group discussion at events where the work revolves around the INDIVIDUAL Vocational Meaning and Fulfilment profiles.</a:t>
            </a:r>
          </a:p>
          <a:p>
            <a:pPr fontAlgn="t"/>
            <a:endParaRPr lang="en-US" sz="1200" b="1" i="0" kern="1200" dirty="0">
              <a:solidFill>
                <a:schemeClr val="tx1"/>
              </a:solidFill>
              <a:effectLst/>
              <a:highlight>
                <a:srgbClr val="FFFF00"/>
              </a:highlight>
              <a:latin typeface="+mn-lt"/>
              <a:ea typeface="+mn-ea"/>
              <a:cs typeface="+mn-cs"/>
            </a:endParaRPr>
          </a:p>
          <a:p>
            <a:pPr fontAlgn="t"/>
            <a:r>
              <a:rPr lang="en-US" b="0" dirty="0"/>
              <a:t>Before moving on to the group‑work phase of the event, it may be useful to give participants some time and space to discuss the thoughts arising from the introductory part</a:t>
            </a:r>
            <a:endParaRPr lang="fi-FI" b="0" dirty="0">
              <a:highlight>
                <a:srgbClr val="FFFF00"/>
              </a:highlight>
            </a:endParaRPr>
          </a:p>
          <a:p>
            <a:endParaRPr lang="fi-FI"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97899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t"/>
            <a:r>
              <a:rPr lang="en-US" sz="1200" b="1" i="0" kern="1200" dirty="0">
                <a:solidFill>
                  <a:schemeClr val="tx1"/>
                </a:solidFill>
                <a:effectLst/>
                <a:highlight>
                  <a:srgbClr val="FFFF00"/>
                </a:highlight>
                <a:latin typeface="+mn-lt"/>
                <a:ea typeface="+mn-ea"/>
                <a:cs typeface="+mn-cs"/>
              </a:rPr>
              <a:t>Slide 2 to guide group discussion at events where the work revolves around the INDIVIDUAL Vocational Meaning and Fulfilment profiles.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85EAB-56BA-477F-866D-CAFFED9A3662}"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683041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E89CE4-6CB5-8DE6-269C-05432E5A2C2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6D7D905-3A2A-7B0D-E6CB-94B969AD6DA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04F619F-E274-DEE0-E80F-C515FFC61F5A}"/>
              </a:ext>
            </a:extLst>
          </p:cNvPr>
          <p:cNvSpPr>
            <a:spLocks noGrp="1"/>
          </p:cNvSpPr>
          <p:nvPr>
            <p:ph type="body" idx="1"/>
          </p:nvPr>
        </p:nvSpPr>
        <p:spPr/>
        <p:txBody>
          <a:bodyPr/>
          <a:lstStyle/>
          <a:p>
            <a:pPr marL="0" marR="0" lvl="0" indent="0" algn="l" defTabSz="894382" rtl="0" eaLnBrk="1" fontAlgn="auto" latinLnBrk="0" hangingPunct="1">
              <a:lnSpc>
                <a:spcPct val="100000"/>
              </a:lnSpc>
              <a:spcBef>
                <a:spcPts val="0"/>
              </a:spcBef>
              <a:spcAft>
                <a:spcPts val="0"/>
              </a:spcAft>
              <a:buClrTx/>
              <a:buSzTx/>
              <a:buFontTx/>
              <a:buNone/>
              <a:tabLst/>
              <a:defRPr/>
            </a:pPr>
            <a:r>
              <a:rPr lang="en-GB" b="1" dirty="0">
                <a:highlight>
                  <a:srgbClr val="FFFF00"/>
                </a:highlight>
              </a:rPr>
              <a:t>Slide 3 to guide group work at events where the work revolves around the INDIVIDUAL Vocational Meaning and Fulfilment profiles. </a:t>
            </a:r>
            <a:r>
              <a:rPr lang="en-US" sz="1200" b="1" dirty="0">
                <a:highlight>
                  <a:srgbClr val="FFFF00"/>
                </a:highlight>
              </a:rPr>
              <a:t>(Tip! You can also divide the process described in this slide set into two meetings if needed, depending on the time available for one session.)</a:t>
            </a:r>
            <a:endParaRPr lang="en-GB" b="1" dirty="0">
              <a:highlight>
                <a:srgbClr val="FFFF00"/>
              </a:highlight>
            </a:endParaRPr>
          </a:p>
          <a:p>
            <a:pPr marL="0" marR="0" lvl="0" indent="0" algn="l" defTabSz="894382" rtl="0" eaLnBrk="1" fontAlgn="auto" latinLnBrk="0" hangingPunct="1">
              <a:lnSpc>
                <a:spcPct val="100000"/>
              </a:lnSpc>
              <a:spcBef>
                <a:spcPts val="0"/>
              </a:spcBef>
              <a:spcAft>
                <a:spcPts val="0"/>
              </a:spcAft>
              <a:buClrTx/>
              <a:buSzTx/>
              <a:buFontTx/>
              <a:buNone/>
              <a:tabLst/>
              <a:defRPr/>
            </a:pPr>
            <a:endParaRPr lang="en-GB" b="1" dirty="0">
              <a:highlight>
                <a:srgbClr val="FFFF00"/>
              </a:highlight>
            </a:endParaRPr>
          </a:p>
          <a:p>
            <a:pPr fontAlgn="t"/>
            <a:r>
              <a:rPr lang="en-US" sz="1200" b="1" i="0" kern="1200" dirty="0">
                <a:solidFill>
                  <a:schemeClr val="tx1"/>
                </a:solidFill>
                <a:effectLst/>
                <a:highlight>
                  <a:srgbClr val="FFFF00"/>
                </a:highlight>
                <a:latin typeface="+mn-lt"/>
                <a:ea typeface="+mn-ea"/>
                <a:cs typeface="+mn-cs"/>
              </a:rPr>
              <a:t>The time available after giving the instructions on this slide depends on how much time the host can or wants to allocate to this part in relation to the overall event.</a:t>
            </a:r>
          </a:p>
          <a:p>
            <a:endParaRPr lang="fi-FI" dirty="0"/>
          </a:p>
          <a:p>
            <a:pPr fontAlgn="t"/>
            <a:r>
              <a:rPr lang="en-US" sz="1200" b="1" i="0" kern="1200" dirty="0">
                <a:solidFill>
                  <a:schemeClr val="tx1"/>
                </a:solidFill>
                <a:effectLst/>
                <a:latin typeface="+mn-lt"/>
                <a:ea typeface="+mn-ea"/>
                <a:cs typeface="+mn-cs"/>
              </a:rPr>
              <a:t>IMPORTANT NOTE! </a:t>
            </a:r>
          </a:p>
          <a:p>
            <a:pPr marL="228600" indent="-228600" fontAlgn="t">
              <a:buFont typeface="+mj-lt"/>
              <a:buAutoNum type="arabicPeriod"/>
            </a:pPr>
            <a:r>
              <a:rPr lang="en-US" sz="1200" b="0" i="0" kern="1200" dirty="0">
                <a:solidFill>
                  <a:schemeClr val="tx1"/>
                </a:solidFill>
                <a:effectLst/>
                <a:latin typeface="+mn-lt"/>
                <a:ea typeface="+mn-ea"/>
                <a:cs typeface="+mn-cs"/>
              </a:rPr>
              <a:t>For this individual reflection, the host should remind participants in advance to bring their own Vocational Meaning and Fulfilment Profiles to the event.</a:t>
            </a:r>
          </a:p>
          <a:p>
            <a:pPr marL="228600" indent="-228600" fontAlgn="t">
              <a:buFont typeface="+mj-lt"/>
              <a:buAutoNum type="arabicPeriod"/>
            </a:pPr>
            <a:r>
              <a:rPr lang="en-US" sz="1200" b="0" i="0" kern="1200" dirty="0">
                <a:solidFill>
                  <a:schemeClr val="tx1"/>
                </a:solidFill>
                <a:effectLst/>
                <a:latin typeface="+mn-lt"/>
                <a:ea typeface="+mn-ea"/>
                <a:cs typeface="+mn-cs"/>
              </a:rPr>
              <a:t>The host should also provide each participant with a blank template/printed slide for creating the A/B list. This template is simply a form showing the instructions from this slide and including separate empty A and B columns.</a:t>
            </a:r>
          </a:p>
          <a:p>
            <a:pPr marL="228600" indent="-228600" fontAlgn="t">
              <a:buFont typeface="+mj-lt"/>
              <a:buAutoNum type="arabicPeriod"/>
            </a:pPr>
            <a:r>
              <a:rPr lang="en-US" sz="1200" b="0" i="0" kern="1200" dirty="0">
                <a:solidFill>
                  <a:schemeClr val="tx1"/>
                </a:solidFill>
                <a:effectLst/>
                <a:latin typeface="+mn-lt"/>
                <a:ea typeface="+mn-ea"/>
                <a:cs typeface="+mn-cs"/>
              </a:rPr>
              <a:t>Also display on the screen the slide titled </a:t>
            </a:r>
            <a:r>
              <a:rPr lang="en-US" sz="1200" b="0" i="1" kern="1200" dirty="0">
                <a:solidFill>
                  <a:schemeClr val="tx1"/>
                </a:solidFill>
                <a:effectLst/>
                <a:latin typeface="+mn-lt"/>
                <a:ea typeface="+mn-ea"/>
                <a:cs typeface="+mn-cs"/>
              </a:rPr>
              <a:t>“Seven Dimensions of the Meaning of Work Barometer”</a:t>
            </a:r>
            <a:r>
              <a:rPr lang="en-US" sz="1200" b="0" i="0" kern="1200" dirty="0">
                <a:solidFill>
                  <a:schemeClr val="tx1"/>
                </a:solidFill>
                <a:effectLst/>
                <a:latin typeface="+mn-lt"/>
                <a:ea typeface="+mn-ea"/>
                <a:cs typeface="+mn-cs"/>
              </a:rPr>
              <a:t>, which includes the subdimensions and example statements. Participants will need these to support their individual reflection.</a:t>
            </a:r>
          </a:p>
        </p:txBody>
      </p:sp>
      <p:sp>
        <p:nvSpPr>
          <p:cNvPr id="4" name="Slide Number Placeholder 3">
            <a:extLst>
              <a:ext uri="{FF2B5EF4-FFF2-40B4-BE49-F238E27FC236}">
                <a16:creationId xmlns:a16="http://schemas.microsoft.com/office/drawing/2014/main" id="{9DED160E-373C-3656-3F47-9DF21ED68454}"/>
              </a:ext>
            </a:extLst>
          </p:cNvPr>
          <p:cNvSpPr>
            <a:spLocks noGrp="1"/>
          </p:cNvSpPr>
          <p:nvPr>
            <p:ph type="sldNum" sz="quarter" idx="5"/>
          </p:nvPr>
        </p:nvSpPr>
        <p:spPr/>
        <p:txBody>
          <a:bodyPr/>
          <a:lstStyle/>
          <a:p>
            <a:pPr marL="0" marR="0" lvl="0" indent="0" algn="r" defTabSz="894382" rtl="0" eaLnBrk="1" fontAlgn="auto" latinLnBrk="0" hangingPunct="1">
              <a:lnSpc>
                <a:spcPct val="100000"/>
              </a:lnSpc>
              <a:spcBef>
                <a:spcPts val="0"/>
              </a:spcBef>
              <a:spcAft>
                <a:spcPts val="0"/>
              </a:spcAft>
              <a:buClrTx/>
              <a:buSzTx/>
              <a:buFontTx/>
              <a:buNone/>
              <a:tabLst/>
              <a:defRPr/>
            </a:pPr>
            <a:fld id="{DA2CDBA3-8E53-4B38-8A28-94E4F9D9260E}" type="slidenum">
              <a:rPr kumimoji="0" lang="fi-FI" sz="800" b="0" i="0" u="none" strike="noStrike" kern="1200" cap="none" spc="0" normalizeH="0" baseline="0" noProof="0">
                <a:ln>
                  <a:noFill/>
                </a:ln>
                <a:solidFill>
                  <a:srgbClr val="000000"/>
                </a:solidFill>
                <a:effectLst/>
                <a:uLnTx/>
                <a:uFillTx/>
                <a:latin typeface="Lato"/>
                <a:ea typeface="+mn-ea"/>
                <a:cs typeface="+mn-cs"/>
              </a:rPr>
              <a:pPr marL="0" marR="0" lvl="0" indent="0" algn="r" defTabSz="894382" rtl="0" eaLnBrk="1" fontAlgn="auto" latinLnBrk="0" hangingPunct="1">
                <a:lnSpc>
                  <a:spcPct val="100000"/>
                </a:lnSpc>
                <a:spcBef>
                  <a:spcPts val="0"/>
                </a:spcBef>
                <a:spcAft>
                  <a:spcPts val="0"/>
                </a:spcAft>
                <a:buClrTx/>
                <a:buSzTx/>
                <a:buFontTx/>
                <a:buNone/>
                <a:tabLst/>
                <a:defRPr/>
              </a:pPr>
              <a:t>33</a:t>
            </a:fld>
            <a:endParaRPr kumimoji="0" lang="fi-FI" sz="800" b="0" i="0" u="none" strike="noStrike" kern="1200" cap="none" spc="0" normalizeH="0" baseline="0" noProof="0">
              <a:ln>
                <a:noFill/>
              </a:ln>
              <a:solidFill>
                <a:srgbClr val="000000"/>
              </a:solidFill>
              <a:effectLst/>
              <a:uLnTx/>
              <a:uFillTx/>
              <a:latin typeface="Lato"/>
              <a:ea typeface="+mn-ea"/>
              <a:cs typeface="+mn-cs"/>
            </a:endParaRPr>
          </a:p>
        </p:txBody>
      </p:sp>
    </p:spTree>
    <p:extLst>
      <p:ext uri="{BB962C8B-B14F-4D97-AF65-F5344CB8AC3E}">
        <p14:creationId xmlns:p14="http://schemas.microsoft.com/office/powerpoint/2010/main" val="61636547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DD28C4-F248-DCD4-2FFA-933D5A432D5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47E2901-BE5A-4012-2AE8-D69139DEE94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F03E04A-54C5-2B83-FE26-616C3E2993D5}"/>
              </a:ext>
            </a:extLst>
          </p:cNvPr>
          <p:cNvSpPr>
            <a:spLocks noGrp="1"/>
          </p:cNvSpPr>
          <p:nvPr>
            <p:ph type="body" idx="1"/>
          </p:nvPr>
        </p:nvSpPr>
        <p:spPr/>
        <p:txBody>
          <a:bodyPr/>
          <a:lstStyle/>
          <a:p>
            <a:pPr marL="0" marR="0" lvl="0" indent="0" algn="l" defTabSz="894382" rtl="0" eaLnBrk="1" fontAlgn="auto" latinLnBrk="0" hangingPunct="1">
              <a:lnSpc>
                <a:spcPct val="100000"/>
              </a:lnSpc>
              <a:spcBef>
                <a:spcPts val="0"/>
              </a:spcBef>
              <a:spcAft>
                <a:spcPts val="0"/>
              </a:spcAft>
              <a:buClrTx/>
              <a:buSzTx/>
              <a:buFontTx/>
              <a:buNone/>
              <a:tabLst/>
              <a:defRPr/>
            </a:pPr>
            <a:r>
              <a:rPr lang="en-GB" b="1" dirty="0">
                <a:highlight>
                  <a:srgbClr val="FFFF00"/>
                </a:highlight>
              </a:rPr>
              <a:t>Slide 4 to guide group work at events where the work revolves around the INDIVIDUAL Vocational Meaning and Fulfilment profiles. </a:t>
            </a:r>
            <a:r>
              <a:rPr lang="en-US" sz="1200" b="1" dirty="0">
                <a:highlight>
                  <a:srgbClr val="FFFF00"/>
                </a:highlight>
              </a:rPr>
              <a:t>(Tip! You can also divide the process described in this slide set into two meetings if needed, depending on the time available for one session.)</a:t>
            </a:r>
            <a:endParaRPr lang="en-GB" b="1" dirty="0">
              <a:highlight>
                <a:srgbClr val="FFFF00"/>
              </a:highlight>
            </a:endParaRPr>
          </a:p>
          <a:p>
            <a:pPr marL="0" marR="0" lvl="0" indent="0" algn="l" defTabSz="894382" rtl="0" eaLnBrk="1" fontAlgn="auto" latinLnBrk="0" hangingPunct="1">
              <a:lnSpc>
                <a:spcPct val="100000"/>
              </a:lnSpc>
              <a:spcBef>
                <a:spcPts val="0"/>
              </a:spcBef>
              <a:spcAft>
                <a:spcPts val="0"/>
              </a:spcAft>
              <a:buClrTx/>
              <a:buSzTx/>
              <a:buFontTx/>
              <a:buNone/>
              <a:tabLst/>
              <a:defRPr/>
            </a:pPr>
            <a:endParaRPr lang="en-GB" b="1" dirty="0">
              <a:highlight>
                <a:srgbClr val="FFFF00"/>
              </a:highlight>
            </a:endParaRPr>
          </a:p>
          <a:p>
            <a:pPr fontAlgn="t"/>
            <a:r>
              <a:rPr lang="en-US" sz="1200" b="1" i="0" kern="1200" dirty="0">
                <a:solidFill>
                  <a:schemeClr val="tx1"/>
                </a:solidFill>
                <a:effectLst/>
                <a:highlight>
                  <a:srgbClr val="FFFF00"/>
                </a:highlight>
                <a:latin typeface="+mn-lt"/>
                <a:ea typeface="+mn-ea"/>
                <a:cs typeface="+mn-cs"/>
              </a:rPr>
              <a:t>The time available after giving the instructions on this slide depends on the number of participants and how much time the host can or wants to allocate to this part in relation to the overall event.</a:t>
            </a:r>
          </a:p>
          <a:p>
            <a:pPr marL="171450" indent="-171450" fontAlgn="t">
              <a:buFont typeface="Arial" panose="020B0604020202020204" pitchFamily="34" charset="0"/>
              <a:buChar char="•"/>
            </a:pPr>
            <a:r>
              <a:rPr lang="en-US" sz="1200" b="0" i="0" kern="1200" dirty="0">
                <a:solidFill>
                  <a:schemeClr val="tx1"/>
                </a:solidFill>
                <a:effectLst/>
                <a:highlight>
                  <a:srgbClr val="FFFF00"/>
                </a:highlight>
                <a:latin typeface="+mn-lt"/>
                <a:ea typeface="+mn-ea"/>
                <a:cs typeface="+mn-cs"/>
              </a:rPr>
              <a:t>If the number of participants is small, the pair discussions can be carried out as a whole‑group discussion.</a:t>
            </a:r>
          </a:p>
          <a:p>
            <a:pPr marL="171450" indent="-171450" fontAlgn="t">
              <a:buFont typeface="Arial" panose="020B0604020202020204" pitchFamily="34" charset="0"/>
              <a:buChar char="•"/>
            </a:pPr>
            <a:r>
              <a:rPr lang="en-US" sz="1200" b="0" i="0" kern="1200" dirty="0">
                <a:solidFill>
                  <a:schemeClr val="tx1"/>
                </a:solidFill>
                <a:effectLst/>
                <a:highlight>
                  <a:srgbClr val="FFFF00"/>
                </a:highlight>
                <a:latin typeface="+mn-lt"/>
                <a:ea typeface="+mn-ea"/>
                <a:cs typeface="+mn-cs"/>
              </a:rPr>
              <a:t>If the group is large, it is advisable to divide participants into pairs or small groups (e.g., 4 x 2 persons or 3 x 3 person etc.).</a:t>
            </a:r>
          </a:p>
          <a:p>
            <a:pPr marL="171450" marR="0" lvl="0" indent="-171450" algn="l" defTabSz="914400" rtl="0" eaLnBrk="1" fontAlgn="t" latinLnBrk="0" hangingPunct="1">
              <a:lnSpc>
                <a:spcPct val="100000"/>
              </a:lnSpc>
              <a:spcBef>
                <a:spcPts val="0"/>
              </a:spcBef>
              <a:spcAft>
                <a:spcPts val="0"/>
              </a:spcAft>
              <a:buClrTx/>
              <a:buSzTx/>
              <a:buFont typeface="Arial" panose="020B0604020202020204" pitchFamily="34" charset="0"/>
              <a:buChar char="•"/>
              <a:tabLst/>
              <a:defRPr/>
            </a:pPr>
            <a:r>
              <a:rPr lang="en-US" sz="1200" b="0" i="0" kern="1200" dirty="0">
                <a:solidFill>
                  <a:schemeClr val="tx1"/>
                </a:solidFill>
                <a:effectLst/>
                <a:highlight>
                  <a:srgbClr val="FFFF00"/>
                </a:highlight>
                <a:latin typeface="+mn-lt"/>
                <a:ea typeface="+mn-ea"/>
                <a:cs typeface="+mn-cs"/>
              </a:rPr>
              <a:t>The host should remind everyone that each pair/group writes down their own A and B lists during the discussions.</a:t>
            </a:r>
          </a:p>
          <a:p>
            <a:endParaRPr lang="fi-FI" dirty="0"/>
          </a:p>
          <a:p>
            <a:pPr marL="0" indent="0" fontAlgn="t">
              <a:buFont typeface="+mj-lt"/>
              <a:buNone/>
            </a:pPr>
            <a:endParaRPr lang="en-US" sz="1200" b="0" i="0" kern="1200" dirty="0">
              <a:solidFill>
                <a:schemeClr val="tx1"/>
              </a:solidFill>
              <a:effectLst/>
              <a:latin typeface="+mn-lt"/>
              <a:ea typeface="+mn-ea"/>
              <a:cs typeface="+mn-cs"/>
            </a:endParaRPr>
          </a:p>
          <a:p>
            <a:pPr marL="0" marR="0" lvl="0" indent="0" algn="l" defTabSz="894382" rtl="0" eaLnBrk="1" fontAlgn="auto" latinLnBrk="0" hangingPunct="1">
              <a:lnSpc>
                <a:spcPct val="100000"/>
              </a:lnSpc>
              <a:spcBef>
                <a:spcPts val="0"/>
              </a:spcBef>
              <a:spcAft>
                <a:spcPts val="0"/>
              </a:spcAft>
              <a:buClrTx/>
              <a:buSzTx/>
              <a:buFontTx/>
              <a:buNone/>
              <a:tabLst/>
              <a:defRPr/>
            </a:pPr>
            <a:endParaRPr lang="en-GB" b="1" dirty="0">
              <a:highlight>
                <a:srgbClr val="FFFF00"/>
              </a:highlight>
            </a:endParaRPr>
          </a:p>
          <a:p>
            <a:pPr defTabSz="894382">
              <a:defRPr/>
            </a:pPr>
            <a:endParaRPr lang="fi-FI" dirty="0"/>
          </a:p>
        </p:txBody>
      </p:sp>
      <p:sp>
        <p:nvSpPr>
          <p:cNvPr id="4" name="Slide Number Placeholder 3">
            <a:extLst>
              <a:ext uri="{FF2B5EF4-FFF2-40B4-BE49-F238E27FC236}">
                <a16:creationId xmlns:a16="http://schemas.microsoft.com/office/drawing/2014/main" id="{1EFFA18D-805E-A41D-5AF7-A7FDB879B55B}"/>
              </a:ext>
            </a:extLst>
          </p:cNvPr>
          <p:cNvSpPr>
            <a:spLocks noGrp="1"/>
          </p:cNvSpPr>
          <p:nvPr>
            <p:ph type="sldNum" sz="quarter" idx="5"/>
          </p:nvPr>
        </p:nvSpPr>
        <p:spPr/>
        <p:txBody>
          <a:bodyPr/>
          <a:lstStyle/>
          <a:p>
            <a:pPr marL="0" marR="0" lvl="0" indent="0" algn="r" defTabSz="894382" rtl="0" eaLnBrk="1" fontAlgn="auto" latinLnBrk="0" hangingPunct="1">
              <a:lnSpc>
                <a:spcPct val="100000"/>
              </a:lnSpc>
              <a:spcBef>
                <a:spcPts val="0"/>
              </a:spcBef>
              <a:spcAft>
                <a:spcPts val="0"/>
              </a:spcAft>
              <a:buClrTx/>
              <a:buSzTx/>
              <a:buFontTx/>
              <a:buNone/>
              <a:tabLst/>
              <a:defRPr/>
            </a:pPr>
            <a:fld id="{DA2CDBA3-8E53-4B38-8A28-94E4F9D9260E}" type="slidenum">
              <a:rPr kumimoji="0" lang="fi-FI" sz="800" b="0" i="0" u="none" strike="noStrike" kern="1200" cap="none" spc="0" normalizeH="0" baseline="0" noProof="0">
                <a:ln>
                  <a:noFill/>
                </a:ln>
                <a:solidFill>
                  <a:srgbClr val="000000"/>
                </a:solidFill>
                <a:effectLst/>
                <a:uLnTx/>
                <a:uFillTx/>
                <a:latin typeface="Lato"/>
                <a:ea typeface="+mn-ea"/>
                <a:cs typeface="+mn-cs"/>
              </a:rPr>
              <a:pPr marL="0" marR="0" lvl="0" indent="0" algn="r" defTabSz="894382" rtl="0" eaLnBrk="1" fontAlgn="auto" latinLnBrk="0" hangingPunct="1">
                <a:lnSpc>
                  <a:spcPct val="100000"/>
                </a:lnSpc>
                <a:spcBef>
                  <a:spcPts val="0"/>
                </a:spcBef>
                <a:spcAft>
                  <a:spcPts val="0"/>
                </a:spcAft>
                <a:buClrTx/>
                <a:buSzTx/>
                <a:buFontTx/>
                <a:buNone/>
                <a:tabLst/>
                <a:defRPr/>
              </a:pPr>
              <a:t>34</a:t>
            </a:fld>
            <a:endParaRPr kumimoji="0" lang="fi-FI" sz="800" b="0" i="0" u="none" strike="noStrike" kern="1200" cap="none" spc="0" normalizeH="0" baseline="0" noProof="0">
              <a:ln>
                <a:noFill/>
              </a:ln>
              <a:solidFill>
                <a:srgbClr val="000000"/>
              </a:solidFill>
              <a:effectLst/>
              <a:uLnTx/>
              <a:uFillTx/>
              <a:latin typeface="Lato"/>
              <a:ea typeface="+mn-ea"/>
              <a:cs typeface="+mn-cs"/>
            </a:endParaRPr>
          </a:p>
        </p:txBody>
      </p:sp>
    </p:spTree>
    <p:extLst>
      <p:ext uri="{BB962C8B-B14F-4D97-AF65-F5344CB8AC3E}">
        <p14:creationId xmlns:p14="http://schemas.microsoft.com/office/powerpoint/2010/main" val="19682371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3AA472-8D67-8E8B-1347-ED69402237B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A9263D3-3479-5583-1434-F4CE936EF96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1E5EC4B-B7D5-71B6-F792-7140AD7EC003}"/>
              </a:ext>
            </a:extLst>
          </p:cNvPr>
          <p:cNvSpPr>
            <a:spLocks noGrp="1"/>
          </p:cNvSpPr>
          <p:nvPr>
            <p:ph type="body" idx="1"/>
          </p:nvPr>
        </p:nvSpPr>
        <p:spPr/>
        <p:txBody>
          <a:bodyPr/>
          <a:lstStyle/>
          <a:p>
            <a:pPr marL="0" marR="0" lvl="0" indent="0" algn="l" defTabSz="894382" rtl="0" eaLnBrk="1" fontAlgn="auto" latinLnBrk="0" hangingPunct="1">
              <a:lnSpc>
                <a:spcPct val="100000"/>
              </a:lnSpc>
              <a:spcBef>
                <a:spcPts val="0"/>
              </a:spcBef>
              <a:spcAft>
                <a:spcPts val="0"/>
              </a:spcAft>
              <a:buClrTx/>
              <a:buSzTx/>
              <a:buFontTx/>
              <a:buNone/>
              <a:tabLst/>
              <a:defRPr/>
            </a:pPr>
            <a:r>
              <a:rPr lang="en-GB" b="1" dirty="0">
                <a:highlight>
                  <a:srgbClr val="FFFF00"/>
                </a:highlight>
              </a:rPr>
              <a:t>Slide 5 to guide group work at events where the work revolves around the INDIVIDUAL Vocational Meaning and Fulfilment profiles. </a:t>
            </a:r>
            <a:r>
              <a:rPr lang="en-US" sz="1200" b="1" dirty="0">
                <a:highlight>
                  <a:srgbClr val="FFFF00"/>
                </a:highlight>
              </a:rPr>
              <a:t>(Tip! You can also divide the process described in this slide set into two meetings if needed, depending on the time available for one session.)</a:t>
            </a:r>
            <a:endParaRPr lang="en-GB" b="1" dirty="0">
              <a:highlight>
                <a:srgbClr val="FFFF00"/>
              </a:highlight>
            </a:endParaRPr>
          </a:p>
          <a:p>
            <a:pPr marL="0" marR="0" lvl="0" indent="0" algn="l" defTabSz="894382" rtl="0" eaLnBrk="1" fontAlgn="auto" latinLnBrk="0" hangingPunct="1">
              <a:lnSpc>
                <a:spcPct val="100000"/>
              </a:lnSpc>
              <a:spcBef>
                <a:spcPts val="0"/>
              </a:spcBef>
              <a:spcAft>
                <a:spcPts val="0"/>
              </a:spcAft>
              <a:buClrTx/>
              <a:buSzTx/>
              <a:buFontTx/>
              <a:buNone/>
              <a:tabLst/>
              <a:defRPr/>
            </a:pPr>
            <a:endParaRPr lang="en-GB" sz="1200" b="1" i="0" kern="1200" dirty="0">
              <a:solidFill>
                <a:schemeClr val="tx1"/>
              </a:solidFill>
              <a:effectLst/>
              <a:highlight>
                <a:srgbClr val="FFFF00"/>
              </a:highlight>
              <a:latin typeface="+mn-lt"/>
              <a:ea typeface="+mn-ea"/>
              <a:cs typeface="+mn-cs"/>
            </a:endParaRPr>
          </a:p>
          <a:p>
            <a:pPr marL="0" marR="0" lvl="0" indent="0" algn="l" defTabSz="894382" rtl="0" eaLnBrk="1" fontAlgn="auto" latinLnBrk="0" hangingPunct="1">
              <a:lnSpc>
                <a:spcPct val="100000"/>
              </a:lnSpc>
              <a:spcBef>
                <a:spcPts val="0"/>
              </a:spcBef>
              <a:spcAft>
                <a:spcPts val="0"/>
              </a:spcAft>
              <a:buClrTx/>
              <a:buSzTx/>
              <a:buFontTx/>
              <a:buNone/>
              <a:tabLst/>
              <a:defRPr/>
            </a:pPr>
            <a:r>
              <a:rPr lang="en-GB" sz="1200" b="0" i="0" kern="1200" dirty="0">
                <a:solidFill>
                  <a:schemeClr val="tx1"/>
                </a:solidFill>
                <a:effectLst/>
                <a:highlight>
                  <a:srgbClr val="FFFF00"/>
                </a:highlight>
                <a:latin typeface="+mn-lt"/>
                <a:ea typeface="+mn-ea"/>
                <a:cs typeface="+mn-cs"/>
              </a:rPr>
              <a:t>Again </a:t>
            </a:r>
            <a:r>
              <a:rPr lang="en-US" sz="1200" b="0" i="0" kern="1200" dirty="0">
                <a:solidFill>
                  <a:schemeClr val="tx1"/>
                </a:solidFill>
                <a:effectLst/>
                <a:highlight>
                  <a:srgbClr val="FFFF00"/>
                </a:highlight>
                <a:latin typeface="+mn-lt"/>
                <a:ea typeface="+mn-ea"/>
                <a:cs typeface="+mn-cs"/>
              </a:rPr>
              <a:t>the time available after giving the instructions on this slide depends on how much time the host can or wants to allocate to this part in relation to the overall event.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dirty="0">
              <a:highlight>
                <a:srgbClr val="FFFF00"/>
              </a:high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highlight>
                  <a:srgbClr val="FFFF00"/>
                </a:highlight>
              </a:rPr>
              <a:t>The idea is that every participant writes down a personal plan for how to promote their chosen development target. </a:t>
            </a:r>
            <a:r>
              <a:rPr lang="en-US" sz="1200" b="0" dirty="0">
                <a:highlight>
                  <a:srgbClr val="FFFF00"/>
                </a:highlight>
              </a:rPr>
              <a:t>The planning process can be made smoother if the facilitator prepares a ready‑made notes/form template (on an electronic platform or on paper) for the items on the slide.</a:t>
            </a:r>
            <a:endParaRPr lang="fi-FI" sz="1200" b="0" dirty="0">
              <a:highlight>
                <a:srgbClr val="FFFF00"/>
              </a:highlight>
            </a:endParaRPr>
          </a:p>
        </p:txBody>
      </p:sp>
      <p:sp>
        <p:nvSpPr>
          <p:cNvPr id="4" name="Slide Number Placeholder 3">
            <a:extLst>
              <a:ext uri="{FF2B5EF4-FFF2-40B4-BE49-F238E27FC236}">
                <a16:creationId xmlns:a16="http://schemas.microsoft.com/office/drawing/2014/main" id="{1692A5AB-AC0E-6AB4-1ACA-2F3A78FAF84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2CDBA3-8E53-4B38-8A28-94E4F9D9260E}" type="slidenum">
              <a:rPr kumimoji="0" lang="fi-FI" sz="800" b="0" i="0" u="none" strike="noStrike" kern="1200" cap="none" spc="0" normalizeH="0" baseline="0" noProof="0" smtClean="0">
                <a:ln>
                  <a:noFill/>
                </a:ln>
                <a:solidFill>
                  <a:srgbClr val="000000"/>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fi-FI" sz="800" b="0" i="0" u="none" strike="noStrike" kern="1200" cap="none" spc="0" normalizeH="0" baseline="0" noProof="0">
              <a:ln>
                <a:noFill/>
              </a:ln>
              <a:solidFill>
                <a:srgbClr val="000000"/>
              </a:solidFill>
              <a:effectLst/>
              <a:uLnTx/>
              <a:uFillTx/>
              <a:latin typeface="Lato"/>
              <a:ea typeface="+mn-ea"/>
              <a:cs typeface="+mn-cs"/>
            </a:endParaRPr>
          </a:p>
        </p:txBody>
      </p:sp>
    </p:spTree>
    <p:extLst>
      <p:ext uri="{BB962C8B-B14F-4D97-AF65-F5344CB8AC3E}">
        <p14:creationId xmlns:p14="http://schemas.microsoft.com/office/powerpoint/2010/main" val="392353893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B731CD-CFF9-90E6-CF12-ABBE9F9CD52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FF86DE3-4ADA-9F46-C64F-96719E50FC3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994AE75-D538-86A8-4538-523304AD29C2}"/>
              </a:ext>
            </a:extLst>
          </p:cNvPr>
          <p:cNvSpPr>
            <a:spLocks noGrp="1"/>
          </p:cNvSpPr>
          <p:nvPr>
            <p:ph type="body" idx="1"/>
          </p:nvPr>
        </p:nvSpPr>
        <p:spPr/>
        <p:txBody>
          <a:bodyPr/>
          <a:lstStyle/>
          <a:p>
            <a:r>
              <a:rPr lang="en-GB" b="1" dirty="0">
                <a:highlight>
                  <a:srgbClr val="FFFF00"/>
                </a:highlight>
              </a:rPr>
              <a:t>It’s always worth it to stop for a moment at the end of a development/guidance/coaching event. This allows the participants to sum up what was most important about the event and the work. </a:t>
            </a:r>
          </a:p>
          <a:p>
            <a:endParaRPr lang="en-GB" b="1" dirty="0">
              <a:highlight>
                <a:srgbClr val="FFFF00"/>
              </a:highlight>
            </a:endParaRPr>
          </a:p>
          <a:p>
            <a:r>
              <a:rPr lang="en-GB" b="1" dirty="0">
                <a:highlight>
                  <a:srgbClr val="FFFF00"/>
                </a:highlight>
              </a:rPr>
              <a:t>NOTE! This short reflection can also replace the previous slide if time is limited.</a:t>
            </a:r>
          </a:p>
          <a:p>
            <a:endParaRPr lang="en-GB" dirty="0">
              <a:highlight>
                <a:srgbClr val="FFFF00"/>
              </a:highlight>
            </a:endParaRPr>
          </a:p>
          <a:p>
            <a:r>
              <a:rPr lang="en-GB" dirty="0">
                <a:highlight>
                  <a:srgbClr val="FFFF00"/>
                </a:highlight>
              </a:rPr>
              <a:t>Ask the participants to think about the questions on the slides for a moment. After doing so, ask them to write down their thoughts or share what’s on the top of your mind with the person next to them/the whole group, depending on how much time there’s left. </a:t>
            </a:r>
          </a:p>
        </p:txBody>
      </p:sp>
      <p:sp>
        <p:nvSpPr>
          <p:cNvPr id="4" name="Slide Number Placeholder 3">
            <a:extLst>
              <a:ext uri="{FF2B5EF4-FFF2-40B4-BE49-F238E27FC236}">
                <a16:creationId xmlns:a16="http://schemas.microsoft.com/office/drawing/2014/main" id="{09B6F194-85F4-6A34-9153-888DE287538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2CDBA3-8E53-4B38-8A28-94E4F9D9260E}" type="slidenum">
              <a:rPr kumimoji="0" lang="fi-FI" sz="8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fi-FI" sz="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554874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t"/>
            <a:r>
              <a:rPr lang="en-US" sz="1200" b="1" i="0" kern="1200" dirty="0">
                <a:solidFill>
                  <a:schemeClr val="tx1"/>
                </a:solidFill>
                <a:effectLst/>
                <a:latin typeface="+mn-lt"/>
                <a:ea typeface="+mn-ea"/>
                <a:cs typeface="+mn-cs"/>
              </a:rPr>
              <a:t>Before closing the event, you can show the “what’s next/anything else” info slides.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5453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b="1" dirty="0"/>
              <a:t>What’s next / anything else SLIDE 2</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sz="18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dirty="0"/>
              <a:t>You should show and explain this slide if there is an intent to allow the participants to discuss the topic or their own profile with their supervisor in particular.</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2CDBA3-8E53-4B38-8A28-94E4F9D9260E}" type="slidenum">
              <a:rPr kumimoji="0" lang="fi-FI" sz="8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fi-FI" sz="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190116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What’s next / anything else SLIDE 3</a:t>
            </a:r>
          </a:p>
          <a:p>
            <a:pPr marL="0" marR="0" lvl="0" indent="0" algn="l" defTabSz="914400" rtl="0" eaLnBrk="1" fontAlgn="auto" latinLnBrk="0" hangingPunct="1">
              <a:lnSpc>
                <a:spcPct val="100000"/>
              </a:lnSpc>
              <a:spcBef>
                <a:spcPts val="0"/>
              </a:spcBef>
              <a:spcAft>
                <a:spcPts val="0"/>
              </a:spcAft>
              <a:buClrTx/>
              <a:buSzTx/>
              <a:buFontTx/>
              <a:buNone/>
              <a:tabLst/>
              <a:defRPr/>
            </a:pPr>
            <a:endParaRPr lang="fi-FI" sz="1200" b="1" dirty="0"/>
          </a:p>
          <a:p>
            <a:pPr fontAlgn="t"/>
            <a:r>
              <a:rPr lang="en-US" sz="1200" b="0" i="0" kern="1200" dirty="0">
                <a:solidFill>
                  <a:schemeClr val="tx1"/>
                </a:solidFill>
                <a:effectLst/>
                <a:latin typeface="+mn-lt"/>
                <a:ea typeface="+mn-ea"/>
                <a:cs typeface="+mn-cs"/>
              </a:rPr>
              <a:t>You can walk through this slide if the intention is that, after the event, participants will have the opportunity to discuss their profile in more depth and one‑to‑one with a career guidance or working‑life counselling professional who is familiar with this tool.</a:t>
            </a:r>
          </a:p>
        </p:txBody>
      </p:sp>
      <p:sp>
        <p:nvSpPr>
          <p:cNvPr id="4" name="Slide Number Placeholder 3"/>
          <p:cNvSpPr>
            <a:spLocks noGrp="1"/>
          </p:cNvSpPr>
          <p:nvPr>
            <p:ph type="sldNum" sz="quarter" idx="10"/>
          </p:nvPr>
        </p:nvSpPr>
        <p:spPr/>
        <p:txBody>
          <a:bodyPr/>
          <a:lstStyle/>
          <a:p>
            <a:pPr marL="0" marR="0" lvl="0" indent="0" algn="r" defTabSz="961388" rtl="0" eaLnBrk="1" fontAlgn="auto" latinLnBrk="0" hangingPunct="1">
              <a:lnSpc>
                <a:spcPct val="100000"/>
              </a:lnSpc>
              <a:spcBef>
                <a:spcPts val="0"/>
              </a:spcBef>
              <a:spcAft>
                <a:spcPts val="0"/>
              </a:spcAft>
              <a:buClrTx/>
              <a:buSzTx/>
              <a:buFontTx/>
              <a:buNone/>
              <a:tabLst/>
              <a:defRPr/>
            </a:pPr>
            <a:fld id="{6DA0AB6E-631C-4431-93F6-3222104DC937}" type="slidenum">
              <a:rPr kumimoji="0" lang="fi-FI" sz="8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1388" rtl="0" eaLnBrk="1" fontAlgn="auto" latinLnBrk="0" hangingPunct="1">
                <a:lnSpc>
                  <a:spcPct val="100000"/>
                </a:lnSpc>
                <a:spcBef>
                  <a:spcPts val="0"/>
                </a:spcBef>
                <a:spcAft>
                  <a:spcPts val="0"/>
                </a:spcAft>
                <a:buClrTx/>
                <a:buSzTx/>
                <a:buFontTx/>
                <a:buNone/>
                <a:tabLst/>
                <a:defRPr/>
              </a:pPr>
              <a:t>39</a:t>
            </a:fld>
            <a:endParaRPr kumimoji="0" lang="fi-FI" sz="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248235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3EEADF-51A2-385E-CE29-FD779AB9B5CA}"/>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A0606F13-7B38-1170-5D17-CDC3B0E93FFD}"/>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C16C83F6-5194-CAC5-1EFC-C674AB6EFB98}"/>
              </a:ext>
            </a:extLst>
          </p:cNvPr>
          <p:cNvSpPr>
            <a:spLocks noGrp="1"/>
          </p:cNvSpPr>
          <p:nvPr>
            <p:ph type="body" idx="1"/>
          </p:nvPr>
        </p:nvSpPr>
        <p:spPr/>
        <p:txBody>
          <a:bodyPr/>
          <a:lstStyle/>
          <a:p>
            <a:endParaRPr lang="fi-FI" dirty="0"/>
          </a:p>
        </p:txBody>
      </p:sp>
      <p:sp>
        <p:nvSpPr>
          <p:cNvPr id="4" name="Dian numeron paikkamerkki 3">
            <a:extLst>
              <a:ext uri="{FF2B5EF4-FFF2-40B4-BE49-F238E27FC236}">
                <a16:creationId xmlns:a16="http://schemas.microsoft.com/office/drawing/2014/main" id="{E4A6AA7E-0D1C-E028-479C-F2B2C254A06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538778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499391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a:t>Information slide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85EAB-56BA-477F-866D-CAFFED9A3662}"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2361943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a:t>Information slide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D085EAB-56BA-477F-866D-CAFFED9A3662}"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89564685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2CDBA3-8E53-4B38-8A28-94E4F9D9260E}"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904073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80081C-74EF-473A-D355-505FA17DFA6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87D5840-45BC-0BA2-FBEC-40FCFD37A95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E4E9A74-515A-93C6-4360-3A1E16499AE2}"/>
              </a:ext>
            </a:extLst>
          </p:cNvPr>
          <p:cNvSpPr>
            <a:spLocks noGrp="1"/>
          </p:cNvSpPr>
          <p:nvPr>
            <p:ph type="body" idx="1"/>
          </p:nvPr>
        </p:nvSpPr>
        <p:spPr/>
        <p:txBody>
          <a:bodyPr/>
          <a:lstStyle/>
          <a:p>
            <a:r>
              <a:rPr lang="en-GB" b="1" dirty="0"/>
              <a:t>This slide recalls the dimensions and example statements of the Barometer for participants that have responded to the survey in advance. For other participants, it is an introduction to the dimensions. </a:t>
            </a:r>
          </a:p>
          <a:p>
            <a:endParaRPr lang="fi-FI" b="0" dirty="0"/>
          </a:p>
          <a:p>
            <a:r>
              <a:rPr lang="en-GB" b="0" dirty="0"/>
              <a:t>For this slide, you can say that the Barometer examines the five sources of meaningful work, which you explained before: basic needs, competence, self-realisation, communality and doing good. You don't need to explain them again if you already used the slide </a:t>
            </a:r>
            <a:r>
              <a:rPr lang="en-GB" sz="1200" dirty="0"/>
              <a:t>‘</a:t>
            </a:r>
            <a:r>
              <a:rPr lang="en-US" sz="1200" dirty="0"/>
              <a:t>It is important to understand the diverse sources of meaningful work described here, as they vary among employees</a:t>
            </a:r>
            <a:r>
              <a:rPr lang="en-GB" sz="1200" dirty="0"/>
              <a:t>.’ If you chose not to use it, explain them as much as it’s necessary here.</a:t>
            </a:r>
          </a:p>
          <a:p>
            <a:endParaRPr lang="fi-FI"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In any case, it is a good idea to point out separately that the Barometer also includes the main dimensions career success and independence, which do not have subdimensions.</a:t>
            </a:r>
            <a:r>
              <a:rPr lang="en-GB" b="0" dirty="0"/>
              <a:t> </a:t>
            </a:r>
          </a:p>
          <a:p>
            <a:pPr fontAlgn="t"/>
            <a:endParaRPr lang="en-US" b="0" dirty="0"/>
          </a:p>
          <a:p>
            <a:pPr marL="171450" indent="-171450" fontAlgn="t">
              <a:buFont typeface="Arial" panose="020B0604020202020204" pitchFamily="34" charset="0"/>
              <a:buChar char="•"/>
            </a:pPr>
            <a:r>
              <a:rPr lang="en-US" b="0" dirty="0"/>
              <a:t>In the Barometer, the </a:t>
            </a:r>
            <a:r>
              <a:rPr lang="en-US" b="1" dirty="0"/>
              <a:t>Career Success </a:t>
            </a:r>
            <a:r>
              <a:rPr lang="en-US" b="0" dirty="0"/>
              <a:t>dimension covers the traditional, external ‘from the mailroom to the corner office’ type of objective career success.</a:t>
            </a:r>
            <a:r>
              <a:rPr lang="en-GB" b="0" dirty="0"/>
              <a:t> </a:t>
            </a:r>
            <a:r>
              <a:rPr lang="en-US" sz="1200" b="0" i="0" kern="1200" dirty="0">
                <a:solidFill>
                  <a:schemeClr val="tx1"/>
                </a:solidFill>
                <a:effectLst/>
                <a:latin typeface="+mn-lt"/>
                <a:ea typeface="+mn-ea"/>
                <a:cs typeface="+mn-cs"/>
              </a:rPr>
              <a:t>However, the Barometer also touches on more internal, that is, subjective career success, which is about expanding your personal competence and professional skills, vocational pride, and satisfaction with your career independent of external success. These aspects are part of the Competence dimension as Recognition and Capability.</a:t>
            </a:r>
          </a:p>
          <a:p>
            <a:pPr marL="171450" indent="-171450" fontAlgn="t">
              <a:buFont typeface="Arial" panose="020B0604020202020204" pitchFamily="34" charset="0"/>
              <a:buChar char="•"/>
            </a:pPr>
            <a:r>
              <a:rPr lang="en-US" sz="1200" b="0" i="0" kern="1200" dirty="0">
                <a:solidFill>
                  <a:schemeClr val="tx1"/>
                </a:solidFill>
                <a:effectLst/>
                <a:latin typeface="+mn-lt"/>
                <a:ea typeface="+mn-ea"/>
                <a:cs typeface="+mn-cs"/>
              </a:rPr>
              <a:t>The </a:t>
            </a:r>
            <a:r>
              <a:rPr lang="en-US" sz="1200" b="1" i="0" kern="1200" dirty="0">
                <a:solidFill>
                  <a:schemeClr val="tx1"/>
                </a:solidFill>
                <a:effectLst/>
                <a:latin typeface="+mn-lt"/>
                <a:ea typeface="+mn-ea"/>
                <a:cs typeface="+mn-cs"/>
              </a:rPr>
              <a:t>Independence</a:t>
            </a:r>
            <a:r>
              <a:rPr lang="en-US" sz="1200" b="0" i="0" kern="1200" dirty="0">
                <a:solidFill>
                  <a:schemeClr val="tx1"/>
                </a:solidFill>
                <a:effectLst/>
                <a:latin typeface="+mn-lt"/>
                <a:ea typeface="+mn-ea"/>
                <a:cs typeface="+mn-cs"/>
              </a:rPr>
              <a:t> dimension includes having the power and possibility to influence the content and goals of the work and to make decisions about how you work.</a:t>
            </a:r>
          </a:p>
          <a:p>
            <a:pPr fontAlgn="t"/>
            <a:endParaRPr lang="en-US" sz="1200" b="0" i="0" kern="1200" dirty="0">
              <a:solidFill>
                <a:schemeClr val="tx1"/>
              </a:solidFill>
              <a:effectLst/>
              <a:latin typeface="+mn-lt"/>
              <a:ea typeface="+mn-ea"/>
              <a:cs typeface="+mn-cs"/>
            </a:endParaRPr>
          </a:p>
          <a:p>
            <a:pPr fontAlgn="t"/>
            <a:r>
              <a:rPr lang="en-US" sz="1200" b="0" i="0" kern="1200" dirty="0">
                <a:solidFill>
                  <a:schemeClr val="tx1"/>
                </a:solidFill>
                <a:effectLst/>
                <a:latin typeface="+mn-lt"/>
                <a:ea typeface="+mn-ea"/>
                <a:cs typeface="+mn-cs"/>
              </a:rPr>
              <a:t>(NB! There are seven dimensions in the Barometer instead of five, as data analysis based on more than 5,000 MEANWELL research respondents has refined the earlier theoretical and research‑based view that there are five main sources of meaningful work.)</a:t>
            </a:r>
          </a:p>
          <a:p>
            <a:pPr fontAlgn="t"/>
            <a:endParaRPr lang="en-US" sz="1200" b="0" i="0" kern="1200" dirty="0">
              <a:solidFill>
                <a:schemeClr val="tx1"/>
              </a:solidFill>
              <a:effectLst/>
              <a:latin typeface="+mn-lt"/>
              <a:ea typeface="+mn-ea"/>
              <a:cs typeface="+mn-cs"/>
            </a:endParaRPr>
          </a:p>
          <a:p>
            <a:pPr fontAlgn="t"/>
            <a:r>
              <a:rPr lang="en-US" sz="1200" b="0" i="0" kern="1200" dirty="0">
                <a:solidFill>
                  <a:schemeClr val="tx1"/>
                </a:solidFill>
                <a:effectLst/>
                <a:latin typeface="+mn-lt"/>
                <a:ea typeface="+mn-ea"/>
                <a:cs typeface="+mn-cs"/>
              </a:rPr>
              <a:t>For this slide, it is also important to highlight that main dimensions with two subdimensions—such as Recognition and Capability under Competence—often go hand in hand in terms of how they are fulfilled at work. However, it is entirely possible that for someone these are two completely separate matters. This is perfectly natural and should not be seen as an error in the Barometer or a flaw in one’s personal experience. You should point this out and encourage discussion, especially when reviewing the Vocational Meaning and Fulfilment profile.</a:t>
            </a:r>
          </a:p>
        </p:txBody>
      </p:sp>
      <p:sp>
        <p:nvSpPr>
          <p:cNvPr id="4" name="Slide Number Placeholder 3">
            <a:extLst>
              <a:ext uri="{FF2B5EF4-FFF2-40B4-BE49-F238E27FC236}">
                <a16:creationId xmlns:a16="http://schemas.microsoft.com/office/drawing/2014/main" id="{9A1ED18E-E635-D0A8-A339-6628D9801D18}"/>
              </a:ext>
            </a:extLst>
          </p:cNvPr>
          <p:cNvSpPr>
            <a:spLocks noGrp="1"/>
          </p:cNvSpPr>
          <p:nvPr>
            <p:ph type="sldNum" sz="quarter" idx="5"/>
          </p:nvPr>
        </p:nvSpPr>
        <p:spPr/>
        <p:txBody>
          <a:bodyPr/>
          <a:lstStyle/>
          <a:p>
            <a:pPr marL="0" marR="0" lvl="0" indent="0" algn="r" defTabSz="894558"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894558" rtl="0" eaLnBrk="1" fontAlgn="auto" latinLnBrk="0" hangingPunct="1">
                <a:lnSpc>
                  <a:spcPct val="100000"/>
                </a:lnSpc>
                <a:spcBef>
                  <a:spcPts val="0"/>
                </a:spcBef>
                <a:spcAft>
                  <a:spcPts val="0"/>
                </a:spcAft>
                <a:buClrTx/>
                <a:buSzTx/>
                <a:buFontTx/>
                <a:buNone/>
                <a:tabLst/>
                <a:defRPr/>
              </a:pPr>
              <a:t>5</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076100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FBEFA4-CE07-C0F0-F5D6-DCC2EABA937D}"/>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916D9043-6BB8-AFCF-85E1-E78D85D29EBD}"/>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DC3A4835-EC6D-52B8-3E5A-045B48FF2EE1}"/>
              </a:ext>
            </a:extLst>
          </p:cNvPr>
          <p:cNvSpPr>
            <a:spLocks noGrp="1"/>
          </p:cNvSpPr>
          <p:nvPr>
            <p:ph type="body" idx="1"/>
          </p:nvPr>
        </p:nvSpPr>
        <p:spPr/>
        <p:txBody>
          <a:bodyPr/>
          <a:lstStyle/>
          <a:p>
            <a:endParaRPr lang="fi-FI" dirty="0"/>
          </a:p>
        </p:txBody>
      </p:sp>
      <p:sp>
        <p:nvSpPr>
          <p:cNvPr id="4" name="Dian numeron paikkamerkki 3">
            <a:extLst>
              <a:ext uri="{FF2B5EF4-FFF2-40B4-BE49-F238E27FC236}">
                <a16:creationId xmlns:a16="http://schemas.microsoft.com/office/drawing/2014/main" id="{643EE695-F6D6-2C0E-3FC8-ACD834B2C13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18638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FB41E1-0B58-EDC4-8684-C7CD0D9F10F1}"/>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82F7E57D-5A4B-CAF2-DABB-11995D4A4485}"/>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DDD60980-997E-85E1-5B1D-60B33F427F8C}"/>
              </a:ext>
            </a:extLst>
          </p:cNvPr>
          <p:cNvSpPr>
            <a:spLocks noGrp="1"/>
          </p:cNvSpPr>
          <p:nvPr>
            <p:ph type="body" idx="1"/>
          </p:nvPr>
        </p:nvSpPr>
        <p:spPr/>
        <p:txBody>
          <a:bodyPr/>
          <a:lstStyle/>
          <a:p>
            <a:endParaRPr lang="fi-FI" dirty="0"/>
          </a:p>
        </p:txBody>
      </p:sp>
      <p:sp>
        <p:nvSpPr>
          <p:cNvPr id="4" name="Dian numeron paikkamerkki 3">
            <a:extLst>
              <a:ext uri="{FF2B5EF4-FFF2-40B4-BE49-F238E27FC236}">
                <a16:creationId xmlns:a16="http://schemas.microsoft.com/office/drawing/2014/main" id="{E2237B87-BE62-17A7-20C2-5A7B88E0893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A0AB6E-631C-4431-93F6-3222104DC937}" type="slidenum">
              <a:rPr kumimoji="0" lang="fi-FI"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fi-FI"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492197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u="none" dirty="0">
                <a:solidFill>
                  <a:schemeClr val="accent1">
                    <a:lumMod val="50000"/>
                    <a:lumOff val="50000"/>
                  </a:schemeClr>
                </a:solidFill>
              </a:rPr>
              <a:t>The opening slide of the event/session</a:t>
            </a:r>
          </a:p>
          <a:p>
            <a:endParaRPr lang="fi-FI" b="0" u="none" dirty="0">
              <a:solidFill>
                <a:schemeClr val="accent1">
                  <a:lumMod val="50000"/>
                  <a:lumOff val="50000"/>
                </a:schemeClr>
              </a:solidFill>
            </a:endParaRPr>
          </a:p>
          <a:p>
            <a:r>
              <a:rPr lang="en-GB" b="0" i="0" u="none" dirty="0">
                <a:solidFill>
                  <a:schemeClr val="accent1">
                    <a:lumMod val="50000"/>
                    <a:lumOff val="50000"/>
                  </a:schemeClr>
                </a:solidFill>
              </a:rPr>
              <a:t>The host declares the event/session open, welcomes the participants and explains everything that’s necessary.</a:t>
            </a:r>
            <a:r>
              <a:rPr lang="en-GB" b="1" i="0" u="none" dirty="0">
                <a:solidFill>
                  <a:schemeClr val="accent1">
                    <a:lumMod val="50000"/>
                    <a:lumOff val="50000"/>
                  </a:schemeClr>
                </a:solidFill>
              </a:rPr>
              <a:t> </a:t>
            </a:r>
          </a:p>
          <a:p>
            <a:endParaRPr lang="en-GB" b="1" i="0" u="none" dirty="0">
              <a:solidFill>
                <a:schemeClr val="accent1">
                  <a:lumMod val="50000"/>
                  <a:lumOff val="50000"/>
                </a:schemeClr>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b="0" i="0" u="none" dirty="0">
                <a:solidFill>
                  <a:schemeClr val="accent1">
                    <a:lumMod val="50000"/>
                    <a:lumOff val="50000"/>
                  </a:schemeClr>
                </a:solidFill>
              </a:rPr>
              <a:t>You may omit the subtitle “</a:t>
            </a:r>
            <a:r>
              <a:rPr lang="en-US" sz="1200" dirty="0">
                <a:solidFill>
                  <a:schemeClr val="accent3"/>
                </a:solidFill>
              </a:rPr>
              <a:t>More extensive slide set designed to conduct a more informed group‑work session based on individual Vocational Meaning and Fulfilment profiles.</a:t>
            </a:r>
            <a:r>
              <a:rPr lang="en-US" sz="1200" i="0" dirty="0">
                <a:solidFill>
                  <a:schemeClr val="accent3"/>
                </a:solidFill>
              </a:rPr>
              <a:t>” from your presentation.</a:t>
            </a:r>
            <a:endParaRPr lang="fi-FI" sz="1200" i="0" dirty="0">
              <a:solidFill>
                <a:schemeClr val="accent3"/>
              </a:solidFill>
            </a:endParaRPr>
          </a:p>
          <a:p>
            <a:endParaRPr lang="en-GB" b="0" u="none" dirty="0">
              <a:solidFill>
                <a:schemeClr val="accent1">
                  <a:lumMod val="50000"/>
                  <a:lumOff val="50000"/>
                </a:schemeClr>
              </a:solidFill>
            </a:endParaRPr>
          </a:p>
          <a:p>
            <a:endParaRPr lang="fi-FI" b="1" u="none" dirty="0">
              <a:solidFill>
                <a:schemeClr val="accent1">
                  <a:lumMod val="50000"/>
                  <a:lumOff val="50000"/>
                </a:schemeClr>
              </a:solidFil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2CDBA3-8E53-4B38-8A28-94E4F9D9260E}" type="slidenum">
              <a:rPr kumimoji="0" lang="fi-FI" sz="800" b="0" i="0" u="none" strike="noStrike" kern="1200" cap="none" spc="0" normalizeH="0" baseline="0" noProof="0" smtClean="0">
                <a:ln>
                  <a:noFill/>
                </a:ln>
                <a:solidFill>
                  <a:srgbClr val="000000"/>
                </a:solidFill>
                <a:effectLst/>
                <a:uLnTx/>
                <a:uFillTx/>
                <a:latin typeface="Lat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fi-FI" sz="800" b="0" i="0" u="none" strike="noStrike" kern="1200" cap="none" spc="0" normalizeH="0" baseline="0" noProof="0">
              <a:ln>
                <a:noFill/>
              </a:ln>
              <a:solidFill>
                <a:srgbClr val="000000"/>
              </a:solidFill>
              <a:effectLst/>
              <a:uLnTx/>
              <a:uFillTx/>
              <a:latin typeface="Lato"/>
              <a:ea typeface="+mn-ea"/>
              <a:cs typeface="+mn-cs"/>
            </a:endParaRPr>
          </a:p>
        </p:txBody>
      </p:sp>
    </p:spTree>
    <p:extLst>
      <p:ext uri="{BB962C8B-B14F-4D97-AF65-F5344CB8AC3E}">
        <p14:creationId xmlns:p14="http://schemas.microsoft.com/office/powerpoint/2010/main" val="19582247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i-FI" dirty="0"/>
          </a:p>
        </p:txBody>
      </p:sp>
      <p:sp>
        <p:nvSpPr>
          <p:cNvPr id="4" name="Slide Number Placeholder 3"/>
          <p:cNvSpPr>
            <a:spLocks noGrp="1"/>
          </p:cNvSpPr>
          <p:nvPr>
            <p:ph type="sldNum" sz="quarter" idx="5"/>
          </p:nvPr>
        </p:nvSpPr>
        <p:spPr/>
        <p:txBody>
          <a:bodyPr/>
          <a:lstStyle/>
          <a:p>
            <a:fld id="{6DA0AB6E-631C-4431-93F6-3222104DC937}" type="slidenum">
              <a:rPr lang="fi-FI" smtClean="0"/>
              <a:t>9</a:t>
            </a:fld>
            <a:endParaRPr lang="fi-FI"/>
          </a:p>
        </p:txBody>
      </p:sp>
    </p:spTree>
    <p:extLst>
      <p:ext uri="{BB962C8B-B14F-4D97-AF65-F5344CB8AC3E}">
        <p14:creationId xmlns:p14="http://schemas.microsoft.com/office/powerpoint/2010/main" val="6967741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hyperlink" Target="https://www.linkedin.com/school/166642/" TargetMode="External"/><Relationship Id="rId2" Type="http://schemas.openxmlformats.org/officeDocument/2006/relationships/hyperlink" Target="https://www.facebook.com/JyvaskylaUniversity/" TargetMode="External"/><Relationship Id="rId1" Type="http://schemas.openxmlformats.org/officeDocument/2006/relationships/slideMaster" Target="../slideMasters/slideMaster3.xml"/><Relationship Id="rId6" Type="http://schemas.openxmlformats.org/officeDocument/2006/relationships/hyperlink" Target="https://www.tiktok.com/@uniofjyvaskyla" TargetMode="External"/><Relationship Id="rId5" Type="http://schemas.openxmlformats.org/officeDocument/2006/relationships/hyperlink" Target="https://www.instagram.com/uniofjyvaskyla/" TargetMode="External"/><Relationship Id="rId4" Type="http://schemas.openxmlformats.org/officeDocument/2006/relationships/hyperlink" Target="https://www.youtube.com/user/JyvaskylaUniversity" TargetMode="External"/></Relationships>
</file>

<file path=ppt/slideLayouts/_rels/slideLayout121.xml.rels><?xml version="1.0" encoding="UTF-8" standalone="yes"?>
<Relationships xmlns="http://schemas.openxmlformats.org/package/2006/relationships"><Relationship Id="rId3" Type="http://schemas.openxmlformats.org/officeDocument/2006/relationships/hyperlink" Target="https://www.linkedin.com/school/166642/" TargetMode="External"/><Relationship Id="rId2" Type="http://schemas.openxmlformats.org/officeDocument/2006/relationships/hyperlink" Target="https://www.facebook.com/JyvaskylaUniversity/" TargetMode="External"/><Relationship Id="rId1" Type="http://schemas.openxmlformats.org/officeDocument/2006/relationships/slideMaster" Target="../slideMasters/slideMaster3.xml"/><Relationship Id="rId6" Type="http://schemas.openxmlformats.org/officeDocument/2006/relationships/hyperlink" Target="https://www.tiktok.com/@uniofjyvaskyla" TargetMode="External"/><Relationship Id="rId5" Type="http://schemas.openxmlformats.org/officeDocument/2006/relationships/hyperlink" Target="https://www.instagram.com/uniofjyvaskyla/" TargetMode="External"/><Relationship Id="rId4" Type="http://schemas.openxmlformats.org/officeDocument/2006/relationships/hyperlink" Target="https://www.youtube.com/user/JyvaskylaUniversity" TargetMode="Externa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3" Type="http://schemas.openxmlformats.org/officeDocument/2006/relationships/hyperlink" Target="https://www.linkedin.com/school/166642/" TargetMode="External"/><Relationship Id="rId2" Type="http://schemas.openxmlformats.org/officeDocument/2006/relationships/hyperlink" Target="https://www.facebook.com/JyvaskylaUniversity/" TargetMode="External"/><Relationship Id="rId1" Type="http://schemas.openxmlformats.org/officeDocument/2006/relationships/slideMaster" Target="../slideMasters/slideMaster4.xml"/><Relationship Id="rId6" Type="http://schemas.openxmlformats.org/officeDocument/2006/relationships/hyperlink" Target="https://www.tiktok.com/@uniofjyvaskyla" TargetMode="External"/><Relationship Id="rId5" Type="http://schemas.openxmlformats.org/officeDocument/2006/relationships/hyperlink" Target="https://www.instagram.com/uniofjyvaskyla/" TargetMode="External"/><Relationship Id="rId4" Type="http://schemas.openxmlformats.org/officeDocument/2006/relationships/hyperlink" Target="https://www.youtube.com/user/JyvaskylaUniversity" TargetMode="External"/></Relationships>
</file>

<file path=ppt/slideLayouts/_rels/slideLayout175.xml.rels><?xml version="1.0" encoding="UTF-8" standalone="yes"?>
<Relationships xmlns="http://schemas.openxmlformats.org/package/2006/relationships"><Relationship Id="rId3" Type="http://schemas.openxmlformats.org/officeDocument/2006/relationships/hyperlink" Target="https://www.linkedin.com/school/166642/" TargetMode="External"/><Relationship Id="rId2" Type="http://schemas.openxmlformats.org/officeDocument/2006/relationships/hyperlink" Target="https://www.facebook.com/JyvaskylaUniversity/" TargetMode="External"/><Relationship Id="rId1" Type="http://schemas.openxmlformats.org/officeDocument/2006/relationships/slideMaster" Target="../slideMasters/slideMaster4.xml"/><Relationship Id="rId6" Type="http://schemas.openxmlformats.org/officeDocument/2006/relationships/hyperlink" Target="https://www.tiktok.com/@uniofjyvaskyla" TargetMode="External"/><Relationship Id="rId5" Type="http://schemas.openxmlformats.org/officeDocument/2006/relationships/hyperlink" Target="https://www.instagram.com/uniofjyvaskyla/" TargetMode="External"/><Relationship Id="rId4" Type="http://schemas.openxmlformats.org/officeDocument/2006/relationships/hyperlink" Target="https://www.youtube.com/user/JyvaskylaUniversity" TargetMode="Externa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5.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5.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5.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9.xml.rels><?xml version="1.0" encoding="UTF-8" standalone="yes"?>
<Relationships xmlns="http://schemas.openxmlformats.org/package/2006/relationships"><Relationship Id="rId3" Type="http://schemas.openxmlformats.org/officeDocument/2006/relationships/hyperlink" Target="https://www.linkedin.com/school/166642/" TargetMode="External"/><Relationship Id="rId2" Type="http://schemas.openxmlformats.org/officeDocument/2006/relationships/hyperlink" Target="https://www.facebook.com/JyvaskylaUniversity/" TargetMode="External"/><Relationship Id="rId1" Type="http://schemas.openxmlformats.org/officeDocument/2006/relationships/slideMaster" Target="../slideMasters/slideMaster5.xml"/><Relationship Id="rId6" Type="http://schemas.openxmlformats.org/officeDocument/2006/relationships/hyperlink" Target="https://www.tiktok.com/@uniofjyvaskyla" TargetMode="External"/><Relationship Id="rId5" Type="http://schemas.openxmlformats.org/officeDocument/2006/relationships/hyperlink" Target="https://www.instagram.com/uniofjyvaskyla/" TargetMode="External"/><Relationship Id="rId4" Type="http://schemas.openxmlformats.org/officeDocument/2006/relationships/hyperlink" Target="https://www.youtube.com/user/JyvaskylaUniversity"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3" Type="http://schemas.openxmlformats.org/officeDocument/2006/relationships/hyperlink" Target="https://www.linkedin.com/school/166642/" TargetMode="External"/><Relationship Id="rId2" Type="http://schemas.openxmlformats.org/officeDocument/2006/relationships/hyperlink" Target="https://www.facebook.com/JyvaskylaUniversity/" TargetMode="External"/><Relationship Id="rId1" Type="http://schemas.openxmlformats.org/officeDocument/2006/relationships/slideMaster" Target="../slideMasters/slideMaster5.xml"/><Relationship Id="rId6" Type="http://schemas.openxmlformats.org/officeDocument/2006/relationships/hyperlink" Target="https://www.tiktok.com/@uniofjyvaskyla" TargetMode="External"/><Relationship Id="rId5" Type="http://schemas.openxmlformats.org/officeDocument/2006/relationships/hyperlink" Target="https://www.instagram.com/uniofjyvaskyla/" TargetMode="External"/><Relationship Id="rId4" Type="http://schemas.openxmlformats.org/officeDocument/2006/relationships/hyperlink" Target="https://www.youtube.com/user/JyvaskylaUniversity" TargetMode="Externa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6.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6.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6.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6.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6.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6.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5.xml.rels><?xml version="1.0" encoding="UTF-8" standalone="yes"?>
<Relationships xmlns="http://schemas.openxmlformats.org/package/2006/relationships"><Relationship Id="rId3" Type="http://schemas.openxmlformats.org/officeDocument/2006/relationships/hyperlink" Target="https://www.linkedin.com/school/166642/" TargetMode="External"/><Relationship Id="rId2" Type="http://schemas.openxmlformats.org/officeDocument/2006/relationships/hyperlink" Target="https://www.facebook.com/JyvaskylaUniversity/" TargetMode="External"/><Relationship Id="rId1" Type="http://schemas.openxmlformats.org/officeDocument/2006/relationships/slideMaster" Target="../slideMasters/slideMaster6.xml"/><Relationship Id="rId6" Type="http://schemas.openxmlformats.org/officeDocument/2006/relationships/hyperlink" Target="https://www.tiktok.com/@uniofjyvaskyla" TargetMode="External"/><Relationship Id="rId5" Type="http://schemas.openxmlformats.org/officeDocument/2006/relationships/hyperlink" Target="https://www.instagram.com/uniofjyvaskyla/" TargetMode="External"/><Relationship Id="rId4" Type="http://schemas.openxmlformats.org/officeDocument/2006/relationships/hyperlink" Target="https://www.youtube.com/user/JyvaskylaUniversity" TargetMode="External"/></Relationships>
</file>

<file path=ppt/slideLayouts/_rels/slideLayout286.xml.rels><?xml version="1.0" encoding="UTF-8" standalone="yes"?>
<Relationships xmlns="http://schemas.openxmlformats.org/package/2006/relationships"><Relationship Id="rId3" Type="http://schemas.openxmlformats.org/officeDocument/2006/relationships/hyperlink" Target="https://www.linkedin.com/school/166642/" TargetMode="External"/><Relationship Id="rId2" Type="http://schemas.openxmlformats.org/officeDocument/2006/relationships/hyperlink" Target="https://www.facebook.com/JyvaskylaUniversity/" TargetMode="External"/><Relationship Id="rId1" Type="http://schemas.openxmlformats.org/officeDocument/2006/relationships/slideMaster" Target="../slideMasters/slideMaster6.xml"/><Relationship Id="rId6" Type="http://schemas.openxmlformats.org/officeDocument/2006/relationships/hyperlink" Target="https://www.tiktok.com/@uniofjyvaskyla" TargetMode="External"/><Relationship Id="rId5" Type="http://schemas.openxmlformats.org/officeDocument/2006/relationships/hyperlink" Target="https://www.instagram.com/uniofjyvaskyla/" TargetMode="External"/><Relationship Id="rId4" Type="http://schemas.openxmlformats.org/officeDocument/2006/relationships/hyperlink" Target="https://www.youtube.com/user/JyvaskylaUniversity" TargetMode="Externa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8.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8.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8.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xml.rels><?xml version="1.0" encoding="UTF-8" standalone="yes"?>
<Relationships xmlns="http://schemas.openxmlformats.org/package/2006/relationships"><Relationship Id="rId3" Type="http://schemas.openxmlformats.org/officeDocument/2006/relationships/hyperlink" Target="https://www.facebook.com/JyvaskylaUniversity/" TargetMode="External"/><Relationship Id="rId2" Type="http://schemas.openxmlformats.org/officeDocument/2006/relationships/hyperlink" Target="https://twitter.com/uniofjyvaskyla" TargetMode="External"/><Relationship Id="rId1" Type="http://schemas.openxmlformats.org/officeDocument/2006/relationships/slideMaster" Target="../slideMasters/slideMaster1.xml"/><Relationship Id="rId6" Type="http://schemas.openxmlformats.org/officeDocument/2006/relationships/hyperlink" Target="https://www.instagram.com/uniofjyvaskyla/" TargetMode="External"/><Relationship Id="rId5" Type="http://schemas.openxmlformats.org/officeDocument/2006/relationships/hyperlink" Target="https://www.youtube.com/user/JyvaskylaUniversity" TargetMode="External"/><Relationship Id="rId4" Type="http://schemas.openxmlformats.org/officeDocument/2006/relationships/hyperlink" Target="https://www.linkedin.com/school/166642/" TargetMode="Externa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xml.rels><?xml version="1.0" encoding="UTF-8" standalone="yes"?>
<Relationships xmlns="http://schemas.openxmlformats.org/package/2006/relationships"><Relationship Id="rId3" Type="http://schemas.openxmlformats.org/officeDocument/2006/relationships/hyperlink" Target="https://www.facebook.com/JyvaskylaUniversity/" TargetMode="External"/><Relationship Id="rId2" Type="http://schemas.openxmlformats.org/officeDocument/2006/relationships/hyperlink" Target="https://twitter.com/uniofjyvaskyla" TargetMode="External"/><Relationship Id="rId1" Type="http://schemas.openxmlformats.org/officeDocument/2006/relationships/slideMaster" Target="../slideMasters/slideMaster1.xml"/><Relationship Id="rId6" Type="http://schemas.openxmlformats.org/officeDocument/2006/relationships/hyperlink" Target="https://www.instagram.com/uniofjyvaskyla/" TargetMode="External"/><Relationship Id="rId5" Type="http://schemas.openxmlformats.org/officeDocument/2006/relationships/hyperlink" Target="https://www.youtube.com/user/JyvaskylaUniversity" TargetMode="External"/><Relationship Id="rId4" Type="http://schemas.openxmlformats.org/officeDocument/2006/relationships/hyperlink" Target="https://www.linkedin.com/school/166642/" TargetMode="Externa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8.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8.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8.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xml.rels><?xml version="1.0" encoding="UTF-8" standalone="yes"?>
<Relationships xmlns="http://schemas.openxmlformats.org/package/2006/relationships"><Relationship Id="rId3" Type="http://schemas.openxmlformats.org/officeDocument/2006/relationships/hyperlink" Target="https://www.facebook.com/JyvaskylaUniversity/" TargetMode="External"/><Relationship Id="rId2" Type="http://schemas.openxmlformats.org/officeDocument/2006/relationships/hyperlink" Target="https://twitter.com/uniofjyvaskyla" TargetMode="External"/><Relationship Id="rId1" Type="http://schemas.openxmlformats.org/officeDocument/2006/relationships/slideMaster" Target="../slideMasters/slideMaster1.xml"/><Relationship Id="rId6" Type="http://schemas.openxmlformats.org/officeDocument/2006/relationships/hyperlink" Target="https://www.instagram.com/uniofjyvaskyla/" TargetMode="External"/><Relationship Id="rId5" Type="http://schemas.openxmlformats.org/officeDocument/2006/relationships/hyperlink" Target="https://www.youtube.com/user/JyvaskylaUniversity" TargetMode="External"/><Relationship Id="rId4" Type="http://schemas.openxmlformats.org/officeDocument/2006/relationships/hyperlink" Target="https://www.linkedin.com/school/166642/" TargetMode="External"/></Relationships>
</file>

<file path=ppt/slideLayouts/_rels/slideLayout350.xml.rels><?xml version="1.0" encoding="UTF-8" standalone="yes"?>
<Relationships xmlns="http://schemas.openxmlformats.org/package/2006/relationships"><Relationship Id="rId3" Type="http://schemas.openxmlformats.org/officeDocument/2006/relationships/hyperlink" Target="https://www.linkedin.com/school/166642/" TargetMode="External"/><Relationship Id="rId2" Type="http://schemas.openxmlformats.org/officeDocument/2006/relationships/hyperlink" Target="https://www.facebook.com/JyvaskylaUniversity/" TargetMode="External"/><Relationship Id="rId1" Type="http://schemas.openxmlformats.org/officeDocument/2006/relationships/slideMaster" Target="../slideMasters/slideMaster8.xml"/><Relationship Id="rId6" Type="http://schemas.openxmlformats.org/officeDocument/2006/relationships/hyperlink" Target="https://www.tiktok.com/@uniofjyvaskyla" TargetMode="External"/><Relationship Id="rId5" Type="http://schemas.openxmlformats.org/officeDocument/2006/relationships/hyperlink" Target="https://www.instagram.com/uniofjyvaskyla/" TargetMode="External"/><Relationship Id="rId4" Type="http://schemas.openxmlformats.org/officeDocument/2006/relationships/hyperlink" Target="https://www.youtube.com/user/JyvaskylaUniversity" TargetMode="External"/></Relationships>
</file>

<file path=ppt/slideLayouts/_rels/slideLayout351.xml.rels><?xml version="1.0" encoding="UTF-8" standalone="yes"?>
<Relationships xmlns="http://schemas.openxmlformats.org/package/2006/relationships"><Relationship Id="rId3" Type="http://schemas.openxmlformats.org/officeDocument/2006/relationships/hyperlink" Target="https://www.linkedin.com/school/166642/" TargetMode="External"/><Relationship Id="rId2" Type="http://schemas.openxmlformats.org/officeDocument/2006/relationships/hyperlink" Target="https://www.facebook.com/JyvaskylaUniversity/" TargetMode="External"/><Relationship Id="rId1" Type="http://schemas.openxmlformats.org/officeDocument/2006/relationships/slideMaster" Target="../slideMasters/slideMaster8.xml"/><Relationship Id="rId6" Type="http://schemas.openxmlformats.org/officeDocument/2006/relationships/hyperlink" Target="https://www.tiktok.com/@uniofjyvaskyla" TargetMode="External"/><Relationship Id="rId5" Type="http://schemas.openxmlformats.org/officeDocument/2006/relationships/hyperlink" Target="https://www.instagram.com/uniofjyvaskyla/" TargetMode="External"/><Relationship Id="rId4" Type="http://schemas.openxmlformats.org/officeDocument/2006/relationships/hyperlink" Target="https://www.youtube.com/user/JyvaskylaUniversity" TargetMode="Externa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xml.rels><?xml version="1.0" encoding="UTF-8" standalone="yes"?>
<Relationships xmlns="http://schemas.openxmlformats.org/package/2006/relationships"><Relationship Id="rId3" Type="http://schemas.openxmlformats.org/officeDocument/2006/relationships/hyperlink" Target="https://www.facebook.com/JyvaskylaUniversity/" TargetMode="External"/><Relationship Id="rId2" Type="http://schemas.openxmlformats.org/officeDocument/2006/relationships/hyperlink" Target="https://twitter.com/uniofjyvaskyla" TargetMode="External"/><Relationship Id="rId1" Type="http://schemas.openxmlformats.org/officeDocument/2006/relationships/slideMaster" Target="../slideMasters/slideMaster1.xml"/><Relationship Id="rId6" Type="http://schemas.openxmlformats.org/officeDocument/2006/relationships/hyperlink" Target="https://www.instagram.com/uniofjyvaskyla/" TargetMode="External"/><Relationship Id="rId5" Type="http://schemas.openxmlformats.org/officeDocument/2006/relationships/hyperlink" Target="https://www.youtube.com/user/JyvaskylaUniversity" TargetMode="External"/><Relationship Id="rId4" Type="http://schemas.openxmlformats.org/officeDocument/2006/relationships/hyperlink" Target="https://www.linkedin.com/school/166642/" TargetMode="Externa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3" Type="http://schemas.openxmlformats.org/officeDocument/2006/relationships/hyperlink" Target="https://www.facebook.com/JyvaskylaUniversity/" TargetMode="External"/><Relationship Id="rId2" Type="http://schemas.openxmlformats.org/officeDocument/2006/relationships/hyperlink" Target="https://twitter.com/uniofjyvaskyla" TargetMode="External"/><Relationship Id="rId1" Type="http://schemas.openxmlformats.org/officeDocument/2006/relationships/slideMaster" Target="../slideMasters/slideMaster2.xml"/><Relationship Id="rId6" Type="http://schemas.openxmlformats.org/officeDocument/2006/relationships/hyperlink" Target="https://www.instagram.com/uniofjyvaskyla/" TargetMode="External"/><Relationship Id="rId5" Type="http://schemas.openxmlformats.org/officeDocument/2006/relationships/hyperlink" Target="https://www.youtube.com/user/JyvaskylaUniversity" TargetMode="External"/><Relationship Id="rId4" Type="http://schemas.openxmlformats.org/officeDocument/2006/relationships/hyperlink" Target="https://www.linkedin.com/school/166642/" TargetMode="Externa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hyperlink" Target="https://www.facebook.com/JyvaskylaUniversity/" TargetMode="External"/><Relationship Id="rId2" Type="http://schemas.openxmlformats.org/officeDocument/2006/relationships/hyperlink" Target="https://twitter.com/uniofjyvaskyla" TargetMode="External"/><Relationship Id="rId1" Type="http://schemas.openxmlformats.org/officeDocument/2006/relationships/slideMaster" Target="../slideMasters/slideMaster2.xml"/><Relationship Id="rId6" Type="http://schemas.openxmlformats.org/officeDocument/2006/relationships/hyperlink" Target="https://www.instagram.com/uniofjyvaskyla/" TargetMode="External"/><Relationship Id="rId5" Type="http://schemas.openxmlformats.org/officeDocument/2006/relationships/hyperlink" Target="https://www.youtube.com/user/JyvaskylaUniversity" TargetMode="External"/><Relationship Id="rId4" Type="http://schemas.openxmlformats.org/officeDocument/2006/relationships/hyperlink" Target="https://www.linkedin.com/school/166642/" TargetMode="External"/></Relationships>
</file>

<file path=ppt/slideLayouts/_rels/slideLayout71.xml.rels><?xml version="1.0" encoding="UTF-8" standalone="yes"?>
<Relationships xmlns="http://schemas.openxmlformats.org/package/2006/relationships"><Relationship Id="rId3" Type="http://schemas.openxmlformats.org/officeDocument/2006/relationships/hyperlink" Target="https://www.facebook.com/JyvaskylaUniversity/" TargetMode="External"/><Relationship Id="rId2" Type="http://schemas.openxmlformats.org/officeDocument/2006/relationships/hyperlink" Target="https://twitter.com/uniofjyvaskyla" TargetMode="External"/><Relationship Id="rId1" Type="http://schemas.openxmlformats.org/officeDocument/2006/relationships/slideMaster" Target="../slideMasters/slideMaster2.xml"/><Relationship Id="rId6" Type="http://schemas.openxmlformats.org/officeDocument/2006/relationships/hyperlink" Target="https://www.instagram.com/uniofjyvaskyla/" TargetMode="External"/><Relationship Id="rId5" Type="http://schemas.openxmlformats.org/officeDocument/2006/relationships/hyperlink" Target="https://www.youtube.com/user/JyvaskylaUniversity" TargetMode="External"/><Relationship Id="rId4" Type="http://schemas.openxmlformats.org/officeDocument/2006/relationships/hyperlink" Target="https://www.linkedin.com/school/166642/" TargetMode="External"/></Relationships>
</file>

<file path=ppt/slideLayouts/_rels/slideLayout72.xml.rels><?xml version="1.0" encoding="UTF-8" standalone="yes"?>
<Relationships xmlns="http://schemas.openxmlformats.org/package/2006/relationships"><Relationship Id="rId3" Type="http://schemas.openxmlformats.org/officeDocument/2006/relationships/hyperlink" Target="https://www.facebook.com/JyvaskylaUniversity/" TargetMode="External"/><Relationship Id="rId2" Type="http://schemas.openxmlformats.org/officeDocument/2006/relationships/hyperlink" Target="https://twitter.com/uniofjyvaskyla" TargetMode="External"/><Relationship Id="rId1" Type="http://schemas.openxmlformats.org/officeDocument/2006/relationships/slideMaster" Target="../slideMasters/slideMaster2.xml"/><Relationship Id="rId6" Type="http://schemas.openxmlformats.org/officeDocument/2006/relationships/hyperlink" Target="https://www.instagram.com/uniofjyvaskyla/" TargetMode="External"/><Relationship Id="rId5" Type="http://schemas.openxmlformats.org/officeDocument/2006/relationships/hyperlink" Target="https://www.youtube.com/user/JyvaskylaUniversity" TargetMode="External"/><Relationship Id="rId4" Type="http://schemas.openxmlformats.org/officeDocument/2006/relationships/hyperlink" Target="https://www.linkedin.com/school/166642/" TargetMode="Externa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3"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endParaRPr lang="en-US" dirty="0"/>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D57F1E4F-1CFF-5643-939E-217C01CDF565}" type="slidenum">
              <a:rPr lang="en-US" smtClean="0"/>
              <a:pPr/>
              <a:t>‹#›</a:t>
            </a:fld>
            <a:endParaRPr lang="en-US" dirty="0"/>
          </a:p>
        </p:txBody>
      </p:sp>
      <p:grpSp>
        <p:nvGrpSpPr>
          <p:cNvPr id="12" name="Group 11">
            <a:extLst>
              <a:ext uri="{C183D7F6-B498-43B3-948B-1728B52AA6E4}">
                <adec:decorative xmlns:adec="http://schemas.microsoft.com/office/drawing/2017/decorative" val="1"/>
              </a:ext>
            </a:extLst>
          </p:cNvPr>
          <p:cNvGrpSpPr>
            <a:grpSpLocks noChangeAspect="1"/>
          </p:cNvGrpSpPr>
          <p:nvPr/>
        </p:nvGrpSpPr>
        <p:grpSpPr>
          <a:xfrm>
            <a:off x="4984950" y="980728"/>
            <a:ext cx="2222099" cy="1440000"/>
            <a:chOff x="3287713" y="333375"/>
            <a:chExt cx="6107112" cy="3957638"/>
          </a:xfrm>
          <a:solidFill>
            <a:schemeClr val="bg1"/>
          </a:solidFill>
        </p:grpSpPr>
        <p:sp>
          <p:nvSpPr>
            <p:cNvPr id="9" name="Freeform 6"/>
            <p:cNvSpPr>
              <a:spLocks noEditPoints="1"/>
            </p:cNvSpPr>
            <p:nvPr/>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grpSp>
        <p:nvGrpSpPr>
          <p:cNvPr id="21" name="Group 20">
            <a:extLst>
              <a:ext uri="{C183D7F6-B498-43B3-948B-1728B52AA6E4}">
                <adec:decorative xmlns:adec="http://schemas.microsoft.com/office/drawing/2017/decorative" val="1"/>
              </a:ext>
            </a:extLst>
          </p:cNvPr>
          <p:cNvGrpSpPr/>
          <p:nvPr/>
        </p:nvGrpSpPr>
        <p:grpSpPr>
          <a:xfrm>
            <a:off x="0" y="6669360"/>
            <a:ext cx="12192000" cy="188639"/>
            <a:chOff x="2207568" y="692696"/>
            <a:chExt cx="2304256" cy="576064"/>
          </a:xfrm>
        </p:grpSpPr>
        <p:sp>
          <p:nvSpPr>
            <p:cNvPr id="22" name="Rectangle 21"/>
            <p:cNvSpPr/>
            <p:nvPr/>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3" name="Rectangle 22"/>
            <p:cNvSpPr/>
            <p:nvPr/>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4" name="Rectangle 23"/>
            <p:cNvSpPr/>
            <p:nvPr/>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5" name="Rectangle 24"/>
            <p:cNvSpPr/>
            <p:nvPr/>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Tree>
    <p:extLst>
      <p:ext uri="{BB962C8B-B14F-4D97-AF65-F5344CB8AC3E}">
        <p14:creationId xmlns:p14="http://schemas.microsoft.com/office/powerpoint/2010/main" val="7053684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Section Header Picture 2">
    <p:bg>
      <p:bgPr>
        <a:solidFill>
          <a:schemeClr val="bg1"/>
        </a:solidFill>
        <a:effectLst/>
      </p:bgPr>
    </p:bg>
    <p:spTree>
      <p:nvGrpSpPr>
        <p:cNvPr id="1" name=""/>
        <p:cNvGrpSpPr/>
        <p:nvPr/>
      </p:nvGrpSpPr>
      <p:grpSpPr>
        <a:xfrm>
          <a:off x="0" y="0"/>
          <a:ext cx="0" cy="0"/>
          <a:chOff x="0" y="0"/>
          <a:chExt cx="0" cy="0"/>
        </a:xfrm>
      </p:grpSpPr>
      <p:sp>
        <p:nvSpPr>
          <p:cNvPr id="3"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grpSp>
        <p:nvGrpSpPr>
          <p:cNvPr id="13" name="Group 12">
            <a:extLst>
              <a:ext uri="{C183D7F6-B498-43B3-948B-1728B52AA6E4}">
                <adec:decorative xmlns:adec="http://schemas.microsoft.com/office/drawing/2017/decorative" val="1"/>
              </a:ext>
            </a:extLst>
          </p:cNvPr>
          <p:cNvGrpSpPr>
            <a:grpSpLocks noChangeAspect="1"/>
          </p:cNvGrpSpPr>
          <p:nvPr/>
        </p:nvGrpSpPr>
        <p:grpSpPr>
          <a:xfrm>
            <a:off x="628604" y="476672"/>
            <a:ext cx="1538760" cy="612000"/>
            <a:chOff x="911225" y="260350"/>
            <a:chExt cx="4183063" cy="1663700"/>
          </a:xfrm>
          <a:solidFill>
            <a:schemeClr val="accent2"/>
          </a:solidFill>
        </p:grpSpPr>
        <p:sp>
          <p:nvSpPr>
            <p:cNvPr id="14" name="Freeform 6"/>
            <p:cNvSpPr>
              <a:spLocks noEditPoints="1"/>
            </p:cNvSpPr>
            <p:nvPr/>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accent2"/>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5233111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hree Comparison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345633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345633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F8180111-F982-4E0C-AD78-FE12D23D878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111778" y="1773238"/>
            <a:ext cx="3456335"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111778" y="2420888"/>
            <a:ext cx="3456335"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37560700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ontent and Basic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352FF74D-9035-40C1-BB6B-711B0646AB57}"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112224" y="1773237"/>
            <a:ext cx="3455889"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5366719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ontent and Basic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20030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A92878AD-CB50-4A09-BA1C-944EF741445E}"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1171518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ontent and Basic Picture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352FF74D-9035-40C1-BB6B-711B0646AB57}"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112224" y="1773237"/>
            <a:ext cx="3455889"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19846220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ontent and Basic Picture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20030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A92878AD-CB50-4A09-BA1C-944EF741445E}"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33235384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hree Basic Pictur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89531842-0DAB-4128-BA34-810587680725}"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0" name="Text Placeholder 7"/>
          <p:cNvSpPr>
            <a:spLocks noGrp="1"/>
          </p:cNvSpPr>
          <p:nvPr>
            <p:ph type="body" sz="quarter" idx="14"/>
          </p:nvPr>
        </p:nvSpPr>
        <p:spPr>
          <a:xfrm>
            <a:off x="62388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11177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4" name="Text Placeholder 7"/>
          <p:cNvSpPr>
            <a:spLocks noGrp="1"/>
          </p:cNvSpPr>
          <p:nvPr>
            <p:ph type="body" sz="quarter" idx="18"/>
          </p:nvPr>
        </p:nvSpPr>
        <p:spPr>
          <a:xfrm>
            <a:off x="811177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Tree>
    <p:extLst>
      <p:ext uri="{BB962C8B-B14F-4D97-AF65-F5344CB8AC3E}">
        <p14:creationId xmlns:p14="http://schemas.microsoft.com/office/powerpoint/2010/main" val="30417750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hree Basic Pictures 2">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89531842-0DAB-4128-BA34-810587680725}"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0" name="Text Placeholder 7"/>
          <p:cNvSpPr>
            <a:spLocks noGrp="1"/>
          </p:cNvSpPr>
          <p:nvPr>
            <p:ph type="body" sz="quarter" idx="14"/>
          </p:nvPr>
        </p:nvSpPr>
        <p:spPr>
          <a:xfrm>
            <a:off x="62388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11177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4" name="Text Placeholder 7"/>
          <p:cNvSpPr>
            <a:spLocks noGrp="1"/>
          </p:cNvSpPr>
          <p:nvPr>
            <p:ph type="body" sz="quarter" idx="18"/>
          </p:nvPr>
        </p:nvSpPr>
        <p:spPr>
          <a:xfrm>
            <a:off x="811177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Tree>
    <p:extLst>
      <p:ext uri="{BB962C8B-B14F-4D97-AF65-F5344CB8AC3E}">
        <p14:creationId xmlns:p14="http://schemas.microsoft.com/office/powerpoint/2010/main" val="34767725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Capti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2492895"/>
            <a:ext cx="5328096" cy="36729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476250"/>
            <a:ext cx="5328098"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2">
            <a:extLst>
              <a:ext uri="{FF2B5EF4-FFF2-40B4-BE49-F238E27FC236}">
                <a16:creationId xmlns:a16="http://schemas.microsoft.com/office/drawing/2014/main" id="{F956837D-EB84-F6F1-E126-966A1B8EEC86}"/>
              </a:ext>
            </a:extLst>
          </p:cNvPr>
          <p:cNvSpPr>
            <a:spLocks noGrp="1"/>
          </p:cNvSpPr>
          <p:nvPr>
            <p:ph type="body" idx="13"/>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cxnSp>
        <p:nvCxnSpPr>
          <p:cNvPr id="10" name="Straight Connector 9">
            <a:extLst>
              <a:ext uri="{FF2B5EF4-FFF2-40B4-BE49-F238E27FC236}">
                <a16:creationId xmlns:a16="http://schemas.microsoft.com/office/drawing/2014/main" id="{6EC2A7D5-D5F6-A9EA-4E99-16C7242856EF}"/>
              </a:ext>
            </a:extLst>
          </p:cNvPr>
          <p:cNvCxnSpPr/>
          <p:nvPr userDrawn="1"/>
        </p:nvCxnSpPr>
        <p:spPr>
          <a:xfrm>
            <a:off x="6096000"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29195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Caption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40017"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40017" y="2492896"/>
            <a:ext cx="5328096" cy="36729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3888" y="476250"/>
            <a:ext cx="5328098"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2">
            <a:extLst>
              <a:ext uri="{FF2B5EF4-FFF2-40B4-BE49-F238E27FC236}">
                <a16:creationId xmlns:a16="http://schemas.microsoft.com/office/drawing/2014/main" id="{4B1F781F-0CCB-968A-D71F-89201DACC991}"/>
              </a:ext>
            </a:extLst>
          </p:cNvPr>
          <p:cNvSpPr>
            <a:spLocks noGrp="1"/>
          </p:cNvSpPr>
          <p:nvPr>
            <p:ph type="body" idx="13"/>
          </p:nvPr>
        </p:nvSpPr>
        <p:spPr>
          <a:xfrm>
            <a:off x="6240017"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cxnSp>
        <p:nvCxnSpPr>
          <p:cNvPr id="9" name="Straight Connector 8">
            <a:extLst>
              <a:ext uri="{FF2B5EF4-FFF2-40B4-BE49-F238E27FC236}">
                <a16:creationId xmlns:a16="http://schemas.microsoft.com/office/drawing/2014/main" id="{15CF403D-906F-B2DE-3C38-75F884291245}"/>
              </a:ext>
            </a:extLst>
          </p:cNvPr>
          <p:cNvCxnSpPr/>
          <p:nvPr userDrawn="1"/>
        </p:nvCxnSpPr>
        <p:spPr>
          <a:xfrm>
            <a:off x="6096000"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75873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Caption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3888" y="2132856"/>
            <a:ext cx="3455888" cy="1800200"/>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4149080"/>
            <a:ext cx="3455888" cy="2016770"/>
          </a:xfrm>
        </p:spPr>
        <p:txBody>
          <a:bodyPr/>
          <a:lstStyle>
            <a:lvl1pPr marL="0" indent="0">
              <a:spcBef>
                <a:spcPts val="0"/>
              </a:spcBef>
              <a:buFontTx/>
              <a:buNone/>
              <a:defRPr/>
            </a:lvl1pPr>
            <a:lvl2pPr marL="0" indent="0">
              <a:spcBef>
                <a:spcPts val="0"/>
              </a:spcBef>
              <a:buFontTx/>
              <a:buNone/>
              <a:defRPr/>
            </a:lvl2pPr>
            <a:lvl3pPr marL="0" indent="0">
              <a:spcBef>
                <a:spcPts val="0"/>
              </a:spcBef>
              <a:buFontTx/>
              <a:buNone/>
              <a:defRPr/>
            </a:lvl3pPr>
            <a:lvl4pPr marL="0" indent="0">
              <a:spcBef>
                <a:spcPts val="0"/>
              </a:spcBef>
              <a:buFontTx/>
              <a:buNone/>
              <a:defRPr/>
            </a:lvl4pPr>
            <a:lvl5pPr marL="0" indent="0">
              <a:spcBef>
                <a:spcPts val="0"/>
              </a:spcBef>
              <a:buFontTx/>
              <a:buNone/>
              <a:defRPr/>
            </a:lvl5pPr>
            <a:lvl6pPr marL="0" indent="0">
              <a:spcBef>
                <a:spcPts val="0"/>
              </a:spcBef>
              <a:buFontTx/>
              <a:buNone/>
              <a:defRPr/>
            </a:lvl6pPr>
            <a:lvl7pPr marL="0" indent="0">
              <a:spcBef>
                <a:spcPts val="0"/>
              </a:spcBef>
              <a:buFontTx/>
              <a:buNone/>
              <a:defRPr/>
            </a:lvl7pPr>
            <a:lvl8pPr marL="0" indent="0">
              <a:spcBef>
                <a:spcPts val="0"/>
              </a:spcBef>
              <a:buFontTx/>
              <a:buNone/>
              <a:defRPr/>
            </a:lvl8pPr>
            <a:lvl9pPr marL="0" indent="0">
              <a:spcBef>
                <a:spcPts val="0"/>
              </a:spcBef>
              <a:buFontTx/>
              <a:buNone/>
              <a:defRPr/>
            </a:lvl9pPr>
          </a:lstStyle>
          <a:p>
            <a:pPr lvl="0"/>
            <a:r>
              <a:rPr lang="en-US"/>
              <a:t>Click to edit Master text styles</a:t>
            </a:r>
          </a:p>
          <a:p>
            <a:pPr lvl="1"/>
            <a:r>
              <a:rPr lang="en-US"/>
              <a:t>Second level</a:t>
            </a:r>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4367808" y="476250"/>
            <a:ext cx="7200306"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cxnSp>
        <p:nvCxnSpPr>
          <p:cNvPr id="9" name="Straight Connector 8">
            <a:extLst>
              <a:ext uri="{FF2B5EF4-FFF2-40B4-BE49-F238E27FC236}">
                <a16:creationId xmlns:a16="http://schemas.microsoft.com/office/drawing/2014/main" id="{2EFC3A9D-4147-F440-8B4C-48D7040451D6}"/>
              </a:ext>
            </a:extLst>
          </p:cNvPr>
          <p:cNvCxnSpPr/>
          <p:nvPr userDrawn="1"/>
        </p:nvCxnSpPr>
        <p:spPr>
          <a:xfrm>
            <a:off x="4223792"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DF614626-8706-9545-1C6E-555650083F01}"/>
              </a:ex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12" name="Freeform 6">
              <a:extLst>
                <a:ext uri="{FF2B5EF4-FFF2-40B4-BE49-F238E27FC236}">
                  <a16:creationId xmlns:a16="http://schemas.microsoft.com/office/drawing/2014/main" id="{089D2094-B093-17E2-C004-4320E5F45A30}"/>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3" name="Freeform 7">
              <a:extLst>
                <a:ext uri="{FF2B5EF4-FFF2-40B4-BE49-F238E27FC236}">
                  <a16:creationId xmlns:a16="http://schemas.microsoft.com/office/drawing/2014/main" id="{A11C4AB4-4B90-D188-4B03-24B95178E8A3}"/>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4" name="Freeform 8">
              <a:extLst>
                <a:ext uri="{FF2B5EF4-FFF2-40B4-BE49-F238E27FC236}">
                  <a16:creationId xmlns:a16="http://schemas.microsoft.com/office/drawing/2014/main" id="{5CFEF53C-B68D-9923-DEC1-18ACC7ECBF7A}"/>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26593741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p:cSld name="Section Header Picture 3">
    <p:bg>
      <p:bgPr>
        <a:solidFill>
          <a:schemeClr val="accent2"/>
        </a:solidFill>
        <a:effectLst/>
      </p:bgPr>
    </p:bg>
    <p:spTree>
      <p:nvGrpSpPr>
        <p:cNvPr id="1" name=""/>
        <p:cNvGrpSpPr/>
        <p:nvPr/>
      </p:nvGrpSpPr>
      <p:grpSpPr>
        <a:xfrm>
          <a:off x="0" y="0"/>
          <a:ext cx="0" cy="0"/>
          <a:chOff x="0" y="0"/>
          <a:chExt cx="0" cy="0"/>
        </a:xfrm>
      </p:grpSpPr>
      <p:sp>
        <p:nvSpPr>
          <p:cNvPr id="3"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grpSp>
        <p:nvGrpSpPr>
          <p:cNvPr id="13" name="Group 12">
            <a:extLst>
              <a:ext uri="{C183D7F6-B498-43B3-948B-1728B52AA6E4}">
                <adec:decorative xmlns:adec="http://schemas.microsoft.com/office/drawing/2017/decorative" val="1"/>
              </a:ext>
            </a:extLst>
          </p:cNvPr>
          <p:cNvGrpSpPr>
            <a:grpSpLocks noChangeAspect="1"/>
          </p:cNvGrpSpPr>
          <p:nvPr/>
        </p:nvGrpSpPr>
        <p:grpSpPr>
          <a:xfrm>
            <a:off x="628604" y="476672"/>
            <a:ext cx="1538760" cy="612000"/>
            <a:chOff x="911225" y="260350"/>
            <a:chExt cx="4183063" cy="1663700"/>
          </a:xfrm>
          <a:solidFill>
            <a:schemeClr val="bg1"/>
          </a:solidFill>
        </p:grpSpPr>
        <p:sp>
          <p:nvSpPr>
            <p:cNvPr id="14" name="Freeform 6"/>
            <p:cNvSpPr>
              <a:spLocks noEditPoints="1"/>
            </p:cNvSpPr>
            <p:nvPr/>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12"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15"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1905556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Caption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8112225" y="2132856"/>
            <a:ext cx="3455888" cy="1800200"/>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8112225" y="4149080"/>
            <a:ext cx="3455888" cy="2016770"/>
          </a:xfrm>
        </p:spPr>
        <p:txBody>
          <a:bodyPr/>
          <a:lstStyle>
            <a:lvl1pPr marL="0" indent="0">
              <a:spcBef>
                <a:spcPts val="0"/>
              </a:spcBef>
              <a:buFontTx/>
              <a:buNone/>
              <a:defRPr/>
            </a:lvl1pPr>
            <a:lvl2pPr marL="0" indent="0">
              <a:spcBef>
                <a:spcPts val="0"/>
              </a:spcBef>
              <a:buFontTx/>
              <a:buNone/>
              <a:defRPr/>
            </a:lvl2pPr>
            <a:lvl3pPr marL="0" indent="0">
              <a:spcBef>
                <a:spcPts val="0"/>
              </a:spcBef>
              <a:buFontTx/>
              <a:buNone/>
              <a:defRPr/>
            </a:lvl3pPr>
            <a:lvl4pPr marL="0" indent="0">
              <a:spcBef>
                <a:spcPts val="0"/>
              </a:spcBef>
              <a:buFontTx/>
              <a:buNone/>
              <a:defRPr/>
            </a:lvl4pPr>
            <a:lvl5pPr marL="0" indent="0">
              <a:spcBef>
                <a:spcPts val="0"/>
              </a:spcBef>
              <a:buFontTx/>
              <a:buNone/>
              <a:defRPr/>
            </a:lvl5pPr>
            <a:lvl6pPr marL="0" indent="0">
              <a:spcBef>
                <a:spcPts val="0"/>
              </a:spcBef>
              <a:buFontTx/>
              <a:buNone/>
              <a:defRPr/>
            </a:lvl6pPr>
            <a:lvl7pPr marL="0" indent="0">
              <a:spcBef>
                <a:spcPts val="0"/>
              </a:spcBef>
              <a:buFontTx/>
              <a:buNone/>
              <a:defRPr/>
            </a:lvl7pPr>
            <a:lvl8pPr marL="0" indent="0">
              <a:spcBef>
                <a:spcPts val="0"/>
              </a:spcBef>
              <a:buFontTx/>
              <a:buNone/>
              <a:defRPr/>
            </a:lvl8pPr>
            <a:lvl9pPr marL="0" indent="0">
              <a:spcBef>
                <a:spcPts val="0"/>
              </a:spcBef>
              <a:buFontTx/>
              <a:buNone/>
              <a:defRPr/>
            </a:lvl9pPr>
          </a:lstStyle>
          <a:p>
            <a:pPr lvl="0"/>
            <a:r>
              <a:rPr lang="en-US"/>
              <a:t>Click to edit Master text styles</a:t>
            </a:r>
          </a:p>
          <a:p>
            <a:pPr lvl="1"/>
            <a:r>
              <a:rPr lang="en-US"/>
              <a:t>Second level</a:t>
            </a:r>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3888" y="476250"/>
            <a:ext cx="7200306"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cxnSp>
        <p:nvCxnSpPr>
          <p:cNvPr id="9" name="Straight Connector 8">
            <a:extLst>
              <a:ext uri="{FF2B5EF4-FFF2-40B4-BE49-F238E27FC236}">
                <a16:creationId xmlns:a16="http://schemas.microsoft.com/office/drawing/2014/main" id="{2EFC3A9D-4147-F440-8B4C-48D7040451D6}"/>
              </a:ext>
            </a:extLst>
          </p:cNvPr>
          <p:cNvCxnSpPr/>
          <p:nvPr userDrawn="1"/>
        </p:nvCxnSpPr>
        <p:spPr>
          <a:xfrm>
            <a:off x="7968208"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51089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p:bg>
      <p:bgPr>
        <a:solidFill>
          <a:schemeClr val="accent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58F64595-8B5C-74D4-D734-E86D9113BD9D}"/>
              </a:ext>
              <a:ext uri="{C183D7F6-B498-43B3-948B-1728B52AA6E4}">
                <adec:decorative xmlns:adec="http://schemas.microsoft.com/office/drawing/2017/decorative" val="1"/>
              </a:ext>
            </a:extLst>
          </p:cNvPr>
          <p:cNvSpPr>
            <a:spLocks noGrp="1"/>
          </p:cNvSpPr>
          <p:nvPr>
            <p:ph type="pic" sz="quarter" idx="14"/>
          </p:nvPr>
        </p:nvSpPr>
        <p:spPr>
          <a:xfrm>
            <a:off x="0" y="1"/>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10621496 w 12192000"/>
              <a:gd name="connsiteY3" fmla="*/ 6857999 h 6857999"/>
              <a:gd name="connsiteX4" fmla="*/ 10405976 w 12192000"/>
              <a:gd name="connsiteY4" fmla="*/ 6706155 h 6857999"/>
              <a:gd name="connsiteX5" fmla="*/ 9766026 w 12192000"/>
              <a:gd name="connsiteY5" fmla="*/ 6250539 h 6857999"/>
              <a:gd name="connsiteX6" fmla="*/ 9105209 w 12192000"/>
              <a:gd name="connsiteY6" fmla="*/ 5777533 h 6857999"/>
              <a:gd name="connsiteX7" fmla="*/ 8910442 w 12192000"/>
              <a:gd name="connsiteY7" fmla="*/ 5638414 h 6857999"/>
              <a:gd name="connsiteX8" fmla="*/ 8712196 w 12192000"/>
              <a:gd name="connsiteY8" fmla="*/ 5495816 h 6857999"/>
              <a:gd name="connsiteX9" fmla="*/ 8322663 w 12192000"/>
              <a:gd name="connsiteY9" fmla="*/ 5210622 h 6857999"/>
              <a:gd name="connsiteX10" fmla="*/ 7929650 w 12192000"/>
              <a:gd name="connsiteY10" fmla="*/ 4921949 h 6857999"/>
              <a:gd name="connsiteX11" fmla="*/ 7540116 w 12192000"/>
              <a:gd name="connsiteY11" fmla="*/ 4636754 h 6857999"/>
              <a:gd name="connsiteX12" fmla="*/ 7140148 w 12192000"/>
              <a:gd name="connsiteY12" fmla="*/ 4358515 h 6857999"/>
              <a:gd name="connsiteX13" fmla="*/ 7042764 w 12192000"/>
              <a:gd name="connsiteY13" fmla="*/ 4292434 h 6857999"/>
              <a:gd name="connsiteX14" fmla="*/ 6945381 w 12192000"/>
              <a:gd name="connsiteY14" fmla="*/ 4222874 h 6857999"/>
              <a:gd name="connsiteX15" fmla="*/ 6747136 w 12192000"/>
              <a:gd name="connsiteY15" fmla="*/ 4090711 h 6857999"/>
              <a:gd name="connsiteX16" fmla="*/ 6545413 w 12192000"/>
              <a:gd name="connsiteY16" fmla="*/ 3962025 h 6857999"/>
              <a:gd name="connsiteX17" fmla="*/ 6347167 w 12192000"/>
              <a:gd name="connsiteY17" fmla="*/ 3833340 h 6857999"/>
              <a:gd name="connsiteX18" fmla="*/ 6145444 w 12192000"/>
              <a:gd name="connsiteY18" fmla="*/ 3711610 h 6857999"/>
              <a:gd name="connsiteX19" fmla="*/ 6044583 w 12192000"/>
              <a:gd name="connsiteY19" fmla="*/ 3652484 h 6857999"/>
              <a:gd name="connsiteX20" fmla="*/ 5943722 w 12192000"/>
              <a:gd name="connsiteY20" fmla="*/ 3596837 h 6857999"/>
              <a:gd name="connsiteX21" fmla="*/ 5842860 w 12192000"/>
              <a:gd name="connsiteY21" fmla="*/ 3537711 h 6857999"/>
              <a:gd name="connsiteX22" fmla="*/ 5738520 w 12192000"/>
              <a:gd name="connsiteY22" fmla="*/ 3482063 h 6857999"/>
              <a:gd name="connsiteX23" fmla="*/ 5637658 w 12192000"/>
              <a:gd name="connsiteY23" fmla="*/ 3426415 h 6857999"/>
              <a:gd name="connsiteX24" fmla="*/ 5536797 w 12192000"/>
              <a:gd name="connsiteY24" fmla="*/ 3374246 h 6857999"/>
              <a:gd name="connsiteX25" fmla="*/ 5328118 w 12192000"/>
              <a:gd name="connsiteY25" fmla="*/ 3273384 h 6857999"/>
              <a:gd name="connsiteX26" fmla="*/ 5122917 w 12192000"/>
              <a:gd name="connsiteY26" fmla="*/ 3176000 h 6857999"/>
              <a:gd name="connsiteX27" fmla="*/ 5018578 w 12192000"/>
              <a:gd name="connsiteY27" fmla="*/ 3130787 h 6857999"/>
              <a:gd name="connsiteX28" fmla="*/ 4914237 w 12192000"/>
              <a:gd name="connsiteY28" fmla="*/ 3085573 h 6857999"/>
              <a:gd name="connsiteX29" fmla="*/ 4806420 w 12192000"/>
              <a:gd name="connsiteY29" fmla="*/ 3043837 h 6857999"/>
              <a:gd name="connsiteX30" fmla="*/ 4702080 w 12192000"/>
              <a:gd name="connsiteY30" fmla="*/ 3005579 h 6857999"/>
              <a:gd name="connsiteX31" fmla="*/ 4597741 w 12192000"/>
              <a:gd name="connsiteY31" fmla="*/ 2967321 h 6857999"/>
              <a:gd name="connsiteX32" fmla="*/ 4489924 w 12192000"/>
              <a:gd name="connsiteY32" fmla="*/ 2929064 h 6857999"/>
              <a:gd name="connsiteX33" fmla="*/ 4382106 w 12192000"/>
              <a:gd name="connsiteY33" fmla="*/ 2894284 h 6857999"/>
              <a:gd name="connsiteX34" fmla="*/ 4274288 w 12192000"/>
              <a:gd name="connsiteY34" fmla="*/ 2862982 h 6857999"/>
              <a:gd name="connsiteX35" fmla="*/ 4166471 w 12192000"/>
              <a:gd name="connsiteY35" fmla="*/ 2831680 h 6857999"/>
              <a:gd name="connsiteX36" fmla="*/ 4058653 w 12192000"/>
              <a:gd name="connsiteY36" fmla="*/ 2800378 h 6857999"/>
              <a:gd name="connsiteX37" fmla="*/ 3950837 w 12192000"/>
              <a:gd name="connsiteY37" fmla="*/ 2776032 h 6857999"/>
              <a:gd name="connsiteX38" fmla="*/ 3843019 w 12192000"/>
              <a:gd name="connsiteY38" fmla="*/ 2751686 h 6857999"/>
              <a:gd name="connsiteX39" fmla="*/ 3731723 w 12192000"/>
              <a:gd name="connsiteY39" fmla="*/ 2727340 h 6857999"/>
              <a:gd name="connsiteX40" fmla="*/ 3620428 w 12192000"/>
              <a:gd name="connsiteY40" fmla="*/ 2709950 h 6857999"/>
              <a:gd name="connsiteX41" fmla="*/ 3509132 w 12192000"/>
              <a:gd name="connsiteY41" fmla="*/ 2692561 h 6857999"/>
              <a:gd name="connsiteX42" fmla="*/ 3397837 w 12192000"/>
              <a:gd name="connsiteY42" fmla="*/ 2675170 h 6857999"/>
              <a:gd name="connsiteX43" fmla="*/ 3286541 w 12192000"/>
              <a:gd name="connsiteY43" fmla="*/ 2664737 h 6857999"/>
              <a:gd name="connsiteX44" fmla="*/ 3175245 w 12192000"/>
              <a:gd name="connsiteY44" fmla="*/ 2654303 h 6857999"/>
              <a:gd name="connsiteX45" fmla="*/ 3060471 w 12192000"/>
              <a:gd name="connsiteY45" fmla="*/ 2643869 h 6857999"/>
              <a:gd name="connsiteX46" fmla="*/ 2945699 w 12192000"/>
              <a:gd name="connsiteY46" fmla="*/ 2640391 h 6857999"/>
              <a:gd name="connsiteX47" fmla="*/ 2830925 w 12192000"/>
              <a:gd name="connsiteY47" fmla="*/ 2636913 h 6857999"/>
              <a:gd name="connsiteX48" fmla="*/ 2716152 w 12192000"/>
              <a:gd name="connsiteY48" fmla="*/ 2636913 h 6857999"/>
              <a:gd name="connsiteX49" fmla="*/ 2601377 w 12192000"/>
              <a:gd name="connsiteY49" fmla="*/ 2640391 h 6857999"/>
              <a:gd name="connsiteX50" fmla="*/ 2486604 w 12192000"/>
              <a:gd name="connsiteY50" fmla="*/ 2647347 h 6857999"/>
              <a:gd name="connsiteX51" fmla="*/ 2382265 w 12192000"/>
              <a:gd name="connsiteY51" fmla="*/ 2654303 h 6857999"/>
              <a:gd name="connsiteX52" fmla="*/ 2281404 w 12192000"/>
              <a:gd name="connsiteY52" fmla="*/ 2661259 h 6857999"/>
              <a:gd name="connsiteX53" fmla="*/ 2180541 w 12192000"/>
              <a:gd name="connsiteY53" fmla="*/ 2671693 h 6857999"/>
              <a:gd name="connsiteX54" fmla="*/ 2083158 w 12192000"/>
              <a:gd name="connsiteY54" fmla="*/ 2682126 h 6857999"/>
              <a:gd name="connsiteX55" fmla="*/ 1985774 w 12192000"/>
              <a:gd name="connsiteY55" fmla="*/ 2696039 h 6857999"/>
              <a:gd name="connsiteX56" fmla="*/ 1888390 w 12192000"/>
              <a:gd name="connsiteY56" fmla="*/ 2709950 h 6857999"/>
              <a:gd name="connsiteX57" fmla="*/ 1791007 w 12192000"/>
              <a:gd name="connsiteY57" fmla="*/ 2723862 h 6857999"/>
              <a:gd name="connsiteX58" fmla="*/ 1697101 w 12192000"/>
              <a:gd name="connsiteY58" fmla="*/ 2741252 h 6857999"/>
              <a:gd name="connsiteX59" fmla="*/ 1606674 w 12192000"/>
              <a:gd name="connsiteY59" fmla="*/ 2758642 h 6857999"/>
              <a:gd name="connsiteX60" fmla="*/ 1512768 w 12192000"/>
              <a:gd name="connsiteY60" fmla="*/ 2779510 h 6857999"/>
              <a:gd name="connsiteX61" fmla="*/ 1425818 w 12192000"/>
              <a:gd name="connsiteY61" fmla="*/ 2800378 h 6857999"/>
              <a:gd name="connsiteX62" fmla="*/ 1335391 w 12192000"/>
              <a:gd name="connsiteY62" fmla="*/ 2821246 h 6857999"/>
              <a:gd name="connsiteX63" fmla="*/ 1248441 w 12192000"/>
              <a:gd name="connsiteY63" fmla="*/ 2845592 h 6857999"/>
              <a:gd name="connsiteX64" fmla="*/ 1158015 w 12192000"/>
              <a:gd name="connsiteY64" fmla="*/ 2873416 h 6857999"/>
              <a:gd name="connsiteX65" fmla="*/ 1071064 w 12192000"/>
              <a:gd name="connsiteY65" fmla="*/ 2901240 h 6857999"/>
              <a:gd name="connsiteX66" fmla="*/ 987592 w 12192000"/>
              <a:gd name="connsiteY66" fmla="*/ 2929064 h 6857999"/>
              <a:gd name="connsiteX67" fmla="*/ 900643 w 12192000"/>
              <a:gd name="connsiteY67" fmla="*/ 2956887 h 6857999"/>
              <a:gd name="connsiteX68" fmla="*/ 817171 w 12192000"/>
              <a:gd name="connsiteY68" fmla="*/ 2991667 h 6857999"/>
              <a:gd name="connsiteX69" fmla="*/ 733699 w 12192000"/>
              <a:gd name="connsiteY69" fmla="*/ 3022969 h 6857999"/>
              <a:gd name="connsiteX70" fmla="*/ 650228 w 12192000"/>
              <a:gd name="connsiteY70" fmla="*/ 3057749 h 6857999"/>
              <a:gd name="connsiteX71" fmla="*/ 566756 w 12192000"/>
              <a:gd name="connsiteY71" fmla="*/ 3096007 h 6857999"/>
              <a:gd name="connsiteX72" fmla="*/ 483284 w 12192000"/>
              <a:gd name="connsiteY72" fmla="*/ 3134265 h 6857999"/>
              <a:gd name="connsiteX73" fmla="*/ 399813 w 12192000"/>
              <a:gd name="connsiteY73" fmla="*/ 3172523 h 6857999"/>
              <a:gd name="connsiteX74" fmla="*/ 319819 w 12192000"/>
              <a:gd name="connsiteY74" fmla="*/ 3214258 h 6857999"/>
              <a:gd name="connsiteX75" fmla="*/ 152876 w 12192000"/>
              <a:gd name="connsiteY75" fmla="*/ 3304686 h 6857999"/>
              <a:gd name="connsiteX76" fmla="*/ 0 w 12192000"/>
              <a:gd name="connsiteY76" fmla="*/ 339250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192000" h="6857999">
                <a:moveTo>
                  <a:pt x="0" y="0"/>
                </a:moveTo>
                <a:lnTo>
                  <a:pt x="12192000" y="0"/>
                </a:lnTo>
                <a:lnTo>
                  <a:pt x="12192000" y="6857999"/>
                </a:lnTo>
                <a:lnTo>
                  <a:pt x="10621496" y="6857999"/>
                </a:lnTo>
                <a:lnTo>
                  <a:pt x="10405976" y="6706155"/>
                </a:lnTo>
                <a:lnTo>
                  <a:pt x="9766026" y="6250539"/>
                </a:lnTo>
                <a:lnTo>
                  <a:pt x="9105209" y="5777533"/>
                </a:lnTo>
                <a:lnTo>
                  <a:pt x="8910442" y="5638414"/>
                </a:lnTo>
                <a:lnTo>
                  <a:pt x="8712196" y="5495816"/>
                </a:lnTo>
                <a:lnTo>
                  <a:pt x="8322663" y="5210622"/>
                </a:lnTo>
                <a:lnTo>
                  <a:pt x="7929650" y="4921949"/>
                </a:lnTo>
                <a:lnTo>
                  <a:pt x="7540116" y="4636754"/>
                </a:lnTo>
                <a:lnTo>
                  <a:pt x="7140148" y="4358515"/>
                </a:lnTo>
                <a:lnTo>
                  <a:pt x="7042764" y="4292434"/>
                </a:lnTo>
                <a:lnTo>
                  <a:pt x="6945381" y="4222874"/>
                </a:lnTo>
                <a:lnTo>
                  <a:pt x="6747136" y="4090711"/>
                </a:lnTo>
                <a:lnTo>
                  <a:pt x="6545413" y="3962025"/>
                </a:lnTo>
                <a:lnTo>
                  <a:pt x="6347167" y="3833340"/>
                </a:lnTo>
                <a:lnTo>
                  <a:pt x="6145444" y="3711610"/>
                </a:lnTo>
                <a:lnTo>
                  <a:pt x="6044583" y="3652484"/>
                </a:lnTo>
                <a:lnTo>
                  <a:pt x="5943722" y="3596837"/>
                </a:lnTo>
                <a:lnTo>
                  <a:pt x="5842860" y="3537711"/>
                </a:lnTo>
                <a:lnTo>
                  <a:pt x="5738520" y="3482063"/>
                </a:lnTo>
                <a:lnTo>
                  <a:pt x="5637658" y="3426415"/>
                </a:lnTo>
                <a:lnTo>
                  <a:pt x="5536797" y="3374246"/>
                </a:lnTo>
                <a:lnTo>
                  <a:pt x="5328118" y="3273384"/>
                </a:lnTo>
                <a:lnTo>
                  <a:pt x="5122917" y="3176000"/>
                </a:lnTo>
                <a:lnTo>
                  <a:pt x="5018578" y="3130787"/>
                </a:lnTo>
                <a:lnTo>
                  <a:pt x="4914237" y="3085573"/>
                </a:lnTo>
                <a:lnTo>
                  <a:pt x="4806420" y="3043837"/>
                </a:lnTo>
                <a:lnTo>
                  <a:pt x="4702080" y="3005579"/>
                </a:lnTo>
                <a:lnTo>
                  <a:pt x="4597741" y="2967321"/>
                </a:lnTo>
                <a:lnTo>
                  <a:pt x="4489924" y="2929064"/>
                </a:lnTo>
                <a:lnTo>
                  <a:pt x="4382106" y="2894284"/>
                </a:lnTo>
                <a:lnTo>
                  <a:pt x="4274288" y="2862982"/>
                </a:lnTo>
                <a:lnTo>
                  <a:pt x="4166471" y="2831680"/>
                </a:lnTo>
                <a:lnTo>
                  <a:pt x="4058653" y="2800378"/>
                </a:lnTo>
                <a:lnTo>
                  <a:pt x="3950837" y="2776032"/>
                </a:lnTo>
                <a:lnTo>
                  <a:pt x="3843019" y="2751686"/>
                </a:lnTo>
                <a:lnTo>
                  <a:pt x="3731723" y="2727340"/>
                </a:lnTo>
                <a:lnTo>
                  <a:pt x="3620428" y="2709950"/>
                </a:lnTo>
                <a:lnTo>
                  <a:pt x="3509132" y="2692561"/>
                </a:lnTo>
                <a:lnTo>
                  <a:pt x="3397837" y="2675170"/>
                </a:lnTo>
                <a:lnTo>
                  <a:pt x="3286541" y="2664737"/>
                </a:lnTo>
                <a:lnTo>
                  <a:pt x="3175245" y="2654303"/>
                </a:lnTo>
                <a:lnTo>
                  <a:pt x="3060471" y="2643869"/>
                </a:lnTo>
                <a:lnTo>
                  <a:pt x="2945699" y="2640391"/>
                </a:lnTo>
                <a:lnTo>
                  <a:pt x="2830925" y="2636913"/>
                </a:lnTo>
                <a:lnTo>
                  <a:pt x="2716152" y="2636913"/>
                </a:lnTo>
                <a:lnTo>
                  <a:pt x="2601377" y="2640391"/>
                </a:lnTo>
                <a:lnTo>
                  <a:pt x="2486604" y="2647347"/>
                </a:lnTo>
                <a:lnTo>
                  <a:pt x="2382265" y="2654303"/>
                </a:lnTo>
                <a:lnTo>
                  <a:pt x="2281404" y="2661259"/>
                </a:lnTo>
                <a:lnTo>
                  <a:pt x="2180541" y="2671693"/>
                </a:lnTo>
                <a:lnTo>
                  <a:pt x="2083158" y="2682126"/>
                </a:lnTo>
                <a:lnTo>
                  <a:pt x="1985774" y="2696039"/>
                </a:lnTo>
                <a:lnTo>
                  <a:pt x="1888390" y="2709950"/>
                </a:lnTo>
                <a:lnTo>
                  <a:pt x="1791007" y="2723862"/>
                </a:lnTo>
                <a:lnTo>
                  <a:pt x="1697101" y="2741252"/>
                </a:lnTo>
                <a:lnTo>
                  <a:pt x="1606674" y="2758642"/>
                </a:lnTo>
                <a:lnTo>
                  <a:pt x="1512768" y="2779510"/>
                </a:lnTo>
                <a:lnTo>
                  <a:pt x="1425818" y="2800378"/>
                </a:lnTo>
                <a:lnTo>
                  <a:pt x="1335391" y="2821246"/>
                </a:lnTo>
                <a:lnTo>
                  <a:pt x="1248441" y="2845592"/>
                </a:lnTo>
                <a:lnTo>
                  <a:pt x="1158015" y="2873416"/>
                </a:lnTo>
                <a:lnTo>
                  <a:pt x="1071064" y="2901240"/>
                </a:lnTo>
                <a:lnTo>
                  <a:pt x="987592" y="2929064"/>
                </a:lnTo>
                <a:lnTo>
                  <a:pt x="900643" y="2956887"/>
                </a:lnTo>
                <a:lnTo>
                  <a:pt x="817171" y="2991667"/>
                </a:lnTo>
                <a:lnTo>
                  <a:pt x="733699" y="3022969"/>
                </a:lnTo>
                <a:lnTo>
                  <a:pt x="650228" y="3057749"/>
                </a:lnTo>
                <a:lnTo>
                  <a:pt x="566756" y="3096007"/>
                </a:lnTo>
                <a:lnTo>
                  <a:pt x="483284" y="3134265"/>
                </a:lnTo>
                <a:lnTo>
                  <a:pt x="399813" y="3172523"/>
                </a:lnTo>
                <a:lnTo>
                  <a:pt x="319819" y="3214258"/>
                </a:lnTo>
                <a:lnTo>
                  <a:pt x="152876" y="3304686"/>
                </a:lnTo>
                <a:lnTo>
                  <a:pt x="0" y="339250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r">
              <a:buFontTx/>
              <a:buNone/>
              <a:defRPr sz="1000">
                <a:latin typeface="+mn-lt"/>
              </a:defRPr>
            </a:lvl1pPr>
          </a:lstStyle>
          <a:p>
            <a:r>
              <a:rPr lang="en-US"/>
              <a:t>Click icon to add picture</a:t>
            </a:r>
            <a:endParaRPr lang="fi-FI" dirty="0"/>
          </a:p>
        </p:txBody>
      </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4147" y="3789039"/>
            <a:ext cx="5327971" cy="864097"/>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1628C123-DF35-4273-A67D-960D9401264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ext Placeholder 7"/>
          <p:cNvSpPr>
            <a:spLocks noGrp="1"/>
          </p:cNvSpPr>
          <p:nvPr>
            <p:ph type="body" sz="quarter" idx="13"/>
          </p:nvPr>
        </p:nvSpPr>
        <p:spPr>
          <a:xfrm>
            <a:off x="623889" y="4797152"/>
            <a:ext cx="5328095" cy="13686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p:txBody>
      </p:sp>
      <p:sp>
        <p:nvSpPr>
          <p:cNvPr id="3" name="Text Placeholder 2">
            <a:extLst>
              <a:ext uri="{FF2B5EF4-FFF2-40B4-BE49-F238E27FC236}">
                <a16:creationId xmlns:a16="http://schemas.microsoft.com/office/drawing/2014/main" id="{C66F7DBC-9FA4-8A64-99DC-272028396DD4}"/>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8763309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2 ">
    <p:bg>
      <p:bgPr>
        <a:solidFill>
          <a:schemeClr val="accent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DC73EA1-C9A3-4B6E-3792-79D871541EAE}"/>
              </a:ext>
              <a:ext uri="{C183D7F6-B498-43B3-948B-1728B52AA6E4}">
                <adec:decorative xmlns:adec="http://schemas.microsoft.com/office/drawing/2017/decorative" val="1"/>
              </a:ext>
            </a:extLst>
          </p:cNvPr>
          <p:cNvSpPr>
            <a:spLocks noGrp="1"/>
          </p:cNvSpPr>
          <p:nvPr>
            <p:ph type="pic" sz="quarter" idx="14"/>
          </p:nvPr>
        </p:nvSpPr>
        <p:spPr>
          <a:xfrm>
            <a:off x="0" y="1"/>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10621496 w 12192000"/>
              <a:gd name="connsiteY3" fmla="*/ 6857999 h 6857999"/>
              <a:gd name="connsiteX4" fmla="*/ 10405976 w 12192000"/>
              <a:gd name="connsiteY4" fmla="*/ 6706155 h 6857999"/>
              <a:gd name="connsiteX5" fmla="*/ 9766026 w 12192000"/>
              <a:gd name="connsiteY5" fmla="*/ 6250539 h 6857999"/>
              <a:gd name="connsiteX6" fmla="*/ 9105209 w 12192000"/>
              <a:gd name="connsiteY6" fmla="*/ 5777533 h 6857999"/>
              <a:gd name="connsiteX7" fmla="*/ 8910442 w 12192000"/>
              <a:gd name="connsiteY7" fmla="*/ 5638414 h 6857999"/>
              <a:gd name="connsiteX8" fmla="*/ 8712196 w 12192000"/>
              <a:gd name="connsiteY8" fmla="*/ 5495816 h 6857999"/>
              <a:gd name="connsiteX9" fmla="*/ 8322663 w 12192000"/>
              <a:gd name="connsiteY9" fmla="*/ 5210622 h 6857999"/>
              <a:gd name="connsiteX10" fmla="*/ 7929650 w 12192000"/>
              <a:gd name="connsiteY10" fmla="*/ 4921949 h 6857999"/>
              <a:gd name="connsiteX11" fmla="*/ 7540116 w 12192000"/>
              <a:gd name="connsiteY11" fmla="*/ 4636754 h 6857999"/>
              <a:gd name="connsiteX12" fmla="*/ 7140148 w 12192000"/>
              <a:gd name="connsiteY12" fmla="*/ 4358515 h 6857999"/>
              <a:gd name="connsiteX13" fmla="*/ 7042764 w 12192000"/>
              <a:gd name="connsiteY13" fmla="*/ 4292434 h 6857999"/>
              <a:gd name="connsiteX14" fmla="*/ 6945381 w 12192000"/>
              <a:gd name="connsiteY14" fmla="*/ 4222874 h 6857999"/>
              <a:gd name="connsiteX15" fmla="*/ 6747136 w 12192000"/>
              <a:gd name="connsiteY15" fmla="*/ 4090711 h 6857999"/>
              <a:gd name="connsiteX16" fmla="*/ 6545413 w 12192000"/>
              <a:gd name="connsiteY16" fmla="*/ 3962025 h 6857999"/>
              <a:gd name="connsiteX17" fmla="*/ 6347167 w 12192000"/>
              <a:gd name="connsiteY17" fmla="*/ 3833340 h 6857999"/>
              <a:gd name="connsiteX18" fmla="*/ 6145444 w 12192000"/>
              <a:gd name="connsiteY18" fmla="*/ 3711610 h 6857999"/>
              <a:gd name="connsiteX19" fmla="*/ 6044583 w 12192000"/>
              <a:gd name="connsiteY19" fmla="*/ 3652484 h 6857999"/>
              <a:gd name="connsiteX20" fmla="*/ 5943722 w 12192000"/>
              <a:gd name="connsiteY20" fmla="*/ 3596837 h 6857999"/>
              <a:gd name="connsiteX21" fmla="*/ 5842860 w 12192000"/>
              <a:gd name="connsiteY21" fmla="*/ 3537711 h 6857999"/>
              <a:gd name="connsiteX22" fmla="*/ 5738520 w 12192000"/>
              <a:gd name="connsiteY22" fmla="*/ 3482063 h 6857999"/>
              <a:gd name="connsiteX23" fmla="*/ 5637658 w 12192000"/>
              <a:gd name="connsiteY23" fmla="*/ 3426415 h 6857999"/>
              <a:gd name="connsiteX24" fmla="*/ 5536797 w 12192000"/>
              <a:gd name="connsiteY24" fmla="*/ 3374246 h 6857999"/>
              <a:gd name="connsiteX25" fmla="*/ 5328118 w 12192000"/>
              <a:gd name="connsiteY25" fmla="*/ 3273384 h 6857999"/>
              <a:gd name="connsiteX26" fmla="*/ 5122917 w 12192000"/>
              <a:gd name="connsiteY26" fmla="*/ 3176000 h 6857999"/>
              <a:gd name="connsiteX27" fmla="*/ 5018578 w 12192000"/>
              <a:gd name="connsiteY27" fmla="*/ 3130787 h 6857999"/>
              <a:gd name="connsiteX28" fmla="*/ 4914237 w 12192000"/>
              <a:gd name="connsiteY28" fmla="*/ 3085573 h 6857999"/>
              <a:gd name="connsiteX29" fmla="*/ 4806420 w 12192000"/>
              <a:gd name="connsiteY29" fmla="*/ 3043837 h 6857999"/>
              <a:gd name="connsiteX30" fmla="*/ 4702080 w 12192000"/>
              <a:gd name="connsiteY30" fmla="*/ 3005579 h 6857999"/>
              <a:gd name="connsiteX31" fmla="*/ 4597741 w 12192000"/>
              <a:gd name="connsiteY31" fmla="*/ 2967321 h 6857999"/>
              <a:gd name="connsiteX32" fmla="*/ 4489924 w 12192000"/>
              <a:gd name="connsiteY32" fmla="*/ 2929064 h 6857999"/>
              <a:gd name="connsiteX33" fmla="*/ 4382106 w 12192000"/>
              <a:gd name="connsiteY33" fmla="*/ 2894284 h 6857999"/>
              <a:gd name="connsiteX34" fmla="*/ 4274288 w 12192000"/>
              <a:gd name="connsiteY34" fmla="*/ 2862982 h 6857999"/>
              <a:gd name="connsiteX35" fmla="*/ 4166471 w 12192000"/>
              <a:gd name="connsiteY35" fmla="*/ 2831680 h 6857999"/>
              <a:gd name="connsiteX36" fmla="*/ 4058653 w 12192000"/>
              <a:gd name="connsiteY36" fmla="*/ 2800378 h 6857999"/>
              <a:gd name="connsiteX37" fmla="*/ 3950837 w 12192000"/>
              <a:gd name="connsiteY37" fmla="*/ 2776032 h 6857999"/>
              <a:gd name="connsiteX38" fmla="*/ 3843019 w 12192000"/>
              <a:gd name="connsiteY38" fmla="*/ 2751686 h 6857999"/>
              <a:gd name="connsiteX39" fmla="*/ 3731723 w 12192000"/>
              <a:gd name="connsiteY39" fmla="*/ 2727340 h 6857999"/>
              <a:gd name="connsiteX40" fmla="*/ 3620428 w 12192000"/>
              <a:gd name="connsiteY40" fmla="*/ 2709950 h 6857999"/>
              <a:gd name="connsiteX41" fmla="*/ 3509132 w 12192000"/>
              <a:gd name="connsiteY41" fmla="*/ 2692561 h 6857999"/>
              <a:gd name="connsiteX42" fmla="*/ 3397837 w 12192000"/>
              <a:gd name="connsiteY42" fmla="*/ 2675170 h 6857999"/>
              <a:gd name="connsiteX43" fmla="*/ 3286541 w 12192000"/>
              <a:gd name="connsiteY43" fmla="*/ 2664737 h 6857999"/>
              <a:gd name="connsiteX44" fmla="*/ 3175245 w 12192000"/>
              <a:gd name="connsiteY44" fmla="*/ 2654303 h 6857999"/>
              <a:gd name="connsiteX45" fmla="*/ 3060471 w 12192000"/>
              <a:gd name="connsiteY45" fmla="*/ 2643869 h 6857999"/>
              <a:gd name="connsiteX46" fmla="*/ 2945699 w 12192000"/>
              <a:gd name="connsiteY46" fmla="*/ 2640391 h 6857999"/>
              <a:gd name="connsiteX47" fmla="*/ 2830925 w 12192000"/>
              <a:gd name="connsiteY47" fmla="*/ 2636913 h 6857999"/>
              <a:gd name="connsiteX48" fmla="*/ 2716152 w 12192000"/>
              <a:gd name="connsiteY48" fmla="*/ 2636913 h 6857999"/>
              <a:gd name="connsiteX49" fmla="*/ 2601377 w 12192000"/>
              <a:gd name="connsiteY49" fmla="*/ 2640391 h 6857999"/>
              <a:gd name="connsiteX50" fmla="*/ 2486604 w 12192000"/>
              <a:gd name="connsiteY50" fmla="*/ 2647347 h 6857999"/>
              <a:gd name="connsiteX51" fmla="*/ 2382265 w 12192000"/>
              <a:gd name="connsiteY51" fmla="*/ 2654303 h 6857999"/>
              <a:gd name="connsiteX52" fmla="*/ 2281404 w 12192000"/>
              <a:gd name="connsiteY52" fmla="*/ 2661259 h 6857999"/>
              <a:gd name="connsiteX53" fmla="*/ 2180541 w 12192000"/>
              <a:gd name="connsiteY53" fmla="*/ 2671693 h 6857999"/>
              <a:gd name="connsiteX54" fmla="*/ 2083158 w 12192000"/>
              <a:gd name="connsiteY54" fmla="*/ 2682126 h 6857999"/>
              <a:gd name="connsiteX55" fmla="*/ 1985774 w 12192000"/>
              <a:gd name="connsiteY55" fmla="*/ 2696039 h 6857999"/>
              <a:gd name="connsiteX56" fmla="*/ 1888390 w 12192000"/>
              <a:gd name="connsiteY56" fmla="*/ 2709950 h 6857999"/>
              <a:gd name="connsiteX57" fmla="*/ 1791007 w 12192000"/>
              <a:gd name="connsiteY57" fmla="*/ 2723862 h 6857999"/>
              <a:gd name="connsiteX58" fmla="*/ 1697101 w 12192000"/>
              <a:gd name="connsiteY58" fmla="*/ 2741252 h 6857999"/>
              <a:gd name="connsiteX59" fmla="*/ 1606674 w 12192000"/>
              <a:gd name="connsiteY59" fmla="*/ 2758642 h 6857999"/>
              <a:gd name="connsiteX60" fmla="*/ 1512768 w 12192000"/>
              <a:gd name="connsiteY60" fmla="*/ 2779510 h 6857999"/>
              <a:gd name="connsiteX61" fmla="*/ 1425818 w 12192000"/>
              <a:gd name="connsiteY61" fmla="*/ 2800378 h 6857999"/>
              <a:gd name="connsiteX62" fmla="*/ 1335391 w 12192000"/>
              <a:gd name="connsiteY62" fmla="*/ 2821246 h 6857999"/>
              <a:gd name="connsiteX63" fmla="*/ 1248441 w 12192000"/>
              <a:gd name="connsiteY63" fmla="*/ 2845592 h 6857999"/>
              <a:gd name="connsiteX64" fmla="*/ 1158015 w 12192000"/>
              <a:gd name="connsiteY64" fmla="*/ 2873416 h 6857999"/>
              <a:gd name="connsiteX65" fmla="*/ 1071064 w 12192000"/>
              <a:gd name="connsiteY65" fmla="*/ 2901240 h 6857999"/>
              <a:gd name="connsiteX66" fmla="*/ 987592 w 12192000"/>
              <a:gd name="connsiteY66" fmla="*/ 2929064 h 6857999"/>
              <a:gd name="connsiteX67" fmla="*/ 900643 w 12192000"/>
              <a:gd name="connsiteY67" fmla="*/ 2956887 h 6857999"/>
              <a:gd name="connsiteX68" fmla="*/ 817171 w 12192000"/>
              <a:gd name="connsiteY68" fmla="*/ 2991667 h 6857999"/>
              <a:gd name="connsiteX69" fmla="*/ 733699 w 12192000"/>
              <a:gd name="connsiteY69" fmla="*/ 3022969 h 6857999"/>
              <a:gd name="connsiteX70" fmla="*/ 650228 w 12192000"/>
              <a:gd name="connsiteY70" fmla="*/ 3057749 h 6857999"/>
              <a:gd name="connsiteX71" fmla="*/ 566756 w 12192000"/>
              <a:gd name="connsiteY71" fmla="*/ 3096007 h 6857999"/>
              <a:gd name="connsiteX72" fmla="*/ 483284 w 12192000"/>
              <a:gd name="connsiteY72" fmla="*/ 3134265 h 6857999"/>
              <a:gd name="connsiteX73" fmla="*/ 399813 w 12192000"/>
              <a:gd name="connsiteY73" fmla="*/ 3172523 h 6857999"/>
              <a:gd name="connsiteX74" fmla="*/ 319819 w 12192000"/>
              <a:gd name="connsiteY74" fmla="*/ 3214258 h 6857999"/>
              <a:gd name="connsiteX75" fmla="*/ 152876 w 12192000"/>
              <a:gd name="connsiteY75" fmla="*/ 3304686 h 6857999"/>
              <a:gd name="connsiteX76" fmla="*/ 0 w 12192000"/>
              <a:gd name="connsiteY76" fmla="*/ 339250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192000" h="6857999">
                <a:moveTo>
                  <a:pt x="0" y="0"/>
                </a:moveTo>
                <a:lnTo>
                  <a:pt x="12192000" y="0"/>
                </a:lnTo>
                <a:lnTo>
                  <a:pt x="12192000" y="6857999"/>
                </a:lnTo>
                <a:lnTo>
                  <a:pt x="10621496" y="6857999"/>
                </a:lnTo>
                <a:lnTo>
                  <a:pt x="10405976" y="6706155"/>
                </a:lnTo>
                <a:lnTo>
                  <a:pt x="9766026" y="6250539"/>
                </a:lnTo>
                <a:lnTo>
                  <a:pt x="9105209" y="5777533"/>
                </a:lnTo>
                <a:lnTo>
                  <a:pt x="8910442" y="5638414"/>
                </a:lnTo>
                <a:lnTo>
                  <a:pt x="8712196" y="5495816"/>
                </a:lnTo>
                <a:lnTo>
                  <a:pt x="8322663" y="5210622"/>
                </a:lnTo>
                <a:lnTo>
                  <a:pt x="7929650" y="4921949"/>
                </a:lnTo>
                <a:lnTo>
                  <a:pt x="7540116" y="4636754"/>
                </a:lnTo>
                <a:lnTo>
                  <a:pt x="7140148" y="4358515"/>
                </a:lnTo>
                <a:lnTo>
                  <a:pt x="7042764" y="4292434"/>
                </a:lnTo>
                <a:lnTo>
                  <a:pt x="6945381" y="4222874"/>
                </a:lnTo>
                <a:lnTo>
                  <a:pt x="6747136" y="4090711"/>
                </a:lnTo>
                <a:lnTo>
                  <a:pt x="6545413" y="3962025"/>
                </a:lnTo>
                <a:lnTo>
                  <a:pt x="6347167" y="3833340"/>
                </a:lnTo>
                <a:lnTo>
                  <a:pt x="6145444" y="3711610"/>
                </a:lnTo>
                <a:lnTo>
                  <a:pt x="6044583" y="3652484"/>
                </a:lnTo>
                <a:lnTo>
                  <a:pt x="5943722" y="3596837"/>
                </a:lnTo>
                <a:lnTo>
                  <a:pt x="5842860" y="3537711"/>
                </a:lnTo>
                <a:lnTo>
                  <a:pt x="5738520" y="3482063"/>
                </a:lnTo>
                <a:lnTo>
                  <a:pt x="5637658" y="3426415"/>
                </a:lnTo>
                <a:lnTo>
                  <a:pt x="5536797" y="3374246"/>
                </a:lnTo>
                <a:lnTo>
                  <a:pt x="5328118" y="3273384"/>
                </a:lnTo>
                <a:lnTo>
                  <a:pt x="5122917" y="3176000"/>
                </a:lnTo>
                <a:lnTo>
                  <a:pt x="5018578" y="3130787"/>
                </a:lnTo>
                <a:lnTo>
                  <a:pt x="4914237" y="3085573"/>
                </a:lnTo>
                <a:lnTo>
                  <a:pt x="4806420" y="3043837"/>
                </a:lnTo>
                <a:lnTo>
                  <a:pt x="4702080" y="3005579"/>
                </a:lnTo>
                <a:lnTo>
                  <a:pt x="4597741" y="2967321"/>
                </a:lnTo>
                <a:lnTo>
                  <a:pt x="4489924" y="2929064"/>
                </a:lnTo>
                <a:lnTo>
                  <a:pt x="4382106" y="2894284"/>
                </a:lnTo>
                <a:lnTo>
                  <a:pt x="4274288" y="2862982"/>
                </a:lnTo>
                <a:lnTo>
                  <a:pt x="4166471" y="2831680"/>
                </a:lnTo>
                <a:lnTo>
                  <a:pt x="4058653" y="2800378"/>
                </a:lnTo>
                <a:lnTo>
                  <a:pt x="3950837" y="2776032"/>
                </a:lnTo>
                <a:lnTo>
                  <a:pt x="3843019" y="2751686"/>
                </a:lnTo>
                <a:lnTo>
                  <a:pt x="3731723" y="2727340"/>
                </a:lnTo>
                <a:lnTo>
                  <a:pt x="3620428" y="2709950"/>
                </a:lnTo>
                <a:lnTo>
                  <a:pt x="3509132" y="2692561"/>
                </a:lnTo>
                <a:lnTo>
                  <a:pt x="3397837" y="2675170"/>
                </a:lnTo>
                <a:lnTo>
                  <a:pt x="3286541" y="2664737"/>
                </a:lnTo>
                <a:lnTo>
                  <a:pt x="3175245" y="2654303"/>
                </a:lnTo>
                <a:lnTo>
                  <a:pt x="3060471" y="2643869"/>
                </a:lnTo>
                <a:lnTo>
                  <a:pt x="2945699" y="2640391"/>
                </a:lnTo>
                <a:lnTo>
                  <a:pt x="2830925" y="2636913"/>
                </a:lnTo>
                <a:lnTo>
                  <a:pt x="2716152" y="2636913"/>
                </a:lnTo>
                <a:lnTo>
                  <a:pt x="2601377" y="2640391"/>
                </a:lnTo>
                <a:lnTo>
                  <a:pt x="2486604" y="2647347"/>
                </a:lnTo>
                <a:lnTo>
                  <a:pt x="2382265" y="2654303"/>
                </a:lnTo>
                <a:lnTo>
                  <a:pt x="2281404" y="2661259"/>
                </a:lnTo>
                <a:lnTo>
                  <a:pt x="2180541" y="2671693"/>
                </a:lnTo>
                <a:lnTo>
                  <a:pt x="2083158" y="2682126"/>
                </a:lnTo>
                <a:lnTo>
                  <a:pt x="1985774" y="2696039"/>
                </a:lnTo>
                <a:lnTo>
                  <a:pt x="1888390" y="2709950"/>
                </a:lnTo>
                <a:lnTo>
                  <a:pt x="1791007" y="2723862"/>
                </a:lnTo>
                <a:lnTo>
                  <a:pt x="1697101" y="2741252"/>
                </a:lnTo>
                <a:lnTo>
                  <a:pt x="1606674" y="2758642"/>
                </a:lnTo>
                <a:lnTo>
                  <a:pt x="1512768" y="2779510"/>
                </a:lnTo>
                <a:lnTo>
                  <a:pt x="1425818" y="2800378"/>
                </a:lnTo>
                <a:lnTo>
                  <a:pt x="1335391" y="2821246"/>
                </a:lnTo>
                <a:lnTo>
                  <a:pt x="1248441" y="2845592"/>
                </a:lnTo>
                <a:lnTo>
                  <a:pt x="1158015" y="2873416"/>
                </a:lnTo>
                <a:lnTo>
                  <a:pt x="1071064" y="2901240"/>
                </a:lnTo>
                <a:lnTo>
                  <a:pt x="987592" y="2929064"/>
                </a:lnTo>
                <a:lnTo>
                  <a:pt x="900643" y="2956887"/>
                </a:lnTo>
                <a:lnTo>
                  <a:pt x="817171" y="2991667"/>
                </a:lnTo>
                <a:lnTo>
                  <a:pt x="733699" y="3022969"/>
                </a:lnTo>
                <a:lnTo>
                  <a:pt x="650228" y="3057749"/>
                </a:lnTo>
                <a:lnTo>
                  <a:pt x="566756" y="3096007"/>
                </a:lnTo>
                <a:lnTo>
                  <a:pt x="483284" y="3134265"/>
                </a:lnTo>
                <a:lnTo>
                  <a:pt x="399813" y="3172523"/>
                </a:lnTo>
                <a:lnTo>
                  <a:pt x="319819" y="3214258"/>
                </a:lnTo>
                <a:lnTo>
                  <a:pt x="152876" y="3304686"/>
                </a:lnTo>
                <a:lnTo>
                  <a:pt x="0" y="339250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r">
              <a:buFontTx/>
              <a:buNone/>
              <a:defRPr sz="1000">
                <a:latin typeface="+mn-lt"/>
              </a:defRPr>
            </a:lvl1pPr>
          </a:lstStyle>
          <a:p>
            <a:r>
              <a:rPr lang="en-US"/>
              <a:t>Click icon to add picture</a:t>
            </a:r>
            <a:endParaRPr lang="fi-FI" dirty="0"/>
          </a:p>
        </p:txBody>
      </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4147" y="3789039"/>
            <a:ext cx="5327972" cy="864097"/>
          </a:xfrm>
        </p:spPr>
        <p:txBody>
          <a:body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10473480-EF7D-4CEB-892B-1D1EB0F2818A}"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9" y="4797152"/>
            <a:ext cx="5328096" cy="1368698"/>
          </a:xfrm>
        </p:spPr>
        <p:txBody>
          <a:bodyPr/>
          <a:lstStyle>
            <a:lvl5pPr>
              <a:defRPr/>
            </a:lvl5pPr>
            <a:lvl6pPr>
              <a:defRPr/>
            </a:lvl6pPr>
            <a:lvl7pPr>
              <a:defRPr/>
            </a:lvl7pPr>
            <a:lvl8pPr>
              <a:defRPr/>
            </a:lvl8pPr>
          </a:lstStyle>
          <a:p>
            <a:pPr lvl="0"/>
            <a:r>
              <a:rPr lang="en-US"/>
              <a:t>Click to edit Master text styles</a:t>
            </a:r>
          </a:p>
          <a:p>
            <a:pPr lvl="1"/>
            <a:r>
              <a:rPr lang="en-US"/>
              <a:t>Second level</a:t>
            </a:r>
          </a:p>
          <a:p>
            <a:pPr lvl="2"/>
            <a:r>
              <a:rPr lang="en-US"/>
              <a:t>Third level</a:t>
            </a:r>
          </a:p>
        </p:txBody>
      </p:sp>
      <p:sp>
        <p:nvSpPr>
          <p:cNvPr id="7" name="Text Placeholder 2">
            <a:extLst>
              <a:ext uri="{FF2B5EF4-FFF2-40B4-BE49-F238E27FC236}">
                <a16:creationId xmlns:a16="http://schemas.microsoft.com/office/drawing/2014/main" id="{AF90B57A-9E29-CB99-6851-A6F05CFD6016}"/>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23620085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3">
    <p:bg>
      <p:bgPr>
        <a:solidFill>
          <a:schemeClr val="accent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64ACFC97-E08E-9599-60AA-48EEB4A8D795}"/>
              </a:ext>
              <a:ext uri="{C183D7F6-B498-43B3-948B-1728B52AA6E4}">
                <adec:decorative xmlns:adec="http://schemas.microsoft.com/office/drawing/2017/decorative" val="1"/>
              </a:ext>
            </a:extLst>
          </p:cNvPr>
          <p:cNvSpPr>
            <a:spLocks noGrp="1"/>
          </p:cNvSpPr>
          <p:nvPr>
            <p:ph type="pic" sz="quarter" idx="14"/>
          </p:nvPr>
        </p:nvSpPr>
        <p:spPr>
          <a:xfrm>
            <a:off x="1" y="0"/>
            <a:ext cx="6092533" cy="6858000"/>
          </a:xfrm>
          <a:custGeom>
            <a:avLst/>
            <a:gdLst>
              <a:gd name="connsiteX0" fmla="*/ 0 w 6092533"/>
              <a:gd name="connsiteY0" fmla="*/ 0 h 6858000"/>
              <a:gd name="connsiteX1" fmla="*/ 335359 w 6092533"/>
              <a:gd name="connsiteY1" fmla="*/ 0 h 6858000"/>
              <a:gd name="connsiteX2" fmla="*/ 479376 w 6092533"/>
              <a:gd name="connsiteY2" fmla="*/ 0 h 6858000"/>
              <a:gd name="connsiteX3" fmla="*/ 1055344 w 6092533"/>
              <a:gd name="connsiteY3" fmla="*/ 0 h 6858000"/>
              <a:gd name="connsiteX4" fmla="*/ 1343471 w 6092533"/>
              <a:gd name="connsiteY4" fmla="*/ 0 h 6858000"/>
              <a:gd name="connsiteX5" fmla="*/ 2351584 w 6092533"/>
              <a:gd name="connsiteY5" fmla="*/ 0 h 6858000"/>
              <a:gd name="connsiteX6" fmla="*/ 4987704 w 6092533"/>
              <a:gd name="connsiteY6" fmla="*/ 0 h 6858000"/>
              <a:gd name="connsiteX7" fmla="*/ 5889029 w 6092533"/>
              <a:gd name="connsiteY7" fmla="*/ 0 h 6858000"/>
              <a:gd name="connsiteX8" fmla="*/ 5891016 w 6092533"/>
              <a:gd name="connsiteY8" fmla="*/ 4172 h 6858000"/>
              <a:gd name="connsiteX9" fmla="*/ 5910461 w 6092533"/>
              <a:gd name="connsiteY9" fmla="*/ 39526 h 6858000"/>
              <a:gd name="connsiteX10" fmla="*/ 5928137 w 6092533"/>
              <a:gd name="connsiteY10" fmla="*/ 76648 h 6858000"/>
              <a:gd name="connsiteX11" fmla="*/ 5944047 w 6092533"/>
              <a:gd name="connsiteY11" fmla="*/ 113770 h 6858000"/>
              <a:gd name="connsiteX12" fmla="*/ 5958188 w 6092533"/>
              <a:gd name="connsiteY12" fmla="*/ 150891 h 6858000"/>
              <a:gd name="connsiteX13" fmla="*/ 5972330 w 6092533"/>
              <a:gd name="connsiteY13" fmla="*/ 188013 h 6858000"/>
              <a:gd name="connsiteX14" fmla="*/ 5986472 w 6092533"/>
              <a:gd name="connsiteY14" fmla="*/ 226902 h 6858000"/>
              <a:gd name="connsiteX15" fmla="*/ 5998845 w 6092533"/>
              <a:gd name="connsiteY15" fmla="*/ 264024 h 6858000"/>
              <a:gd name="connsiteX16" fmla="*/ 6011219 w 6092533"/>
              <a:gd name="connsiteY16" fmla="*/ 302913 h 6858000"/>
              <a:gd name="connsiteX17" fmla="*/ 6032431 w 6092533"/>
              <a:gd name="connsiteY17" fmla="*/ 378924 h 6858000"/>
              <a:gd name="connsiteX18" fmla="*/ 6041270 w 6092533"/>
              <a:gd name="connsiteY18" fmla="*/ 417813 h 6858000"/>
              <a:gd name="connsiteX19" fmla="*/ 6050108 w 6092533"/>
              <a:gd name="connsiteY19" fmla="*/ 456703 h 6858000"/>
              <a:gd name="connsiteX20" fmla="*/ 6064250 w 6092533"/>
              <a:gd name="connsiteY20" fmla="*/ 534482 h 6858000"/>
              <a:gd name="connsiteX21" fmla="*/ 6071321 w 6092533"/>
              <a:gd name="connsiteY21" fmla="*/ 575139 h 6858000"/>
              <a:gd name="connsiteX22" fmla="*/ 6076624 w 6092533"/>
              <a:gd name="connsiteY22" fmla="*/ 614028 h 6858000"/>
              <a:gd name="connsiteX23" fmla="*/ 6080159 w 6092533"/>
              <a:gd name="connsiteY23" fmla="*/ 652917 h 6858000"/>
              <a:gd name="connsiteX24" fmla="*/ 6085462 w 6092533"/>
              <a:gd name="connsiteY24" fmla="*/ 691807 h 6858000"/>
              <a:gd name="connsiteX25" fmla="*/ 6090765 w 6092533"/>
              <a:gd name="connsiteY25" fmla="*/ 771353 h 6858000"/>
              <a:gd name="connsiteX26" fmla="*/ 6092533 w 6092533"/>
              <a:gd name="connsiteY26" fmla="*/ 850899 h 6858000"/>
              <a:gd name="connsiteX27" fmla="*/ 6092533 w 6092533"/>
              <a:gd name="connsiteY27" fmla="*/ 891556 h 6858000"/>
              <a:gd name="connsiteX28" fmla="*/ 6092533 w 6092533"/>
              <a:gd name="connsiteY28" fmla="*/ 932213 h 6858000"/>
              <a:gd name="connsiteX29" fmla="*/ 6090765 w 6092533"/>
              <a:gd name="connsiteY29" fmla="*/ 971103 h 6858000"/>
              <a:gd name="connsiteX30" fmla="*/ 6088998 w 6092533"/>
              <a:gd name="connsiteY30" fmla="*/ 1009992 h 6858000"/>
              <a:gd name="connsiteX31" fmla="*/ 6085462 w 6092533"/>
              <a:gd name="connsiteY31" fmla="*/ 1050649 h 6858000"/>
              <a:gd name="connsiteX32" fmla="*/ 6083695 w 6092533"/>
              <a:gd name="connsiteY32" fmla="*/ 1089538 h 6858000"/>
              <a:gd name="connsiteX33" fmla="*/ 6073088 w 6092533"/>
              <a:gd name="connsiteY33" fmla="*/ 1167317 h 6858000"/>
              <a:gd name="connsiteX34" fmla="*/ 6062482 w 6092533"/>
              <a:gd name="connsiteY34" fmla="*/ 1246863 h 6858000"/>
              <a:gd name="connsiteX35" fmla="*/ 6055412 w 6092533"/>
              <a:gd name="connsiteY35" fmla="*/ 1285753 h 6858000"/>
              <a:gd name="connsiteX36" fmla="*/ 6048341 w 6092533"/>
              <a:gd name="connsiteY36" fmla="*/ 1322874 h 6858000"/>
              <a:gd name="connsiteX37" fmla="*/ 6030664 w 6092533"/>
              <a:gd name="connsiteY37" fmla="*/ 1400653 h 6858000"/>
              <a:gd name="connsiteX38" fmla="*/ 6021825 w 6092533"/>
              <a:gd name="connsiteY38" fmla="*/ 1437775 h 6858000"/>
              <a:gd name="connsiteX39" fmla="*/ 6011219 w 6092533"/>
              <a:gd name="connsiteY39" fmla="*/ 1476664 h 6858000"/>
              <a:gd name="connsiteX40" fmla="*/ 5988239 w 6092533"/>
              <a:gd name="connsiteY40" fmla="*/ 1550907 h 6858000"/>
              <a:gd name="connsiteX41" fmla="*/ 5975866 w 6092533"/>
              <a:gd name="connsiteY41" fmla="*/ 1588029 h 6858000"/>
              <a:gd name="connsiteX42" fmla="*/ 5963491 w 6092533"/>
              <a:gd name="connsiteY42" fmla="*/ 1625151 h 6858000"/>
              <a:gd name="connsiteX43" fmla="*/ 5951117 w 6092533"/>
              <a:gd name="connsiteY43" fmla="*/ 1662272 h 6858000"/>
              <a:gd name="connsiteX44" fmla="*/ 5936976 w 6092533"/>
              <a:gd name="connsiteY44" fmla="*/ 1699394 h 6858000"/>
              <a:gd name="connsiteX45" fmla="*/ 5922834 w 6092533"/>
              <a:gd name="connsiteY45" fmla="*/ 1734748 h 6858000"/>
              <a:gd name="connsiteX46" fmla="*/ 5906925 w 6092533"/>
              <a:gd name="connsiteY46" fmla="*/ 1770102 h 6858000"/>
              <a:gd name="connsiteX47" fmla="*/ 5889249 w 6092533"/>
              <a:gd name="connsiteY47" fmla="*/ 1805456 h 6858000"/>
              <a:gd name="connsiteX48" fmla="*/ 5873339 w 6092533"/>
              <a:gd name="connsiteY48" fmla="*/ 1840810 h 6858000"/>
              <a:gd name="connsiteX49" fmla="*/ 5834449 w 6092533"/>
              <a:gd name="connsiteY49" fmla="*/ 1920356 h 6858000"/>
              <a:gd name="connsiteX50" fmla="*/ 5793792 w 6092533"/>
              <a:gd name="connsiteY50" fmla="*/ 1999902 h 6858000"/>
              <a:gd name="connsiteX51" fmla="*/ 5749600 w 6092533"/>
              <a:gd name="connsiteY51" fmla="*/ 2079449 h 6858000"/>
              <a:gd name="connsiteX52" fmla="*/ 5703640 w 6092533"/>
              <a:gd name="connsiteY52" fmla="*/ 2160763 h 6858000"/>
              <a:gd name="connsiteX53" fmla="*/ 5655912 w 6092533"/>
              <a:gd name="connsiteY53" fmla="*/ 2242077 h 6858000"/>
              <a:gd name="connsiteX54" fmla="*/ 5604649 w 6092533"/>
              <a:gd name="connsiteY54" fmla="*/ 2325159 h 6858000"/>
              <a:gd name="connsiteX55" fmla="*/ 5551619 w 6092533"/>
              <a:gd name="connsiteY55" fmla="*/ 2406473 h 6858000"/>
              <a:gd name="connsiteX56" fmla="*/ 5496819 w 6092533"/>
              <a:gd name="connsiteY56" fmla="*/ 2491322 h 6858000"/>
              <a:gd name="connsiteX57" fmla="*/ 5442021 w 6092533"/>
              <a:gd name="connsiteY57" fmla="*/ 2574404 h 6858000"/>
              <a:gd name="connsiteX58" fmla="*/ 5383687 w 6092533"/>
              <a:gd name="connsiteY58" fmla="*/ 2659254 h 6858000"/>
              <a:gd name="connsiteX59" fmla="*/ 5323585 w 6092533"/>
              <a:gd name="connsiteY59" fmla="*/ 2744103 h 6858000"/>
              <a:gd name="connsiteX60" fmla="*/ 5261717 w 6092533"/>
              <a:gd name="connsiteY60" fmla="*/ 2828952 h 6858000"/>
              <a:gd name="connsiteX61" fmla="*/ 5199846 w 6092533"/>
              <a:gd name="connsiteY61" fmla="*/ 2915570 h 6858000"/>
              <a:gd name="connsiteX62" fmla="*/ 5134441 w 6092533"/>
              <a:gd name="connsiteY62" fmla="*/ 3002187 h 6858000"/>
              <a:gd name="connsiteX63" fmla="*/ 5003633 w 6092533"/>
              <a:gd name="connsiteY63" fmla="*/ 3177189 h 6858000"/>
              <a:gd name="connsiteX64" fmla="*/ 4867519 w 6092533"/>
              <a:gd name="connsiteY64" fmla="*/ 3352191 h 6858000"/>
              <a:gd name="connsiteX65" fmla="*/ 4729639 w 6092533"/>
              <a:gd name="connsiteY65" fmla="*/ 3530728 h 6858000"/>
              <a:gd name="connsiteX66" fmla="*/ 4446807 w 6092533"/>
              <a:gd name="connsiteY66" fmla="*/ 3891338 h 6858000"/>
              <a:gd name="connsiteX67" fmla="*/ 4303624 w 6092533"/>
              <a:gd name="connsiteY67" fmla="*/ 4073411 h 6858000"/>
              <a:gd name="connsiteX68" fmla="*/ 4160440 w 6092533"/>
              <a:gd name="connsiteY68" fmla="*/ 4255484 h 6858000"/>
              <a:gd name="connsiteX69" fmla="*/ 4020792 w 6092533"/>
              <a:gd name="connsiteY69" fmla="*/ 4439324 h 6858000"/>
              <a:gd name="connsiteX70" fmla="*/ 3950084 w 6092533"/>
              <a:gd name="connsiteY70" fmla="*/ 4531245 h 6858000"/>
              <a:gd name="connsiteX71" fmla="*/ 3881144 w 6092533"/>
              <a:gd name="connsiteY71" fmla="*/ 4623165 h 6858000"/>
              <a:gd name="connsiteX72" fmla="*/ 3812204 w 6092533"/>
              <a:gd name="connsiteY72" fmla="*/ 4715085 h 6858000"/>
              <a:gd name="connsiteX73" fmla="*/ 3745032 w 6092533"/>
              <a:gd name="connsiteY73" fmla="*/ 4807005 h 6858000"/>
              <a:gd name="connsiteX74" fmla="*/ 3677859 w 6092533"/>
              <a:gd name="connsiteY74" fmla="*/ 4898926 h 6858000"/>
              <a:gd name="connsiteX75" fmla="*/ 3612454 w 6092533"/>
              <a:gd name="connsiteY75" fmla="*/ 4990846 h 6858000"/>
              <a:gd name="connsiteX76" fmla="*/ 3548817 w 6092533"/>
              <a:gd name="connsiteY76" fmla="*/ 5084534 h 6858000"/>
              <a:gd name="connsiteX77" fmla="*/ 3485180 w 6092533"/>
              <a:gd name="connsiteY77" fmla="*/ 5176454 h 6858000"/>
              <a:gd name="connsiteX78" fmla="*/ 3425079 w 6092533"/>
              <a:gd name="connsiteY78" fmla="*/ 5268374 h 6858000"/>
              <a:gd name="connsiteX79" fmla="*/ 3363209 w 6092533"/>
              <a:gd name="connsiteY79" fmla="*/ 5362062 h 6858000"/>
              <a:gd name="connsiteX80" fmla="*/ 3304875 w 6092533"/>
              <a:gd name="connsiteY80" fmla="*/ 5453983 h 6858000"/>
              <a:gd name="connsiteX81" fmla="*/ 3246541 w 6092533"/>
              <a:gd name="connsiteY81" fmla="*/ 5545903 h 6858000"/>
              <a:gd name="connsiteX82" fmla="*/ 3191742 w 6092533"/>
              <a:gd name="connsiteY82" fmla="*/ 5637823 h 6858000"/>
              <a:gd name="connsiteX83" fmla="*/ 3138712 w 6092533"/>
              <a:gd name="connsiteY83" fmla="*/ 5731511 h 6858000"/>
              <a:gd name="connsiteX84" fmla="*/ 3089216 w 6092533"/>
              <a:gd name="connsiteY84" fmla="*/ 5823431 h 6858000"/>
              <a:gd name="connsiteX85" fmla="*/ 3039721 w 6092533"/>
              <a:gd name="connsiteY85" fmla="*/ 5915351 h 6858000"/>
              <a:gd name="connsiteX86" fmla="*/ 2993760 w 6092533"/>
              <a:gd name="connsiteY86" fmla="*/ 6007272 h 6858000"/>
              <a:gd name="connsiteX87" fmla="*/ 2949568 w 6092533"/>
              <a:gd name="connsiteY87" fmla="*/ 6099192 h 6858000"/>
              <a:gd name="connsiteX88" fmla="*/ 2907143 w 6092533"/>
              <a:gd name="connsiteY88" fmla="*/ 6191112 h 6858000"/>
              <a:gd name="connsiteX89" fmla="*/ 2868254 w 6092533"/>
              <a:gd name="connsiteY89" fmla="*/ 6281265 h 6858000"/>
              <a:gd name="connsiteX90" fmla="*/ 2832900 w 6092533"/>
              <a:gd name="connsiteY90" fmla="*/ 6373185 h 6858000"/>
              <a:gd name="connsiteX91" fmla="*/ 2799314 w 6092533"/>
              <a:gd name="connsiteY91" fmla="*/ 6465105 h 6858000"/>
              <a:gd name="connsiteX92" fmla="*/ 2767495 w 6092533"/>
              <a:gd name="connsiteY92" fmla="*/ 6557025 h 6858000"/>
              <a:gd name="connsiteX93" fmla="*/ 2740980 w 6092533"/>
              <a:gd name="connsiteY93" fmla="*/ 6647178 h 6858000"/>
              <a:gd name="connsiteX94" fmla="*/ 2716232 w 6092533"/>
              <a:gd name="connsiteY94" fmla="*/ 6737331 h 6858000"/>
              <a:gd name="connsiteX95" fmla="*/ 2695020 w 6092533"/>
              <a:gd name="connsiteY95" fmla="*/ 6827483 h 6858000"/>
              <a:gd name="connsiteX96" fmla="*/ 2688916 w 6092533"/>
              <a:gd name="connsiteY96" fmla="*/ 6858000 h 6858000"/>
              <a:gd name="connsiteX97" fmla="*/ 2495600 w 6092533"/>
              <a:gd name="connsiteY97" fmla="*/ 6858000 h 6858000"/>
              <a:gd name="connsiteX98" fmla="*/ 2309228 w 6092533"/>
              <a:gd name="connsiteY98" fmla="*/ 6858000 h 6858000"/>
              <a:gd name="connsiteX99" fmla="*/ 0 w 6092533"/>
              <a:gd name="connsiteY99" fmla="*/ 6858000 h 6858000"/>
              <a:gd name="connsiteX100" fmla="*/ 0 w 6092533"/>
              <a:gd name="connsiteY100" fmla="*/ 6669088 h 6858000"/>
              <a:gd name="connsiteX101" fmla="*/ 0 w 6092533"/>
              <a:gd name="connsiteY101" fmla="*/ 63093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092533" h="6858000">
                <a:moveTo>
                  <a:pt x="0" y="0"/>
                </a:moveTo>
                <a:lnTo>
                  <a:pt x="335359" y="0"/>
                </a:lnTo>
                <a:lnTo>
                  <a:pt x="479376" y="0"/>
                </a:lnTo>
                <a:lnTo>
                  <a:pt x="1055344" y="0"/>
                </a:lnTo>
                <a:lnTo>
                  <a:pt x="1343471" y="0"/>
                </a:lnTo>
                <a:lnTo>
                  <a:pt x="2351584" y="0"/>
                </a:lnTo>
                <a:lnTo>
                  <a:pt x="4987704" y="0"/>
                </a:lnTo>
                <a:lnTo>
                  <a:pt x="5889029" y="0"/>
                </a:lnTo>
                <a:lnTo>
                  <a:pt x="5891016" y="4172"/>
                </a:lnTo>
                <a:lnTo>
                  <a:pt x="5910461" y="39526"/>
                </a:lnTo>
                <a:lnTo>
                  <a:pt x="5928137" y="76648"/>
                </a:lnTo>
                <a:lnTo>
                  <a:pt x="5944047" y="113770"/>
                </a:lnTo>
                <a:lnTo>
                  <a:pt x="5958188" y="150891"/>
                </a:lnTo>
                <a:lnTo>
                  <a:pt x="5972330" y="188013"/>
                </a:lnTo>
                <a:lnTo>
                  <a:pt x="5986472" y="226902"/>
                </a:lnTo>
                <a:lnTo>
                  <a:pt x="5998845" y="264024"/>
                </a:lnTo>
                <a:lnTo>
                  <a:pt x="6011219" y="302913"/>
                </a:lnTo>
                <a:lnTo>
                  <a:pt x="6032431" y="378924"/>
                </a:lnTo>
                <a:lnTo>
                  <a:pt x="6041270" y="417813"/>
                </a:lnTo>
                <a:lnTo>
                  <a:pt x="6050108" y="456703"/>
                </a:lnTo>
                <a:lnTo>
                  <a:pt x="6064250" y="534482"/>
                </a:lnTo>
                <a:lnTo>
                  <a:pt x="6071321" y="575139"/>
                </a:lnTo>
                <a:lnTo>
                  <a:pt x="6076624" y="614028"/>
                </a:lnTo>
                <a:lnTo>
                  <a:pt x="6080159" y="652917"/>
                </a:lnTo>
                <a:lnTo>
                  <a:pt x="6085462" y="691807"/>
                </a:lnTo>
                <a:lnTo>
                  <a:pt x="6090765" y="771353"/>
                </a:lnTo>
                <a:lnTo>
                  <a:pt x="6092533" y="850899"/>
                </a:lnTo>
                <a:lnTo>
                  <a:pt x="6092533" y="891556"/>
                </a:lnTo>
                <a:lnTo>
                  <a:pt x="6092533" y="932213"/>
                </a:lnTo>
                <a:lnTo>
                  <a:pt x="6090765" y="971103"/>
                </a:lnTo>
                <a:lnTo>
                  <a:pt x="6088998" y="1009992"/>
                </a:lnTo>
                <a:lnTo>
                  <a:pt x="6085462" y="1050649"/>
                </a:lnTo>
                <a:lnTo>
                  <a:pt x="6083695" y="1089538"/>
                </a:lnTo>
                <a:lnTo>
                  <a:pt x="6073088" y="1167317"/>
                </a:lnTo>
                <a:lnTo>
                  <a:pt x="6062482" y="1246863"/>
                </a:lnTo>
                <a:lnTo>
                  <a:pt x="6055412" y="1285753"/>
                </a:lnTo>
                <a:lnTo>
                  <a:pt x="6048341" y="1322874"/>
                </a:lnTo>
                <a:lnTo>
                  <a:pt x="6030664" y="1400653"/>
                </a:lnTo>
                <a:lnTo>
                  <a:pt x="6021825" y="1437775"/>
                </a:lnTo>
                <a:lnTo>
                  <a:pt x="6011219" y="1476664"/>
                </a:lnTo>
                <a:lnTo>
                  <a:pt x="5988239" y="1550907"/>
                </a:lnTo>
                <a:lnTo>
                  <a:pt x="5975866" y="1588029"/>
                </a:lnTo>
                <a:lnTo>
                  <a:pt x="5963491" y="1625151"/>
                </a:lnTo>
                <a:lnTo>
                  <a:pt x="5951117" y="1662272"/>
                </a:lnTo>
                <a:lnTo>
                  <a:pt x="5936976" y="1699394"/>
                </a:lnTo>
                <a:lnTo>
                  <a:pt x="5922834" y="1734748"/>
                </a:lnTo>
                <a:lnTo>
                  <a:pt x="5906925" y="1770102"/>
                </a:lnTo>
                <a:lnTo>
                  <a:pt x="5889249" y="1805456"/>
                </a:lnTo>
                <a:lnTo>
                  <a:pt x="5873339" y="1840810"/>
                </a:lnTo>
                <a:lnTo>
                  <a:pt x="5834449" y="1920356"/>
                </a:lnTo>
                <a:lnTo>
                  <a:pt x="5793792" y="1999902"/>
                </a:lnTo>
                <a:lnTo>
                  <a:pt x="5749600" y="2079449"/>
                </a:lnTo>
                <a:lnTo>
                  <a:pt x="5703640" y="2160763"/>
                </a:lnTo>
                <a:lnTo>
                  <a:pt x="5655912" y="2242077"/>
                </a:lnTo>
                <a:lnTo>
                  <a:pt x="5604649" y="2325159"/>
                </a:lnTo>
                <a:lnTo>
                  <a:pt x="5551619" y="2406473"/>
                </a:lnTo>
                <a:lnTo>
                  <a:pt x="5496819" y="2491322"/>
                </a:lnTo>
                <a:lnTo>
                  <a:pt x="5442021" y="2574404"/>
                </a:lnTo>
                <a:lnTo>
                  <a:pt x="5383687" y="2659254"/>
                </a:lnTo>
                <a:lnTo>
                  <a:pt x="5323585" y="2744103"/>
                </a:lnTo>
                <a:lnTo>
                  <a:pt x="5261717" y="2828952"/>
                </a:lnTo>
                <a:lnTo>
                  <a:pt x="5199846" y="2915570"/>
                </a:lnTo>
                <a:lnTo>
                  <a:pt x="5134441" y="3002187"/>
                </a:lnTo>
                <a:lnTo>
                  <a:pt x="5003633" y="3177189"/>
                </a:lnTo>
                <a:lnTo>
                  <a:pt x="4867519" y="3352191"/>
                </a:lnTo>
                <a:lnTo>
                  <a:pt x="4729639" y="3530728"/>
                </a:lnTo>
                <a:lnTo>
                  <a:pt x="4446807" y="3891338"/>
                </a:lnTo>
                <a:lnTo>
                  <a:pt x="4303624" y="4073411"/>
                </a:lnTo>
                <a:lnTo>
                  <a:pt x="4160440" y="4255484"/>
                </a:lnTo>
                <a:lnTo>
                  <a:pt x="4020792" y="4439324"/>
                </a:lnTo>
                <a:lnTo>
                  <a:pt x="3950084" y="4531245"/>
                </a:lnTo>
                <a:lnTo>
                  <a:pt x="3881144" y="4623165"/>
                </a:lnTo>
                <a:lnTo>
                  <a:pt x="3812204" y="4715085"/>
                </a:lnTo>
                <a:lnTo>
                  <a:pt x="3745032" y="4807005"/>
                </a:lnTo>
                <a:lnTo>
                  <a:pt x="3677859" y="4898926"/>
                </a:lnTo>
                <a:lnTo>
                  <a:pt x="3612454" y="4990846"/>
                </a:lnTo>
                <a:lnTo>
                  <a:pt x="3548817" y="5084534"/>
                </a:lnTo>
                <a:lnTo>
                  <a:pt x="3485180" y="5176454"/>
                </a:lnTo>
                <a:lnTo>
                  <a:pt x="3425079" y="5268374"/>
                </a:lnTo>
                <a:lnTo>
                  <a:pt x="3363209" y="5362062"/>
                </a:lnTo>
                <a:lnTo>
                  <a:pt x="3304875" y="5453983"/>
                </a:lnTo>
                <a:lnTo>
                  <a:pt x="3246541" y="5545903"/>
                </a:lnTo>
                <a:lnTo>
                  <a:pt x="3191742" y="5637823"/>
                </a:lnTo>
                <a:lnTo>
                  <a:pt x="3138712" y="5731511"/>
                </a:lnTo>
                <a:lnTo>
                  <a:pt x="3089216" y="5823431"/>
                </a:lnTo>
                <a:lnTo>
                  <a:pt x="3039721" y="5915351"/>
                </a:lnTo>
                <a:lnTo>
                  <a:pt x="2993760" y="6007272"/>
                </a:lnTo>
                <a:lnTo>
                  <a:pt x="2949568" y="6099192"/>
                </a:lnTo>
                <a:lnTo>
                  <a:pt x="2907143" y="6191112"/>
                </a:lnTo>
                <a:lnTo>
                  <a:pt x="2868254" y="6281265"/>
                </a:lnTo>
                <a:lnTo>
                  <a:pt x="2832900" y="6373185"/>
                </a:lnTo>
                <a:lnTo>
                  <a:pt x="2799314" y="6465105"/>
                </a:lnTo>
                <a:lnTo>
                  <a:pt x="2767495" y="6557025"/>
                </a:lnTo>
                <a:lnTo>
                  <a:pt x="2740980" y="6647178"/>
                </a:lnTo>
                <a:lnTo>
                  <a:pt x="2716232" y="6737331"/>
                </a:lnTo>
                <a:lnTo>
                  <a:pt x="2695020" y="6827483"/>
                </a:lnTo>
                <a:lnTo>
                  <a:pt x="2688916" y="6858000"/>
                </a:lnTo>
                <a:lnTo>
                  <a:pt x="2495600" y="6858000"/>
                </a:lnTo>
                <a:lnTo>
                  <a:pt x="2309228"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l">
              <a:buFontTx/>
              <a:buNone/>
              <a:defRPr sz="1000">
                <a:latin typeface="+mn-lt"/>
              </a:defRPr>
            </a:lvl1pPr>
          </a:lstStyle>
          <a:p>
            <a:r>
              <a:rPr lang="en-US"/>
              <a:t>Click icon to add picture</a:t>
            </a:r>
            <a:endParaRPr lang="fi-FI"/>
          </a:p>
        </p:txBody>
      </p:sp>
      <p:sp>
        <p:nvSpPr>
          <p:cNvPr id="10" name="Title 9"/>
          <p:cNvSpPr>
            <a:spLocks noGrp="1"/>
          </p:cNvSpPr>
          <p:nvPr>
            <p:ph type="title"/>
          </p:nvPr>
        </p:nvSpPr>
        <p:spPr>
          <a:xfrm>
            <a:off x="6672063" y="1773238"/>
            <a:ext cx="4896049" cy="1080964"/>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2BEDF262-22CF-449C-AAD7-9DDB1B759EDD}"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23" name="Content Placeholder 2">
            <a:extLst>
              <a:ext uri="{FF2B5EF4-FFF2-40B4-BE49-F238E27FC236}">
                <a16:creationId xmlns:a16="http://schemas.microsoft.com/office/drawing/2014/main" id="{8705ABBA-42AE-28C6-340E-9FD442E80324}"/>
              </a:ext>
            </a:extLst>
          </p:cNvPr>
          <p:cNvSpPr>
            <a:spLocks noGrp="1"/>
          </p:cNvSpPr>
          <p:nvPr>
            <p:ph idx="1"/>
          </p:nvPr>
        </p:nvSpPr>
        <p:spPr>
          <a:xfrm>
            <a:off x="6672064" y="2996952"/>
            <a:ext cx="4896048" cy="31688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4" name="Freeform 6">
            <a:extLst>
              <a:ext uri="{FF2B5EF4-FFF2-40B4-BE49-F238E27FC236}">
                <a16:creationId xmlns:a16="http://schemas.microsoft.com/office/drawing/2014/main" id="{5D46E308-E890-A906-8F94-5AA6AC30ACDE}"/>
              </a:ext>
              <a:ext uri="{C183D7F6-B498-43B3-948B-1728B52AA6E4}">
                <adec:decorative xmlns:adec="http://schemas.microsoft.com/office/drawing/2017/decorative" val="1"/>
              </a:ext>
            </a:extLst>
          </p:cNvPr>
          <p:cNvSpPr>
            <a:spLocks noChangeAspect="1" noEditPoints="1"/>
          </p:cNvSpPr>
          <p:nvPr userDrawn="1"/>
        </p:nvSpPr>
        <p:spPr bwMode="auto">
          <a:xfrm>
            <a:off x="11251724" y="476250"/>
            <a:ext cx="316884" cy="720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41849449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itle and Half Picture 4">
    <p:bg>
      <p:bgPr>
        <a:solidFill>
          <a:schemeClr val="accent2"/>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64ACFC97-E08E-9599-60AA-48EEB4A8D795}"/>
              </a:ext>
              <a:ext uri="{C183D7F6-B498-43B3-948B-1728B52AA6E4}">
                <adec:decorative xmlns:adec="http://schemas.microsoft.com/office/drawing/2017/decorative" val="1"/>
              </a:ext>
            </a:extLst>
          </p:cNvPr>
          <p:cNvSpPr>
            <a:spLocks noGrp="1"/>
          </p:cNvSpPr>
          <p:nvPr>
            <p:ph type="pic" sz="quarter" idx="14"/>
          </p:nvPr>
        </p:nvSpPr>
        <p:spPr>
          <a:xfrm>
            <a:off x="1" y="0"/>
            <a:ext cx="6092533" cy="6858000"/>
          </a:xfrm>
          <a:custGeom>
            <a:avLst/>
            <a:gdLst>
              <a:gd name="connsiteX0" fmla="*/ 0 w 6092533"/>
              <a:gd name="connsiteY0" fmla="*/ 0 h 6858000"/>
              <a:gd name="connsiteX1" fmla="*/ 335359 w 6092533"/>
              <a:gd name="connsiteY1" fmla="*/ 0 h 6858000"/>
              <a:gd name="connsiteX2" fmla="*/ 479376 w 6092533"/>
              <a:gd name="connsiteY2" fmla="*/ 0 h 6858000"/>
              <a:gd name="connsiteX3" fmla="*/ 1055344 w 6092533"/>
              <a:gd name="connsiteY3" fmla="*/ 0 h 6858000"/>
              <a:gd name="connsiteX4" fmla="*/ 1343471 w 6092533"/>
              <a:gd name="connsiteY4" fmla="*/ 0 h 6858000"/>
              <a:gd name="connsiteX5" fmla="*/ 2351584 w 6092533"/>
              <a:gd name="connsiteY5" fmla="*/ 0 h 6858000"/>
              <a:gd name="connsiteX6" fmla="*/ 4987704 w 6092533"/>
              <a:gd name="connsiteY6" fmla="*/ 0 h 6858000"/>
              <a:gd name="connsiteX7" fmla="*/ 5889029 w 6092533"/>
              <a:gd name="connsiteY7" fmla="*/ 0 h 6858000"/>
              <a:gd name="connsiteX8" fmla="*/ 5891016 w 6092533"/>
              <a:gd name="connsiteY8" fmla="*/ 4172 h 6858000"/>
              <a:gd name="connsiteX9" fmla="*/ 5910461 w 6092533"/>
              <a:gd name="connsiteY9" fmla="*/ 39526 h 6858000"/>
              <a:gd name="connsiteX10" fmla="*/ 5928137 w 6092533"/>
              <a:gd name="connsiteY10" fmla="*/ 76648 h 6858000"/>
              <a:gd name="connsiteX11" fmla="*/ 5944047 w 6092533"/>
              <a:gd name="connsiteY11" fmla="*/ 113770 h 6858000"/>
              <a:gd name="connsiteX12" fmla="*/ 5958188 w 6092533"/>
              <a:gd name="connsiteY12" fmla="*/ 150891 h 6858000"/>
              <a:gd name="connsiteX13" fmla="*/ 5972330 w 6092533"/>
              <a:gd name="connsiteY13" fmla="*/ 188013 h 6858000"/>
              <a:gd name="connsiteX14" fmla="*/ 5986472 w 6092533"/>
              <a:gd name="connsiteY14" fmla="*/ 226902 h 6858000"/>
              <a:gd name="connsiteX15" fmla="*/ 5998845 w 6092533"/>
              <a:gd name="connsiteY15" fmla="*/ 264024 h 6858000"/>
              <a:gd name="connsiteX16" fmla="*/ 6011219 w 6092533"/>
              <a:gd name="connsiteY16" fmla="*/ 302913 h 6858000"/>
              <a:gd name="connsiteX17" fmla="*/ 6032431 w 6092533"/>
              <a:gd name="connsiteY17" fmla="*/ 378924 h 6858000"/>
              <a:gd name="connsiteX18" fmla="*/ 6041270 w 6092533"/>
              <a:gd name="connsiteY18" fmla="*/ 417813 h 6858000"/>
              <a:gd name="connsiteX19" fmla="*/ 6050108 w 6092533"/>
              <a:gd name="connsiteY19" fmla="*/ 456703 h 6858000"/>
              <a:gd name="connsiteX20" fmla="*/ 6064250 w 6092533"/>
              <a:gd name="connsiteY20" fmla="*/ 534482 h 6858000"/>
              <a:gd name="connsiteX21" fmla="*/ 6071321 w 6092533"/>
              <a:gd name="connsiteY21" fmla="*/ 575139 h 6858000"/>
              <a:gd name="connsiteX22" fmla="*/ 6076624 w 6092533"/>
              <a:gd name="connsiteY22" fmla="*/ 614028 h 6858000"/>
              <a:gd name="connsiteX23" fmla="*/ 6080159 w 6092533"/>
              <a:gd name="connsiteY23" fmla="*/ 652917 h 6858000"/>
              <a:gd name="connsiteX24" fmla="*/ 6085462 w 6092533"/>
              <a:gd name="connsiteY24" fmla="*/ 691807 h 6858000"/>
              <a:gd name="connsiteX25" fmla="*/ 6090765 w 6092533"/>
              <a:gd name="connsiteY25" fmla="*/ 771353 h 6858000"/>
              <a:gd name="connsiteX26" fmla="*/ 6092533 w 6092533"/>
              <a:gd name="connsiteY26" fmla="*/ 850899 h 6858000"/>
              <a:gd name="connsiteX27" fmla="*/ 6092533 w 6092533"/>
              <a:gd name="connsiteY27" fmla="*/ 891556 h 6858000"/>
              <a:gd name="connsiteX28" fmla="*/ 6092533 w 6092533"/>
              <a:gd name="connsiteY28" fmla="*/ 932213 h 6858000"/>
              <a:gd name="connsiteX29" fmla="*/ 6090765 w 6092533"/>
              <a:gd name="connsiteY29" fmla="*/ 971103 h 6858000"/>
              <a:gd name="connsiteX30" fmla="*/ 6088998 w 6092533"/>
              <a:gd name="connsiteY30" fmla="*/ 1009992 h 6858000"/>
              <a:gd name="connsiteX31" fmla="*/ 6085462 w 6092533"/>
              <a:gd name="connsiteY31" fmla="*/ 1050649 h 6858000"/>
              <a:gd name="connsiteX32" fmla="*/ 6083695 w 6092533"/>
              <a:gd name="connsiteY32" fmla="*/ 1089538 h 6858000"/>
              <a:gd name="connsiteX33" fmla="*/ 6073088 w 6092533"/>
              <a:gd name="connsiteY33" fmla="*/ 1167317 h 6858000"/>
              <a:gd name="connsiteX34" fmla="*/ 6062482 w 6092533"/>
              <a:gd name="connsiteY34" fmla="*/ 1246863 h 6858000"/>
              <a:gd name="connsiteX35" fmla="*/ 6055412 w 6092533"/>
              <a:gd name="connsiteY35" fmla="*/ 1285753 h 6858000"/>
              <a:gd name="connsiteX36" fmla="*/ 6048341 w 6092533"/>
              <a:gd name="connsiteY36" fmla="*/ 1322874 h 6858000"/>
              <a:gd name="connsiteX37" fmla="*/ 6030664 w 6092533"/>
              <a:gd name="connsiteY37" fmla="*/ 1400653 h 6858000"/>
              <a:gd name="connsiteX38" fmla="*/ 6021825 w 6092533"/>
              <a:gd name="connsiteY38" fmla="*/ 1437775 h 6858000"/>
              <a:gd name="connsiteX39" fmla="*/ 6011219 w 6092533"/>
              <a:gd name="connsiteY39" fmla="*/ 1476664 h 6858000"/>
              <a:gd name="connsiteX40" fmla="*/ 5988239 w 6092533"/>
              <a:gd name="connsiteY40" fmla="*/ 1550907 h 6858000"/>
              <a:gd name="connsiteX41" fmla="*/ 5975866 w 6092533"/>
              <a:gd name="connsiteY41" fmla="*/ 1588029 h 6858000"/>
              <a:gd name="connsiteX42" fmla="*/ 5963491 w 6092533"/>
              <a:gd name="connsiteY42" fmla="*/ 1625151 h 6858000"/>
              <a:gd name="connsiteX43" fmla="*/ 5951117 w 6092533"/>
              <a:gd name="connsiteY43" fmla="*/ 1662272 h 6858000"/>
              <a:gd name="connsiteX44" fmla="*/ 5936976 w 6092533"/>
              <a:gd name="connsiteY44" fmla="*/ 1699394 h 6858000"/>
              <a:gd name="connsiteX45" fmla="*/ 5922834 w 6092533"/>
              <a:gd name="connsiteY45" fmla="*/ 1734748 h 6858000"/>
              <a:gd name="connsiteX46" fmla="*/ 5906925 w 6092533"/>
              <a:gd name="connsiteY46" fmla="*/ 1770102 h 6858000"/>
              <a:gd name="connsiteX47" fmla="*/ 5889249 w 6092533"/>
              <a:gd name="connsiteY47" fmla="*/ 1805456 h 6858000"/>
              <a:gd name="connsiteX48" fmla="*/ 5873339 w 6092533"/>
              <a:gd name="connsiteY48" fmla="*/ 1840810 h 6858000"/>
              <a:gd name="connsiteX49" fmla="*/ 5834449 w 6092533"/>
              <a:gd name="connsiteY49" fmla="*/ 1920356 h 6858000"/>
              <a:gd name="connsiteX50" fmla="*/ 5793792 w 6092533"/>
              <a:gd name="connsiteY50" fmla="*/ 1999902 h 6858000"/>
              <a:gd name="connsiteX51" fmla="*/ 5749600 w 6092533"/>
              <a:gd name="connsiteY51" fmla="*/ 2079449 h 6858000"/>
              <a:gd name="connsiteX52" fmla="*/ 5703640 w 6092533"/>
              <a:gd name="connsiteY52" fmla="*/ 2160763 h 6858000"/>
              <a:gd name="connsiteX53" fmla="*/ 5655912 w 6092533"/>
              <a:gd name="connsiteY53" fmla="*/ 2242077 h 6858000"/>
              <a:gd name="connsiteX54" fmla="*/ 5604649 w 6092533"/>
              <a:gd name="connsiteY54" fmla="*/ 2325159 h 6858000"/>
              <a:gd name="connsiteX55" fmla="*/ 5551619 w 6092533"/>
              <a:gd name="connsiteY55" fmla="*/ 2406473 h 6858000"/>
              <a:gd name="connsiteX56" fmla="*/ 5496819 w 6092533"/>
              <a:gd name="connsiteY56" fmla="*/ 2491322 h 6858000"/>
              <a:gd name="connsiteX57" fmla="*/ 5442021 w 6092533"/>
              <a:gd name="connsiteY57" fmla="*/ 2574404 h 6858000"/>
              <a:gd name="connsiteX58" fmla="*/ 5383687 w 6092533"/>
              <a:gd name="connsiteY58" fmla="*/ 2659254 h 6858000"/>
              <a:gd name="connsiteX59" fmla="*/ 5323585 w 6092533"/>
              <a:gd name="connsiteY59" fmla="*/ 2744103 h 6858000"/>
              <a:gd name="connsiteX60" fmla="*/ 5261717 w 6092533"/>
              <a:gd name="connsiteY60" fmla="*/ 2828952 h 6858000"/>
              <a:gd name="connsiteX61" fmla="*/ 5199846 w 6092533"/>
              <a:gd name="connsiteY61" fmla="*/ 2915570 h 6858000"/>
              <a:gd name="connsiteX62" fmla="*/ 5134441 w 6092533"/>
              <a:gd name="connsiteY62" fmla="*/ 3002187 h 6858000"/>
              <a:gd name="connsiteX63" fmla="*/ 5003633 w 6092533"/>
              <a:gd name="connsiteY63" fmla="*/ 3177189 h 6858000"/>
              <a:gd name="connsiteX64" fmla="*/ 4867519 w 6092533"/>
              <a:gd name="connsiteY64" fmla="*/ 3352191 h 6858000"/>
              <a:gd name="connsiteX65" fmla="*/ 4729639 w 6092533"/>
              <a:gd name="connsiteY65" fmla="*/ 3530728 h 6858000"/>
              <a:gd name="connsiteX66" fmla="*/ 4446807 w 6092533"/>
              <a:gd name="connsiteY66" fmla="*/ 3891338 h 6858000"/>
              <a:gd name="connsiteX67" fmla="*/ 4303624 w 6092533"/>
              <a:gd name="connsiteY67" fmla="*/ 4073411 h 6858000"/>
              <a:gd name="connsiteX68" fmla="*/ 4160440 w 6092533"/>
              <a:gd name="connsiteY68" fmla="*/ 4255484 h 6858000"/>
              <a:gd name="connsiteX69" fmla="*/ 4020792 w 6092533"/>
              <a:gd name="connsiteY69" fmla="*/ 4439324 h 6858000"/>
              <a:gd name="connsiteX70" fmla="*/ 3950084 w 6092533"/>
              <a:gd name="connsiteY70" fmla="*/ 4531245 h 6858000"/>
              <a:gd name="connsiteX71" fmla="*/ 3881144 w 6092533"/>
              <a:gd name="connsiteY71" fmla="*/ 4623165 h 6858000"/>
              <a:gd name="connsiteX72" fmla="*/ 3812204 w 6092533"/>
              <a:gd name="connsiteY72" fmla="*/ 4715085 h 6858000"/>
              <a:gd name="connsiteX73" fmla="*/ 3745032 w 6092533"/>
              <a:gd name="connsiteY73" fmla="*/ 4807005 h 6858000"/>
              <a:gd name="connsiteX74" fmla="*/ 3677859 w 6092533"/>
              <a:gd name="connsiteY74" fmla="*/ 4898926 h 6858000"/>
              <a:gd name="connsiteX75" fmla="*/ 3612454 w 6092533"/>
              <a:gd name="connsiteY75" fmla="*/ 4990846 h 6858000"/>
              <a:gd name="connsiteX76" fmla="*/ 3548817 w 6092533"/>
              <a:gd name="connsiteY76" fmla="*/ 5084534 h 6858000"/>
              <a:gd name="connsiteX77" fmla="*/ 3485180 w 6092533"/>
              <a:gd name="connsiteY77" fmla="*/ 5176454 h 6858000"/>
              <a:gd name="connsiteX78" fmla="*/ 3425079 w 6092533"/>
              <a:gd name="connsiteY78" fmla="*/ 5268374 h 6858000"/>
              <a:gd name="connsiteX79" fmla="*/ 3363209 w 6092533"/>
              <a:gd name="connsiteY79" fmla="*/ 5362062 h 6858000"/>
              <a:gd name="connsiteX80" fmla="*/ 3304875 w 6092533"/>
              <a:gd name="connsiteY80" fmla="*/ 5453983 h 6858000"/>
              <a:gd name="connsiteX81" fmla="*/ 3246541 w 6092533"/>
              <a:gd name="connsiteY81" fmla="*/ 5545903 h 6858000"/>
              <a:gd name="connsiteX82" fmla="*/ 3191742 w 6092533"/>
              <a:gd name="connsiteY82" fmla="*/ 5637823 h 6858000"/>
              <a:gd name="connsiteX83" fmla="*/ 3138712 w 6092533"/>
              <a:gd name="connsiteY83" fmla="*/ 5731511 h 6858000"/>
              <a:gd name="connsiteX84" fmla="*/ 3089216 w 6092533"/>
              <a:gd name="connsiteY84" fmla="*/ 5823431 h 6858000"/>
              <a:gd name="connsiteX85" fmla="*/ 3039721 w 6092533"/>
              <a:gd name="connsiteY85" fmla="*/ 5915351 h 6858000"/>
              <a:gd name="connsiteX86" fmla="*/ 2993760 w 6092533"/>
              <a:gd name="connsiteY86" fmla="*/ 6007272 h 6858000"/>
              <a:gd name="connsiteX87" fmla="*/ 2949568 w 6092533"/>
              <a:gd name="connsiteY87" fmla="*/ 6099192 h 6858000"/>
              <a:gd name="connsiteX88" fmla="*/ 2907143 w 6092533"/>
              <a:gd name="connsiteY88" fmla="*/ 6191112 h 6858000"/>
              <a:gd name="connsiteX89" fmla="*/ 2868254 w 6092533"/>
              <a:gd name="connsiteY89" fmla="*/ 6281265 h 6858000"/>
              <a:gd name="connsiteX90" fmla="*/ 2832900 w 6092533"/>
              <a:gd name="connsiteY90" fmla="*/ 6373185 h 6858000"/>
              <a:gd name="connsiteX91" fmla="*/ 2799314 w 6092533"/>
              <a:gd name="connsiteY91" fmla="*/ 6465105 h 6858000"/>
              <a:gd name="connsiteX92" fmla="*/ 2767495 w 6092533"/>
              <a:gd name="connsiteY92" fmla="*/ 6557025 h 6858000"/>
              <a:gd name="connsiteX93" fmla="*/ 2740980 w 6092533"/>
              <a:gd name="connsiteY93" fmla="*/ 6647178 h 6858000"/>
              <a:gd name="connsiteX94" fmla="*/ 2716232 w 6092533"/>
              <a:gd name="connsiteY94" fmla="*/ 6737331 h 6858000"/>
              <a:gd name="connsiteX95" fmla="*/ 2695020 w 6092533"/>
              <a:gd name="connsiteY95" fmla="*/ 6827483 h 6858000"/>
              <a:gd name="connsiteX96" fmla="*/ 2688916 w 6092533"/>
              <a:gd name="connsiteY96" fmla="*/ 6858000 h 6858000"/>
              <a:gd name="connsiteX97" fmla="*/ 2495600 w 6092533"/>
              <a:gd name="connsiteY97" fmla="*/ 6858000 h 6858000"/>
              <a:gd name="connsiteX98" fmla="*/ 2309228 w 6092533"/>
              <a:gd name="connsiteY98" fmla="*/ 6858000 h 6858000"/>
              <a:gd name="connsiteX99" fmla="*/ 0 w 6092533"/>
              <a:gd name="connsiteY99" fmla="*/ 6858000 h 6858000"/>
              <a:gd name="connsiteX100" fmla="*/ 0 w 6092533"/>
              <a:gd name="connsiteY100" fmla="*/ 6669088 h 6858000"/>
              <a:gd name="connsiteX101" fmla="*/ 0 w 6092533"/>
              <a:gd name="connsiteY101" fmla="*/ 63093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092533" h="6858000">
                <a:moveTo>
                  <a:pt x="0" y="0"/>
                </a:moveTo>
                <a:lnTo>
                  <a:pt x="335359" y="0"/>
                </a:lnTo>
                <a:lnTo>
                  <a:pt x="479376" y="0"/>
                </a:lnTo>
                <a:lnTo>
                  <a:pt x="1055344" y="0"/>
                </a:lnTo>
                <a:lnTo>
                  <a:pt x="1343471" y="0"/>
                </a:lnTo>
                <a:lnTo>
                  <a:pt x="2351584" y="0"/>
                </a:lnTo>
                <a:lnTo>
                  <a:pt x="4987704" y="0"/>
                </a:lnTo>
                <a:lnTo>
                  <a:pt x="5889029" y="0"/>
                </a:lnTo>
                <a:lnTo>
                  <a:pt x="5891016" y="4172"/>
                </a:lnTo>
                <a:lnTo>
                  <a:pt x="5910461" y="39526"/>
                </a:lnTo>
                <a:lnTo>
                  <a:pt x="5928137" y="76648"/>
                </a:lnTo>
                <a:lnTo>
                  <a:pt x="5944047" y="113770"/>
                </a:lnTo>
                <a:lnTo>
                  <a:pt x="5958188" y="150891"/>
                </a:lnTo>
                <a:lnTo>
                  <a:pt x="5972330" y="188013"/>
                </a:lnTo>
                <a:lnTo>
                  <a:pt x="5986472" y="226902"/>
                </a:lnTo>
                <a:lnTo>
                  <a:pt x="5998845" y="264024"/>
                </a:lnTo>
                <a:lnTo>
                  <a:pt x="6011219" y="302913"/>
                </a:lnTo>
                <a:lnTo>
                  <a:pt x="6032431" y="378924"/>
                </a:lnTo>
                <a:lnTo>
                  <a:pt x="6041270" y="417813"/>
                </a:lnTo>
                <a:lnTo>
                  <a:pt x="6050108" y="456703"/>
                </a:lnTo>
                <a:lnTo>
                  <a:pt x="6064250" y="534482"/>
                </a:lnTo>
                <a:lnTo>
                  <a:pt x="6071321" y="575139"/>
                </a:lnTo>
                <a:lnTo>
                  <a:pt x="6076624" y="614028"/>
                </a:lnTo>
                <a:lnTo>
                  <a:pt x="6080159" y="652917"/>
                </a:lnTo>
                <a:lnTo>
                  <a:pt x="6085462" y="691807"/>
                </a:lnTo>
                <a:lnTo>
                  <a:pt x="6090765" y="771353"/>
                </a:lnTo>
                <a:lnTo>
                  <a:pt x="6092533" y="850899"/>
                </a:lnTo>
                <a:lnTo>
                  <a:pt x="6092533" y="891556"/>
                </a:lnTo>
                <a:lnTo>
                  <a:pt x="6092533" y="932213"/>
                </a:lnTo>
                <a:lnTo>
                  <a:pt x="6090765" y="971103"/>
                </a:lnTo>
                <a:lnTo>
                  <a:pt x="6088998" y="1009992"/>
                </a:lnTo>
                <a:lnTo>
                  <a:pt x="6085462" y="1050649"/>
                </a:lnTo>
                <a:lnTo>
                  <a:pt x="6083695" y="1089538"/>
                </a:lnTo>
                <a:lnTo>
                  <a:pt x="6073088" y="1167317"/>
                </a:lnTo>
                <a:lnTo>
                  <a:pt x="6062482" y="1246863"/>
                </a:lnTo>
                <a:lnTo>
                  <a:pt x="6055412" y="1285753"/>
                </a:lnTo>
                <a:lnTo>
                  <a:pt x="6048341" y="1322874"/>
                </a:lnTo>
                <a:lnTo>
                  <a:pt x="6030664" y="1400653"/>
                </a:lnTo>
                <a:lnTo>
                  <a:pt x="6021825" y="1437775"/>
                </a:lnTo>
                <a:lnTo>
                  <a:pt x="6011219" y="1476664"/>
                </a:lnTo>
                <a:lnTo>
                  <a:pt x="5988239" y="1550907"/>
                </a:lnTo>
                <a:lnTo>
                  <a:pt x="5975866" y="1588029"/>
                </a:lnTo>
                <a:lnTo>
                  <a:pt x="5963491" y="1625151"/>
                </a:lnTo>
                <a:lnTo>
                  <a:pt x="5951117" y="1662272"/>
                </a:lnTo>
                <a:lnTo>
                  <a:pt x="5936976" y="1699394"/>
                </a:lnTo>
                <a:lnTo>
                  <a:pt x="5922834" y="1734748"/>
                </a:lnTo>
                <a:lnTo>
                  <a:pt x="5906925" y="1770102"/>
                </a:lnTo>
                <a:lnTo>
                  <a:pt x="5889249" y="1805456"/>
                </a:lnTo>
                <a:lnTo>
                  <a:pt x="5873339" y="1840810"/>
                </a:lnTo>
                <a:lnTo>
                  <a:pt x="5834449" y="1920356"/>
                </a:lnTo>
                <a:lnTo>
                  <a:pt x="5793792" y="1999902"/>
                </a:lnTo>
                <a:lnTo>
                  <a:pt x="5749600" y="2079449"/>
                </a:lnTo>
                <a:lnTo>
                  <a:pt x="5703640" y="2160763"/>
                </a:lnTo>
                <a:lnTo>
                  <a:pt x="5655912" y="2242077"/>
                </a:lnTo>
                <a:lnTo>
                  <a:pt x="5604649" y="2325159"/>
                </a:lnTo>
                <a:lnTo>
                  <a:pt x="5551619" y="2406473"/>
                </a:lnTo>
                <a:lnTo>
                  <a:pt x="5496819" y="2491322"/>
                </a:lnTo>
                <a:lnTo>
                  <a:pt x="5442021" y="2574404"/>
                </a:lnTo>
                <a:lnTo>
                  <a:pt x="5383687" y="2659254"/>
                </a:lnTo>
                <a:lnTo>
                  <a:pt x="5323585" y="2744103"/>
                </a:lnTo>
                <a:lnTo>
                  <a:pt x="5261717" y="2828952"/>
                </a:lnTo>
                <a:lnTo>
                  <a:pt x="5199846" y="2915570"/>
                </a:lnTo>
                <a:lnTo>
                  <a:pt x="5134441" y="3002187"/>
                </a:lnTo>
                <a:lnTo>
                  <a:pt x="5003633" y="3177189"/>
                </a:lnTo>
                <a:lnTo>
                  <a:pt x="4867519" y="3352191"/>
                </a:lnTo>
                <a:lnTo>
                  <a:pt x="4729639" y="3530728"/>
                </a:lnTo>
                <a:lnTo>
                  <a:pt x="4446807" y="3891338"/>
                </a:lnTo>
                <a:lnTo>
                  <a:pt x="4303624" y="4073411"/>
                </a:lnTo>
                <a:lnTo>
                  <a:pt x="4160440" y="4255484"/>
                </a:lnTo>
                <a:lnTo>
                  <a:pt x="4020792" y="4439324"/>
                </a:lnTo>
                <a:lnTo>
                  <a:pt x="3950084" y="4531245"/>
                </a:lnTo>
                <a:lnTo>
                  <a:pt x="3881144" y="4623165"/>
                </a:lnTo>
                <a:lnTo>
                  <a:pt x="3812204" y="4715085"/>
                </a:lnTo>
                <a:lnTo>
                  <a:pt x="3745032" y="4807005"/>
                </a:lnTo>
                <a:lnTo>
                  <a:pt x="3677859" y="4898926"/>
                </a:lnTo>
                <a:lnTo>
                  <a:pt x="3612454" y="4990846"/>
                </a:lnTo>
                <a:lnTo>
                  <a:pt x="3548817" y="5084534"/>
                </a:lnTo>
                <a:lnTo>
                  <a:pt x="3485180" y="5176454"/>
                </a:lnTo>
                <a:lnTo>
                  <a:pt x="3425079" y="5268374"/>
                </a:lnTo>
                <a:lnTo>
                  <a:pt x="3363209" y="5362062"/>
                </a:lnTo>
                <a:lnTo>
                  <a:pt x="3304875" y="5453983"/>
                </a:lnTo>
                <a:lnTo>
                  <a:pt x="3246541" y="5545903"/>
                </a:lnTo>
                <a:lnTo>
                  <a:pt x="3191742" y="5637823"/>
                </a:lnTo>
                <a:lnTo>
                  <a:pt x="3138712" y="5731511"/>
                </a:lnTo>
                <a:lnTo>
                  <a:pt x="3089216" y="5823431"/>
                </a:lnTo>
                <a:lnTo>
                  <a:pt x="3039721" y="5915351"/>
                </a:lnTo>
                <a:lnTo>
                  <a:pt x="2993760" y="6007272"/>
                </a:lnTo>
                <a:lnTo>
                  <a:pt x="2949568" y="6099192"/>
                </a:lnTo>
                <a:lnTo>
                  <a:pt x="2907143" y="6191112"/>
                </a:lnTo>
                <a:lnTo>
                  <a:pt x="2868254" y="6281265"/>
                </a:lnTo>
                <a:lnTo>
                  <a:pt x="2832900" y="6373185"/>
                </a:lnTo>
                <a:lnTo>
                  <a:pt x="2799314" y="6465105"/>
                </a:lnTo>
                <a:lnTo>
                  <a:pt x="2767495" y="6557025"/>
                </a:lnTo>
                <a:lnTo>
                  <a:pt x="2740980" y="6647178"/>
                </a:lnTo>
                <a:lnTo>
                  <a:pt x="2716232" y="6737331"/>
                </a:lnTo>
                <a:lnTo>
                  <a:pt x="2695020" y="6827483"/>
                </a:lnTo>
                <a:lnTo>
                  <a:pt x="2688916" y="6858000"/>
                </a:lnTo>
                <a:lnTo>
                  <a:pt x="2495600" y="6858000"/>
                </a:lnTo>
                <a:lnTo>
                  <a:pt x="2309228"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l">
              <a:buFontTx/>
              <a:buNone/>
              <a:defRPr sz="1000">
                <a:latin typeface="+mn-lt"/>
              </a:defRPr>
            </a:lvl1pPr>
          </a:lstStyle>
          <a:p>
            <a:r>
              <a:rPr lang="en-US"/>
              <a:t>Click icon to add picture</a:t>
            </a:r>
            <a:endParaRPr lang="fi-FI"/>
          </a:p>
        </p:txBody>
      </p:sp>
      <p:sp>
        <p:nvSpPr>
          <p:cNvPr id="10" name="Title 9"/>
          <p:cNvSpPr>
            <a:spLocks noGrp="1"/>
          </p:cNvSpPr>
          <p:nvPr>
            <p:ph type="title"/>
          </p:nvPr>
        </p:nvSpPr>
        <p:spPr>
          <a:xfrm>
            <a:off x="6672063" y="1773238"/>
            <a:ext cx="4896049" cy="1080964"/>
          </a:xfrm>
        </p:spPr>
        <p:txBody>
          <a:bodyPr/>
          <a:lstStyle>
            <a:lvl1pPr>
              <a:defRPr>
                <a:solidFill>
                  <a:schemeClr val="accent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BDD6005C-FAC2-4207-9902-47E1B846638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accent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23" name="Content Placeholder 2">
            <a:extLst>
              <a:ext uri="{FF2B5EF4-FFF2-40B4-BE49-F238E27FC236}">
                <a16:creationId xmlns:a16="http://schemas.microsoft.com/office/drawing/2014/main" id="{8705ABBA-42AE-28C6-340E-9FD442E80324}"/>
              </a:ext>
            </a:extLst>
          </p:cNvPr>
          <p:cNvSpPr>
            <a:spLocks noGrp="1"/>
          </p:cNvSpPr>
          <p:nvPr>
            <p:ph idx="1"/>
          </p:nvPr>
        </p:nvSpPr>
        <p:spPr>
          <a:xfrm>
            <a:off x="6672064" y="2996952"/>
            <a:ext cx="4896048" cy="316889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23975727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Picture ">
    <p:spTree>
      <p:nvGrpSpPr>
        <p:cNvPr id="1" name=""/>
        <p:cNvGrpSpPr/>
        <p:nvPr/>
      </p:nvGrpSpPr>
      <p:grpSpPr>
        <a:xfrm>
          <a:off x="0" y="0"/>
          <a:ext cx="0" cy="0"/>
          <a:chOff x="0" y="0"/>
          <a:chExt cx="0" cy="0"/>
        </a:xfrm>
      </p:grpSpPr>
      <p:sp>
        <p:nvSpPr>
          <p:cNvPr id="7" name="Picture Placeholder 6">
            <a:extLs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lumMod val="90000"/>
            </a:schemeClr>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fi-FI" dirty="0"/>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283FC680-D15C-4221-A5F6-1BD8DB4266A5}"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6" name="Text Placeholder 2">
            <a:extLst>
              <a:ext uri="{FF2B5EF4-FFF2-40B4-BE49-F238E27FC236}">
                <a16:creationId xmlns:a16="http://schemas.microsoft.com/office/drawing/2014/main" id="{0FEBA6D0-4C69-1898-7D11-48792D237510}"/>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1624649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Text and Picture ">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BB10F241-A7A8-F0C2-EEB5-E9C64FFC8373}"/>
              </a:ex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lumMod val="90000"/>
            </a:schemeClr>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7C455299-5344-40BA-9CE5-EB791BCBEC80}"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349451"/>
            <a:ext cx="1094422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6" name="Text Placeholder 2">
            <a:extLst>
              <a:ext uri="{FF2B5EF4-FFF2-40B4-BE49-F238E27FC236}">
                <a16:creationId xmlns:a16="http://schemas.microsoft.com/office/drawing/2014/main" id="{1DC195ED-F8E6-0076-F167-763CA71B4B49}"/>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14309377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Text and Picture Nega">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A8504763-0F82-BADA-39D1-A4DBB0BCF959}"/>
              </a:ex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accent1"/>
                </a:solidFill>
              </a:defRPr>
            </a:lvl1pPr>
          </a:lstStyle>
          <a:p>
            <a:fld id="{172A66F1-8076-4ACE-889A-652FA5977FC6}"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accent1"/>
                </a:solidFill>
              </a:defRPr>
            </a:lvl1pPr>
          </a:lstStyle>
          <a:p>
            <a:r>
              <a:rPr lang="fi-FI"/>
              <a:t>JYU Since 1863.</a:t>
            </a:r>
            <a:endParaRPr lang="fi-FI" dirty="0"/>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349451"/>
            <a:ext cx="10944224"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6" name="Text Placeholder 2">
            <a:extLst>
              <a:ext uri="{FF2B5EF4-FFF2-40B4-BE49-F238E27FC236}">
                <a16:creationId xmlns:a16="http://schemas.microsoft.com/office/drawing/2014/main" id="{3E576B48-7759-CE0C-3FC1-2284ECA296F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29964091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p>
            <a:r>
              <a:rPr lang="en-US"/>
              <a:t>Click to edit Master title style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p>
            <a:fld id="{ADDA8F39-2A27-4D03-9611-B17B70821041}"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16043859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p>
            <a:fld id="{82150D69-AAF9-4D5F-A287-754680D6BA12}"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2858536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p:cSld name="Section Header Picture 4">
    <p:bg>
      <p:bgPr>
        <a:solidFill>
          <a:schemeClr val="accent1"/>
        </a:solidFill>
        <a:effectLst/>
      </p:bgPr>
    </p:bg>
    <p:spTree>
      <p:nvGrpSpPr>
        <p:cNvPr id="1" name=""/>
        <p:cNvGrpSpPr/>
        <p:nvPr/>
      </p:nvGrpSpPr>
      <p:grpSpPr>
        <a:xfrm>
          <a:off x="0" y="0"/>
          <a:ext cx="0" cy="0"/>
          <a:chOff x="0" y="0"/>
          <a:chExt cx="0" cy="0"/>
        </a:xfrm>
      </p:grpSpPr>
      <p:sp>
        <p:nvSpPr>
          <p:cNvPr id="3"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grpSp>
        <p:nvGrpSpPr>
          <p:cNvPr id="13" name="Group 12">
            <a:extLst>
              <a:ext uri="{C183D7F6-B498-43B3-948B-1728B52AA6E4}">
                <adec:decorative xmlns:adec="http://schemas.microsoft.com/office/drawing/2017/decorative" val="1"/>
              </a:ext>
            </a:extLst>
          </p:cNvPr>
          <p:cNvGrpSpPr>
            <a:grpSpLocks noChangeAspect="1"/>
          </p:cNvGrpSpPr>
          <p:nvPr/>
        </p:nvGrpSpPr>
        <p:grpSpPr>
          <a:xfrm>
            <a:off x="628604" y="476672"/>
            <a:ext cx="1538760" cy="612000"/>
            <a:chOff x="911225" y="260350"/>
            <a:chExt cx="4183063" cy="1663700"/>
          </a:xfrm>
          <a:solidFill>
            <a:schemeClr val="bg1"/>
          </a:solidFill>
        </p:grpSpPr>
        <p:sp>
          <p:nvSpPr>
            <p:cNvPr id="14" name="Freeform 6"/>
            <p:cNvSpPr>
              <a:spLocks noEditPoints="1"/>
            </p:cNvSpPr>
            <p:nvPr/>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12"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15"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9251554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blank" preserve="1">
  <p:cSld name="Logo Blue">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BF8C568D-B006-4E50-AE9F-4891A1249F7A}"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5" name="Group 4">
            <a:extLst>
              <a:ext uri="{FF2B5EF4-FFF2-40B4-BE49-F238E27FC236}">
                <a16:creationId xmlns:a16="http://schemas.microsoft.com/office/drawing/2014/main" id="{F659A81E-C5A2-8646-3414-B785C9C76ED7}"/>
              </a:ex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a:solidFill>
            <a:schemeClr val="bg1"/>
          </a:solidFill>
        </p:grpSpPr>
        <p:sp>
          <p:nvSpPr>
            <p:cNvPr id="6" name="Freeform 6">
              <a:extLst>
                <a:ext uri="{FF2B5EF4-FFF2-40B4-BE49-F238E27FC236}">
                  <a16:creationId xmlns:a16="http://schemas.microsoft.com/office/drawing/2014/main" id="{A445C5A7-9EB3-87B8-D215-FF7EA0B98695}"/>
                </a:ext>
              </a:extLst>
            </p:cNvPr>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2" name="Freeform 7">
              <a:extLst>
                <a:ext uri="{FF2B5EF4-FFF2-40B4-BE49-F238E27FC236}">
                  <a16:creationId xmlns:a16="http://schemas.microsoft.com/office/drawing/2014/main" id="{C682EF3D-D64D-6665-E630-993DE9AA17E7}"/>
                </a:ext>
              </a:extLst>
            </p:cNvPr>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3" name="Freeform 8">
              <a:extLst>
                <a:ext uri="{FF2B5EF4-FFF2-40B4-BE49-F238E27FC236}">
                  <a16:creationId xmlns:a16="http://schemas.microsoft.com/office/drawing/2014/main" id="{2FE4BFBE-F179-F473-2471-4A9F50EE972D}"/>
                </a:ext>
              </a:extLst>
            </p:cNvPr>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7" name="Freeform 17">
            <a:hlinkClick r:id="rId2" tooltip="Facebook"/>
            <a:extLst>
              <a:ext uri="{FF2B5EF4-FFF2-40B4-BE49-F238E27FC236}">
                <a16:creationId xmlns:a16="http://schemas.microsoft.com/office/drawing/2014/main" id="{DAD9F2AB-4B93-B5F1-1CD6-A6F683BE52D4}"/>
              </a:ext>
              <a:ext uri="{C183D7F6-B498-43B3-948B-1728B52AA6E4}">
                <adec:decorative xmlns:adec="http://schemas.microsoft.com/office/drawing/2017/decorative" val="1"/>
              </a:ext>
            </a:extLst>
          </p:cNvPr>
          <p:cNvSpPr>
            <a:spLocks noChangeAspect="1" noEditPoints="1"/>
          </p:cNvSpPr>
          <p:nvPr userDrawn="1"/>
        </p:nvSpPr>
        <p:spPr bwMode="auto">
          <a:xfrm>
            <a:off x="523174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 name="Freeform 18">
            <a:hlinkClick r:id="rId3" tooltip="LinkedIn"/>
            <a:extLst>
              <a:ext uri="{FF2B5EF4-FFF2-40B4-BE49-F238E27FC236}">
                <a16:creationId xmlns:a16="http://schemas.microsoft.com/office/drawing/2014/main" id="{DF8D5BF9-8F4C-4F91-104A-B117F42FC958}"/>
              </a:ext>
              <a:ext uri="{C183D7F6-B498-43B3-948B-1728B52AA6E4}">
                <adec:decorative xmlns:adec="http://schemas.microsoft.com/office/drawing/2017/decorative" val="1"/>
              </a:ext>
            </a:extLst>
          </p:cNvPr>
          <p:cNvSpPr>
            <a:spLocks noChangeAspect="1" noEditPoints="1"/>
          </p:cNvSpPr>
          <p:nvPr userDrawn="1"/>
        </p:nvSpPr>
        <p:spPr bwMode="auto">
          <a:xfrm>
            <a:off x="595233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Freeform 19">
            <a:hlinkClick r:id="rId4" tooltip="YouTube"/>
            <a:extLst>
              <a:ext uri="{FF2B5EF4-FFF2-40B4-BE49-F238E27FC236}">
                <a16:creationId xmlns:a16="http://schemas.microsoft.com/office/drawing/2014/main" id="{1BE74E94-7932-C6A2-DEA4-E0E6F4A10761}"/>
              </a:ext>
              <a:ext uri="{C183D7F6-B498-43B3-948B-1728B52AA6E4}">
                <adec:decorative xmlns:adec="http://schemas.microsoft.com/office/drawing/2017/decorative" val="1"/>
              </a:ext>
            </a:extLst>
          </p:cNvPr>
          <p:cNvSpPr>
            <a:spLocks noChangeAspect="1" noEditPoints="1"/>
          </p:cNvSpPr>
          <p:nvPr userDrawn="1"/>
        </p:nvSpPr>
        <p:spPr bwMode="auto">
          <a:xfrm>
            <a:off x="631234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 name="Freeform 6">
            <a:hlinkClick r:id="rId5" tooltip="Instagram"/>
            <a:extLst>
              <a:ext uri="{FF2B5EF4-FFF2-40B4-BE49-F238E27FC236}">
                <a16:creationId xmlns:a16="http://schemas.microsoft.com/office/drawing/2014/main" id="{DE66983C-67C5-AEF5-89F1-802FB980C4B9}"/>
              </a:ext>
              <a:ext uri="{C183D7F6-B498-43B3-948B-1728B52AA6E4}">
                <adec:decorative xmlns:adec="http://schemas.microsoft.com/office/drawing/2017/decorative" val="1"/>
              </a:ext>
            </a:extLst>
          </p:cNvPr>
          <p:cNvSpPr>
            <a:spLocks noChangeAspect="1" noEditPoints="1"/>
          </p:cNvSpPr>
          <p:nvPr userDrawn="1"/>
        </p:nvSpPr>
        <p:spPr bwMode="auto">
          <a:xfrm>
            <a:off x="559216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21">
            <a:hlinkClick r:id="rId6" tooltip="TikTok"/>
            <a:extLst>
              <a:ext uri="{FF2B5EF4-FFF2-40B4-BE49-F238E27FC236}">
                <a16:creationId xmlns:a16="http://schemas.microsoft.com/office/drawing/2014/main" id="{7E4F9FA0-AF7C-B35A-2029-3FDEC005BA39}"/>
              </a:ext>
              <a:ext uri="{C183D7F6-B498-43B3-948B-1728B52AA6E4}">
                <adec:decorative xmlns:adec="http://schemas.microsoft.com/office/drawing/2017/decorative" val="1"/>
              </a:ext>
            </a:extLst>
          </p:cNvPr>
          <p:cNvSpPr>
            <a:spLocks noChangeAspect="1" noEditPoints="1"/>
          </p:cNvSpPr>
          <p:nvPr userDrawn="1"/>
        </p:nvSpPr>
        <p:spPr bwMode="auto">
          <a:xfrm>
            <a:off x="6672384" y="5013176"/>
            <a:ext cx="287873" cy="288000"/>
          </a:xfrm>
          <a:custGeom>
            <a:avLst/>
            <a:gdLst>
              <a:gd name="T0" fmla="*/ 1585 w 2269"/>
              <a:gd name="T1" fmla="*/ 641 h 2270"/>
              <a:gd name="T2" fmla="*/ 1526 w 2269"/>
              <a:gd name="T3" fmla="*/ 583 h 2270"/>
              <a:gd name="T4" fmla="*/ 1478 w 2269"/>
              <a:gd name="T5" fmla="*/ 507 h 2270"/>
              <a:gd name="T6" fmla="*/ 1450 w 2269"/>
              <a:gd name="T7" fmla="*/ 428 h 2270"/>
              <a:gd name="T8" fmla="*/ 1443 w 2269"/>
              <a:gd name="T9" fmla="*/ 347 h 2270"/>
              <a:gd name="T10" fmla="*/ 1170 w 2269"/>
              <a:gd name="T11" fmla="*/ 1439 h 2270"/>
              <a:gd name="T12" fmla="*/ 1158 w 2269"/>
              <a:gd name="T13" fmla="*/ 1503 h 2270"/>
              <a:gd name="T14" fmla="*/ 1117 w 2269"/>
              <a:gd name="T15" fmla="*/ 1576 h 2270"/>
              <a:gd name="T16" fmla="*/ 1064 w 2269"/>
              <a:gd name="T17" fmla="*/ 1624 h 2270"/>
              <a:gd name="T18" fmla="*/ 983 w 2269"/>
              <a:gd name="T19" fmla="*/ 1657 h 2270"/>
              <a:gd name="T20" fmla="*/ 916 w 2269"/>
              <a:gd name="T21" fmla="*/ 1660 h 2270"/>
              <a:gd name="T22" fmla="*/ 850 w 2269"/>
              <a:gd name="T23" fmla="*/ 1643 h 2270"/>
              <a:gd name="T24" fmla="*/ 793 w 2269"/>
              <a:gd name="T25" fmla="*/ 1608 h 2270"/>
              <a:gd name="T26" fmla="*/ 749 w 2269"/>
              <a:gd name="T27" fmla="*/ 1559 h 2270"/>
              <a:gd name="T28" fmla="*/ 720 w 2269"/>
              <a:gd name="T29" fmla="*/ 1498 h 2270"/>
              <a:gd name="T30" fmla="*/ 709 w 2269"/>
              <a:gd name="T31" fmla="*/ 1429 h 2270"/>
              <a:gd name="T32" fmla="*/ 720 w 2269"/>
              <a:gd name="T33" fmla="*/ 1361 h 2270"/>
              <a:gd name="T34" fmla="*/ 749 w 2269"/>
              <a:gd name="T35" fmla="*/ 1300 h 2270"/>
              <a:gd name="T36" fmla="*/ 793 w 2269"/>
              <a:gd name="T37" fmla="*/ 1251 h 2270"/>
              <a:gd name="T38" fmla="*/ 850 w 2269"/>
              <a:gd name="T39" fmla="*/ 1216 h 2270"/>
              <a:gd name="T40" fmla="*/ 904 w 2269"/>
              <a:gd name="T41" fmla="*/ 1201 h 2270"/>
              <a:gd name="T42" fmla="*/ 984 w 2269"/>
              <a:gd name="T43" fmla="*/ 1202 h 2270"/>
              <a:gd name="T44" fmla="*/ 984 w 2269"/>
              <a:gd name="T45" fmla="*/ 929 h 2270"/>
              <a:gd name="T46" fmla="*/ 892 w 2269"/>
              <a:gd name="T47" fmla="*/ 930 h 2270"/>
              <a:gd name="T48" fmla="*/ 791 w 2269"/>
              <a:gd name="T49" fmla="*/ 952 h 2270"/>
              <a:gd name="T50" fmla="*/ 719 w 2269"/>
              <a:gd name="T51" fmla="*/ 981 h 2270"/>
              <a:gd name="T52" fmla="*/ 630 w 2269"/>
              <a:gd name="T53" fmla="*/ 1037 h 2270"/>
              <a:gd name="T54" fmla="*/ 578 w 2269"/>
              <a:gd name="T55" fmla="*/ 1086 h 2270"/>
              <a:gd name="T56" fmla="*/ 528 w 2269"/>
              <a:gd name="T57" fmla="*/ 1150 h 2270"/>
              <a:gd name="T58" fmla="*/ 481 w 2269"/>
              <a:gd name="T59" fmla="*/ 1237 h 2270"/>
              <a:gd name="T60" fmla="*/ 450 w 2269"/>
              <a:gd name="T61" fmla="*/ 1351 h 2270"/>
              <a:gd name="T62" fmla="*/ 444 w 2269"/>
              <a:gd name="T63" fmla="*/ 1460 h 2270"/>
              <a:gd name="T64" fmla="*/ 463 w 2269"/>
              <a:gd name="T65" fmla="*/ 1568 h 2270"/>
              <a:gd name="T66" fmla="*/ 501 w 2269"/>
              <a:gd name="T67" fmla="*/ 1664 h 2270"/>
              <a:gd name="T68" fmla="*/ 547 w 2269"/>
              <a:gd name="T69" fmla="*/ 1736 h 2270"/>
              <a:gd name="T70" fmla="*/ 632 w 2269"/>
              <a:gd name="T71" fmla="*/ 1823 h 2270"/>
              <a:gd name="T72" fmla="*/ 727 w 2269"/>
              <a:gd name="T73" fmla="*/ 1883 h 2270"/>
              <a:gd name="T74" fmla="*/ 854 w 2269"/>
              <a:gd name="T75" fmla="*/ 1923 h 2270"/>
              <a:gd name="T76" fmla="*/ 937 w 2269"/>
              <a:gd name="T77" fmla="*/ 1931 h 2270"/>
              <a:gd name="T78" fmla="*/ 1049 w 2269"/>
              <a:gd name="T79" fmla="*/ 1920 h 2270"/>
              <a:gd name="T80" fmla="*/ 1151 w 2269"/>
              <a:gd name="T81" fmla="*/ 1886 h 2270"/>
              <a:gd name="T82" fmla="*/ 1251 w 2269"/>
              <a:gd name="T83" fmla="*/ 1824 h 2270"/>
              <a:gd name="T84" fmla="*/ 1319 w 2269"/>
              <a:gd name="T85" fmla="*/ 1760 h 2270"/>
              <a:gd name="T86" fmla="*/ 1392 w 2269"/>
              <a:gd name="T87" fmla="*/ 1648 h 2270"/>
              <a:gd name="T88" fmla="*/ 1426 w 2269"/>
              <a:gd name="T89" fmla="*/ 1557 h 2270"/>
              <a:gd name="T90" fmla="*/ 1443 w 2269"/>
              <a:gd name="T91" fmla="*/ 1447 h 2270"/>
              <a:gd name="T92" fmla="*/ 1535 w 2269"/>
              <a:gd name="T93" fmla="*/ 929 h 2270"/>
              <a:gd name="T94" fmla="*/ 1653 w 2269"/>
              <a:gd name="T95" fmla="*/ 972 h 2270"/>
              <a:gd name="T96" fmla="*/ 1786 w 2269"/>
              <a:gd name="T97" fmla="*/ 993 h 2270"/>
              <a:gd name="T98" fmla="*/ 1789 w 2269"/>
              <a:gd name="T99" fmla="*/ 724 h 2270"/>
              <a:gd name="T100" fmla="*/ 1674 w 2269"/>
              <a:gd name="T101" fmla="*/ 695 h 2270"/>
              <a:gd name="T102" fmla="*/ 1702 w 2269"/>
              <a:gd name="T103" fmla="*/ 0 h 2270"/>
              <a:gd name="T104" fmla="*/ 1702 w 2269"/>
              <a:gd name="T105" fmla="*/ 2270 h 2270"/>
              <a:gd name="T106" fmla="*/ 0 w 2269"/>
              <a:gd name="T107" fmla="*/ 568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9" h="2270">
                <a:moveTo>
                  <a:pt x="1648" y="683"/>
                </a:moveTo>
                <a:lnTo>
                  <a:pt x="1632" y="674"/>
                </a:lnTo>
                <a:lnTo>
                  <a:pt x="1617" y="664"/>
                </a:lnTo>
                <a:lnTo>
                  <a:pt x="1606" y="657"/>
                </a:lnTo>
                <a:lnTo>
                  <a:pt x="1596" y="649"/>
                </a:lnTo>
                <a:lnTo>
                  <a:pt x="1585" y="641"/>
                </a:lnTo>
                <a:lnTo>
                  <a:pt x="1575" y="633"/>
                </a:lnTo>
                <a:lnTo>
                  <a:pt x="1565" y="624"/>
                </a:lnTo>
                <a:lnTo>
                  <a:pt x="1555" y="615"/>
                </a:lnTo>
                <a:lnTo>
                  <a:pt x="1546" y="606"/>
                </a:lnTo>
                <a:lnTo>
                  <a:pt x="1537" y="596"/>
                </a:lnTo>
                <a:lnTo>
                  <a:pt x="1526" y="583"/>
                </a:lnTo>
                <a:lnTo>
                  <a:pt x="1516" y="571"/>
                </a:lnTo>
                <a:lnTo>
                  <a:pt x="1507" y="557"/>
                </a:lnTo>
                <a:lnTo>
                  <a:pt x="1499" y="544"/>
                </a:lnTo>
                <a:lnTo>
                  <a:pt x="1491" y="531"/>
                </a:lnTo>
                <a:lnTo>
                  <a:pt x="1484" y="519"/>
                </a:lnTo>
                <a:lnTo>
                  <a:pt x="1478" y="507"/>
                </a:lnTo>
                <a:lnTo>
                  <a:pt x="1472" y="495"/>
                </a:lnTo>
                <a:lnTo>
                  <a:pt x="1467" y="483"/>
                </a:lnTo>
                <a:lnTo>
                  <a:pt x="1463" y="471"/>
                </a:lnTo>
                <a:lnTo>
                  <a:pt x="1459" y="460"/>
                </a:lnTo>
                <a:lnTo>
                  <a:pt x="1456" y="449"/>
                </a:lnTo>
                <a:lnTo>
                  <a:pt x="1450" y="428"/>
                </a:lnTo>
                <a:lnTo>
                  <a:pt x="1446" y="409"/>
                </a:lnTo>
                <a:lnTo>
                  <a:pt x="1444" y="394"/>
                </a:lnTo>
                <a:lnTo>
                  <a:pt x="1443" y="381"/>
                </a:lnTo>
                <a:lnTo>
                  <a:pt x="1442" y="370"/>
                </a:lnTo>
                <a:lnTo>
                  <a:pt x="1442" y="360"/>
                </a:lnTo>
                <a:lnTo>
                  <a:pt x="1443" y="347"/>
                </a:lnTo>
                <a:lnTo>
                  <a:pt x="1443" y="342"/>
                </a:lnTo>
                <a:lnTo>
                  <a:pt x="1171" y="342"/>
                </a:lnTo>
                <a:lnTo>
                  <a:pt x="1171" y="870"/>
                </a:lnTo>
                <a:lnTo>
                  <a:pt x="1171" y="1397"/>
                </a:lnTo>
                <a:lnTo>
                  <a:pt x="1170" y="1418"/>
                </a:lnTo>
                <a:lnTo>
                  <a:pt x="1170" y="1439"/>
                </a:lnTo>
                <a:lnTo>
                  <a:pt x="1170" y="1444"/>
                </a:lnTo>
                <a:lnTo>
                  <a:pt x="1170" y="1447"/>
                </a:lnTo>
                <a:lnTo>
                  <a:pt x="1168" y="1461"/>
                </a:lnTo>
                <a:lnTo>
                  <a:pt x="1166" y="1475"/>
                </a:lnTo>
                <a:lnTo>
                  <a:pt x="1162" y="1489"/>
                </a:lnTo>
                <a:lnTo>
                  <a:pt x="1158" y="1503"/>
                </a:lnTo>
                <a:lnTo>
                  <a:pt x="1153" y="1516"/>
                </a:lnTo>
                <a:lnTo>
                  <a:pt x="1148" y="1529"/>
                </a:lnTo>
                <a:lnTo>
                  <a:pt x="1141" y="1542"/>
                </a:lnTo>
                <a:lnTo>
                  <a:pt x="1134" y="1554"/>
                </a:lnTo>
                <a:lnTo>
                  <a:pt x="1125" y="1565"/>
                </a:lnTo>
                <a:lnTo>
                  <a:pt x="1117" y="1576"/>
                </a:lnTo>
                <a:lnTo>
                  <a:pt x="1112" y="1582"/>
                </a:lnTo>
                <a:lnTo>
                  <a:pt x="1108" y="1587"/>
                </a:lnTo>
                <a:lnTo>
                  <a:pt x="1098" y="1597"/>
                </a:lnTo>
                <a:lnTo>
                  <a:pt x="1087" y="1607"/>
                </a:lnTo>
                <a:lnTo>
                  <a:pt x="1076" y="1615"/>
                </a:lnTo>
                <a:lnTo>
                  <a:pt x="1064" y="1624"/>
                </a:lnTo>
                <a:lnTo>
                  <a:pt x="1052" y="1631"/>
                </a:lnTo>
                <a:lnTo>
                  <a:pt x="1039" y="1638"/>
                </a:lnTo>
                <a:lnTo>
                  <a:pt x="1025" y="1644"/>
                </a:lnTo>
                <a:lnTo>
                  <a:pt x="1012" y="1649"/>
                </a:lnTo>
                <a:lnTo>
                  <a:pt x="998" y="1653"/>
                </a:lnTo>
                <a:lnTo>
                  <a:pt x="983" y="1657"/>
                </a:lnTo>
                <a:lnTo>
                  <a:pt x="969" y="1659"/>
                </a:lnTo>
                <a:lnTo>
                  <a:pt x="961" y="1660"/>
                </a:lnTo>
                <a:lnTo>
                  <a:pt x="954" y="1660"/>
                </a:lnTo>
                <a:lnTo>
                  <a:pt x="939" y="1661"/>
                </a:lnTo>
                <a:lnTo>
                  <a:pt x="927" y="1661"/>
                </a:lnTo>
                <a:lnTo>
                  <a:pt x="916" y="1660"/>
                </a:lnTo>
                <a:lnTo>
                  <a:pt x="904" y="1658"/>
                </a:lnTo>
                <a:lnTo>
                  <a:pt x="893" y="1656"/>
                </a:lnTo>
                <a:lnTo>
                  <a:pt x="882" y="1654"/>
                </a:lnTo>
                <a:lnTo>
                  <a:pt x="871" y="1650"/>
                </a:lnTo>
                <a:lnTo>
                  <a:pt x="860" y="1647"/>
                </a:lnTo>
                <a:lnTo>
                  <a:pt x="850" y="1643"/>
                </a:lnTo>
                <a:lnTo>
                  <a:pt x="840" y="1638"/>
                </a:lnTo>
                <a:lnTo>
                  <a:pt x="830" y="1633"/>
                </a:lnTo>
                <a:lnTo>
                  <a:pt x="820" y="1627"/>
                </a:lnTo>
                <a:lnTo>
                  <a:pt x="811" y="1621"/>
                </a:lnTo>
                <a:lnTo>
                  <a:pt x="802" y="1615"/>
                </a:lnTo>
                <a:lnTo>
                  <a:pt x="793" y="1608"/>
                </a:lnTo>
                <a:lnTo>
                  <a:pt x="785" y="1601"/>
                </a:lnTo>
                <a:lnTo>
                  <a:pt x="777" y="1593"/>
                </a:lnTo>
                <a:lnTo>
                  <a:pt x="769" y="1585"/>
                </a:lnTo>
                <a:lnTo>
                  <a:pt x="762" y="1577"/>
                </a:lnTo>
                <a:lnTo>
                  <a:pt x="755" y="1568"/>
                </a:lnTo>
                <a:lnTo>
                  <a:pt x="749" y="1559"/>
                </a:lnTo>
                <a:lnTo>
                  <a:pt x="743" y="1549"/>
                </a:lnTo>
                <a:lnTo>
                  <a:pt x="737" y="1540"/>
                </a:lnTo>
                <a:lnTo>
                  <a:pt x="732" y="1530"/>
                </a:lnTo>
                <a:lnTo>
                  <a:pt x="727" y="1519"/>
                </a:lnTo>
                <a:lnTo>
                  <a:pt x="723" y="1509"/>
                </a:lnTo>
                <a:lnTo>
                  <a:pt x="720" y="1498"/>
                </a:lnTo>
                <a:lnTo>
                  <a:pt x="717" y="1487"/>
                </a:lnTo>
                <a:lnTo>
                  <a:pt x="714" y="1476"/>
                </a:lnTo>
                <a:lnTo>
                  <a:pt x="712" y="1465"/>
                </a:lnTo>
                <a:lnTo>
                  <a:pt x="711" y="1453"/>
                </a:lnTo>
                <a:lnTo>
                  <a:pt x="710" y="1441"/>
                </a:lnTo>
                <a:lnTo>
                  <a:pt x="709" y="1429"/>
                </a:lnTo>
                <a:lnTo>
                  <a:pt x="710" y="1417"/>
                </a:lnTo>
                <a:lnTo>
                  <a:pt x="711" y="1406"/>
                </a:lnTo>
                <a:lnTo>
                  <a:pt x="712" y="1394"/>
                </a:lnTo>
                <a:lnTo>
                  <a:pt x="714" y="1383"/>
                </a:lnTo>
                <a:lnTo>
                  <a:pt x="717" y="1371"/>
                </a:lnTo>
                <a:lnTo>
                  <a:pt x="720" y="1361"/>
                </a:lnTo>
                <a:lnTo>
                  <a:pt x="723" y="1350"/>
                </a:lnTo>
                <a:lnTo>
                  <a:pt x="727" y="1339"/>
                </a:lnTo>
                <a:lnTo>
                  <a:pt x="732" y="1329"/>
                </a:lnTo>
                <a:lnTo>
                  <a:pt x="737" y="1319"/>
                </a:lnTo>
                <a:lnTo>
                  <a:pt x="743" y="1309"/>
                </a:lnTo>
                <a:lnTo>
                  <a:pt x="749" y="1300"/>
                </a:lnTo>
                <a:lnTo>
                  <a:pt x="755" y="1291"/>
                </a:lnTo>
                <a:lnTo>
                  <a:pt x="762" y="1282"/>
                </a:lnTo>
                <a:lnTo>
                  <a:pt x="769" y="1274"/>
                </a:lnTo>
                <a:lnTo>
                  <a:pt x="777" y="1266"/>
                </a:lnTo>
                <a:lnTo>
                  <a:pt x="785" y="1258"/>
                </a:lnTo>
                <a:lnTo>
                  <a:pt x="793" y="1251"/>
                </a:lnTo>
                <a:lnTo>
                  <a:pt x="802" y="1244"/>
                </a:lnTo>
                <a:lnTo>
                  <a:pt x="811" y="1237"/>
                </a:lnTo>
                <a:lnTo>
                  <a:pt x="820" y="1231"/>
                </a:lnTo>
                <a:lnTo>
                  <a:pt x="830" y="1226"/>
                </a:lnTo>
                <a:lnTo>
                  <a:pt x="840" y="1221"/>
                </a:lnTo>
                <a:lnTo>
                  <a:pt x="850" y="1216"/>
                </a:lnTo>
                <a:lnTo>
                  <a:pt x="860" y="1212"/>
                </a:lnTo>
                <a:lnTo>
                  <a:pt x="871" y="1208"/>
                </a:lnTo>
                <a:lnTo>
                  <a:pt x="876" y="1207"/>
                </a:lnTo>
                <a:lnTo>
                  <a:pt x="882" y="1205"/>
                </a:lnTo>
                <a:lnTo>
                  <a:pt x="893" y="1203"/>
                </a:lnTo>
                <a:lnTo>
                  <a:pt x="904" y="1201"/>
                </a:lnTo>
                <a:lnTo>
                  <a:pt x="916" y="1199"/>
                </a:lnTo>
                <a:lnTo>
                  <a:pt x="927" y="1198"/>
                </a:lnTo>
                <a:lnTo>
                  <a:pt x="939" y="1198"/>
                </a:lnTo>
                <a:lnTo>
                  <a:pt x="957" y="1199"/>
                </a:lnTo>
                <a:lnTo>
                  <a:pt x="975" y="1201"/>
                </a:lnTo>
                <a:lnTo>
                  <a:pt x="984" y="1202"/>
                </a:lnTo>
                <a:lnTo>
                  <a:pt x="993" y="1204"/>
                </a:lnTo>
                <a:lnTo>
                  <a:pt x="1001" y="1206"/>
                </a:lnTo>
                <a:lnTo>
                  <a:pt x="1010" y="1209"/>
                </a:lnTo>
                <a:lnTo>
                  <a:pt x="1010" y="932"/>
                </a:lnTo>
                <a:lnTo>
                  <a:pt x="997" y="930"/>
                </a:lnTo>
                <a:lnTo>
                  <a:pt x="984" y="929"/>
                </a:lnTo>
                <a:lnTo>
                  <a:pt x="971" y="928"/>
                </a:lnTo>
                <a:lnTo>
                  <a:pt x="958" y="928"/>
                </a:lnTo>
                <a:lnTo>
                  <a:pt x="932" y="928"/>
                </a:lnTo>
                <a:lnTo>
                  <a:pt x="919" y="928"/>
                </a:lnTo>
                <a:lnTo>
                  <a:pt x="905" y="929"/>
                </a:lnTo>
                <a:lnTo>
                  <a:pt x="892" y="930"/>
                </a:lnTo>
                <a:lnTo>
                  <a:pt x="880" y="932"/>
                </a:lnTo>
                <a:lnTo>
                  <a:pt x="854" y="936"/>
                </a:lnTo>
                <a:lnTo>
                  <a:pt x="828" y="941"/>
                </a:lnTo>
                <a:lnTo>
                  <a:pt x="816" y="944"/>
                </a:lnTo>
                <a:lnTo>
                  <a:pt x="803" y="948"/>
                </a:lnTo>
                <a:lnTo>
                  <a:pt x="791" y="952"/>
                </a:lnTo>
                <a:lnTo>
                  <a:pt x="779" y="956"/>
                </a:lnTo>
                <a:lnTo>
                  <a:pt x="766" y="960"/>
                </a:lnTo>
                <a:lnTo>
                  <a:pt x="754" y="965"/>
                </a:lnTo>
                <a:lnTo>
                  <a:pt x="742" y="970"/>
                </a:lnTo>
                <a:lnTo>
                  <a:pt x="730" y="975"/>
                </a:lnTo>
                <a:lnTo>
                  <a:pt x="719" y="981"/>
                </a:lnTo>
                <a:lnTo>
                  <a:pt x="707" y="987"/>
                </a:lnTo>
                <a:lnTo>
                  <a:pt x="696" y="993"/>
                </a:lnTo>
                <a:lnTo>
                  <a:pt x="684" y="1000"/>
                </a:lnTo>
                <a:lnTo>
                  <a:pt x="662" y="1014"/>
                </a:lnTo>
                <a:lnTo>
                  <a:pt x="641" y="1029"/>
                </a:lnTo>
                <a:lnTo>
                  <a:pt x="630" y="1037"/>
                </a:lnTo>
                <a:lnTo>
                  <a:pt x="620" y="1046"/>
                </a:lnTo>
                <a:lnTo>
                  <a:pt x="611" y="1053"/>
                </a:lnTo>
                <a:lnTo>
                  <a:pt x="603" y="1061"/>
                </a:lnTo>
                <a:lnTo>
                  <a:pt x="595" y="1069"/>
                </a:lnTo>
                <a:lnTo>
                  <a:pt x="586" y="1078"/>
                </a:lnTo>
                <a:lnTo>
                  <a:pt x="578" y="1086"/>
                </a:lnTo>
                <a:lnTo>
                  <a:pt x="571" y="1095"/>
                </a:lnTo>
                <a:lnTo>
                  <a:pt x="563" y="1104"/>
                </a:lnTo>
                <a:lnTo>
                  <a:pt x="556" y="1113"/>
                </a:lnTo>
                <a:lnTo>
                  <a:pt x="548" y="1122"/>
                </a:lnTo>
                <a:lnTo>
                  <a:pt x="541" y="1131"/>
                </a:lnTo>
                <a:lnTo>
                  <a:pt x="528" y="1150"/>
                </a:lnTo>
                <a:lnTo>
                  <a:pt x="515" y="1169"/>
                </a:lnTo>
                <a:lnTo>
                  <a:pt x="504" y="1190"/>
                </a:lnTo>
                <a:lnTo>
                  <a:pt x="498" y="1200"/>
                </a:lnTo>
                <a:lnTo>
                  <a:pt x="494" y="1207"/>
                </a:lnTo>
                <a:lnTo>
                  <a:pt x="490" y="1216"/>
                </a:lnTo>
                <a:lnTo>
                  <a:pt x="481" y="1237"/>
                </a:lnTo>
                <a:lnTo>
                  <a:pt x="471" y="1263"/>
                </a:lnTo>
                <a:lnTo>
                  <a:pt x="466" y="1278"/>
                </a:lnTo>
                <a:lnTo>
                  <a:pt x="462" y="1295"/>
                </a:lnTo>
                <a:lnTo>
                  <a:pt x="457" y="1312"/>
                </a:lnTo>
                <a:lnTo>
                  <a:pt x="453" y="1331"/>
                </a:lnTo>
                <a:lnTo>
                  <a:pt x="450" y="1351"/>
                </a:lnTo>
                <a:lnTo>
                  <a:pt x="447" y="1372"/>
                </a:lnTo>
                <a:lnTo>
                  <a:pt x="445" y="1395"/>
                </a:lnTo>
                <a:lnTo>
                  <a:pt x="443" y="1419"/>
                </a:lnTo>
                <a:lnTo>
                  <a:pt x="443" y="1432"/>
                </a:lnTo>
                <a:lnTo>
                  <a:pt x="443" y="1446"/>
                </a:lnTo>
                <a:lnTo>
                  <a:pt x="444" y="1460"/>
                </a:lnTo>
                <a:lnTo>
                  <a:pt x="445" y="1473"/>
                </a:lnTo>
                <a:lnTo>
                  <a:pt x="448" y="1500"/>
                </a:lnTo>
                <a:lnTo>
                  <a:pt x="450" y="1513"/>
                </a:lnTo>
                <a:lnTo>
                  <a:pt x="453" y="1525"/>
                </a:lnTo>
                <a:lnTo>
                  <a:pt x="458" y="1548"/>
                </a:lnTo>
                <a:lnTo>
                  <a:pt x="463" y="1568"/>
                </a:lnTo>
                <a:lnTo>
                  <a:pt x="468" y="1586"/>
                </a:lnTo>
                <a:lnTo>
                  <a:pt x="473" y="1600"/>
                </a:lnTo>
                <a:lnTo>
                  <a:pt x="481" y="1621"/>
                </a:lnTo>
                <a:lnTo>
                  <a:pt x="488" y="1637"/>
                </a:lnTo>
                <a:lnTo>
                  <a:pt x="496" y="1655"/>
                </a:lnTo>
                <a:lnTo>
                  <a:pt x="501" y="1664"/>
                </a:lnTo>
                <a:lnTo>
                  <a:pt x="507" y="1674"/>
                </a:lnTo>
                <a:lnTo>
                  <a:pt x="512" y="1684"/>
                </a:lnTo>
                <a:lnTo>
                  <a:pt x="518" y="1694"/>
                </a:lnTo>
                <a:lnTo>
                  <a:pt x="532" y="1716"/>
                </a:lnTo>
                <a:lnTo>
                  <a:pt x="539" y="1726"/>
                </a:lnTo>
                <a:lnTo>
                  <a:pt x="547" y="1736"/>
                </a:lnTo>
                <a:lnTo>
                  <a:pt x="559" y="1752"/>
                </a:lnTo>
                <a:lnTo>
                  <a:pt x="573" y="1767"/>
                </a:lnTo>
                <a:lnTo>
                  <a:pt x="587" y="1782"/>
                </a:lnTo>
                <a:lnTo>
                  <a:pt x="602" y="1796"/>
                </a:lnTo>
                <a:lnTo>
                  <a:pt x="617" y="1810"/>
                </a:lnTo>
                <a:lnTo>
                  <a:pt x="632" y="1823"/>
                </a:lnTo>
                <a:lnTo>
                  <a:pt x="648" y="1836"/>
                </a:lnTo>
                <a:lnTo>
                  <a:pt x="665" y="1848"/>
                </a:lnTo>
                <a:lnTo>
                  <a:pt x="690" y="1863"/>
                </a:lnTo>
                <a:lnTo>
                  <a:pt x="702" y="1870"/>
                </a:lnTo>
                <a:lnTo>
                  <a:pt x="715" y="1877"/>
                </a:lnTo>
                <a:lnTo>
                  <a:pt x="727" y="1883"/>
                </a:lnTo>
                <a:lnTo>
                  <a:pt x="740" y="1889"/>
                </a:lnTo>
                <a:lnTo>
                  <a:pt x="764" y="1899"/>
                </a:lnTo>
                <a:lnTo>
                  <a:pt x="788" y="1907"/>
                </a:lnTo>
                <a:lnTo>
                  <a:pt x="811" y="1914"/>
                </a:lnTo>
                <a:lnTo>
                  <a:pt x="833" y="1919"/>
                </a:lnTo>
                <a:lnTo>
                  <a:pt x="854" y="1923"/>
                </a:lnTo>
                <a:lnTo>
                  <a:pt x="873" y="1926"/>
                </a:lnTo>
                <a:lnTo>
                  <a:pt x="890" y="1929"/>
                </a:lnTo>
                <a:lnTo>
                  <a:pt x="906" y="1930"/>
                </a:lnTo>
                <a:lnTo>
                  <a:pt x="919" y="1931"/>
                </a:lnTo>
                <a:lnTo>
                  <a:pt x="929" y="1931"/>
                </a:lnTo>
                <a:lnTo>
                  <a:pt x="937" y="1931"/>
                </a:lnTo>
                <a:lnTo>
                  <a:pt x="944" y="1931"/>
                </a:lnTo>
                <a:lnTo>
                  <a:pt x="973" y="1930"/>
                </a:lnTo>
                <a:lnTo>
                  <a:pt x="995" y="1929"/>
                </a:lnTo>
                <a:lnTo>
                  <a:pt x="1007" y="1927"/>
                </a:lnTo>
                <a:lnTo>
                  <a:pt x="1020" y="1925"/>
                </a:lnTo>
                <a:lnTo>
                  <a:pt x="1049" y="1920"/>
                </a:lnTo>
                <a:lnTo>
                  <a:pt x="1065" y="1916"/>
                </a:lnTo>
                <a:lnTo>
                  <a:pt x="1081" y="1912"/>
                </a:lnTo>
                <a:lnTo>
                  <a:pt x="1097" y="1907"/>
                </a:lnTo>
                <a:lnTo>
                  <a:pt x="1115" y="1901"/>
                </a:lnTo>
                <a:lnTo>
                  <a:pt x="1133" y="1894"/>
                </a:lnTo>
                <a:lnTo>
                  <a:pt x="1151" y="1886"/>
                </a:lnTo>
                <a:lnTo>
                  <a:pt x="1171" y="1876"/>
                </a:lnTo>
                <a:lnTo>
                  <a:pt x="1189" y="1866"/>
                </a:lnTo>
                <a:lnTo>
                  <a:pt x="1206" y="1855"/>
                </a:lnTo>
                <a:lnTo>
                  <a:pt x="1222" y="1845"/>
                </a:lnTo>
                <a:lnTo>
                  <a:pt x="1237" y="1834"/>
                </a:lnTo>
                <a:lnTo>
                  <a:pt x="1251" y="1824"/>
                </a:lnTo>
                <a:lnTo>
                  <a:pt x="1264" y="1813"/>
                </a:lnTo>
                <a:lnTo>
                  <a:pt x="1275" y="1804"/>
                </a:lnTo>
                <a:lnTo>
                  <a:pt x="1285" y="1795"/>
                </a:lnTo>
                <a:lnTo>
                  <a:pt x="1294" y="1786"/>
                </a:lnTo>
                <a:lnTo>
                  <a:pt x="1308" y="1772"/>
                </a:lnTo>
                <a:lnTo>
                  <a:pt x="1319" y="1760"/>
                </a:lnTo>
                <a:lnTo>
                  <a:pt x="1333" y="1742"/>
                </a:lnTo>
                <a:lnTo>
                  <a:pt x="1346" y="1725"/>
                </a:lnTo>
                <a:lnTo>
                  <a:pt x="1359" y="1706"/>
                </a:lnTo>
                <a:lnTo>
                  <a:pt x="1371" y="1687"/>
                </a:lnTo>
                <a:lnTo>
                  <a:pt x="1382" y="1667"/>
                </a:lnTo>
                <a:lnTo>
                  <a:pt x="1392" y="1648"/>
                </a:lnTo>
                <a:lnTo>
                  <a:pt x="1402" y="1627"/>
                </a:lnTo>
                <a:lnTo>
                  <a:pt x="1410" y="1607"/>
                </a:lnTo>
                <a:lnTo>
                  <a:pt x="1415" y="1595"/>
                </a:lnTo>
                <a:lnTo>
                  <a:pt x="1419" y="1582"/>
                </a:lnTo>
                <a:lnTo>
                  <a:pt x="1422" y="1569"/>
                </a:lnTo>
                <a:lnTo>
                  <a:pt x="1426" y="1557"/>
                </a:lnTo>
                <a:lnTo>
                  <a:pt x="1431" y="1532"/>
                </a:lnTo>
                <a:lnTo>
                  <a:pt x="1436" y="1507"/>
                </a:lnTo>
                <a:lnTo>
                  <a:pt x="1438" y="1496"/>
                </a:lnTo>
                <a:lnTo>
                  <a:pt x="1439" y="1485"/>
                </a:lnTo>
                <a:lnTo>
                  <a:pt x="1441" y="1464"/>
                </a:lnTo>
                <a:lnTo>
                  <a:pt x="1443" y="1447"/>
                </a:lnTo>
                <a:lnTo>
                  <a:pt x="1443" y="1433"/>
                </a:lnTo>
                <a:lnTo>
                  <a:pt x="1443" y="874"/>
                </a:lnTo>
                <a:lnTo>
                  <a:pt x="1490" y="905"/>
                </a:lnTo>
                <a:lnTo>
                  <a:pt x="1502" y="912"/>
                </a:lnTo>
                <a:lnTo>
                  <a:pt x="1516" y="919"/>
                </a:lnTo>
                <a:lnTo>
                  <a:pt x="1535" y="929"/>
                </a:lnTo>
                <a:lnTo>
                  <a:pt x="1558" y="939"/>
                </a:lnTo>
                <a:lnTo>
                  <a:pt x="1571" y="945"/>
                </a:lnTo>
                <a:lnTo>
                  <a:pt x="1586" y="950"/>
                </a:lnTo>
                <a:lnTo>
                  <a:pt x="1618" y="962"/>
                </a:lnTo>
                <a:lnTo>
                  <a:pt x="1635" y="967"/>
                </a:lnTo>
                <a:lnTo>
                  <a:pt x="1653" y="972"/>
                </a:lnTo>
                <a:lnTo>
                  <a:pt x="1680" y="979"/>
                </a:lnTo>
                <a:lnTo>
                  <a:pt x="1695" y="981"/>
                </a:lnTo>
                <a:lnTo>
                  <a:pt x="1709" y="984"/>
                </a:lnTo>
                <a:lnTo>
                  <a:pt x="1737" y="988"/>
                </a:lnTo>
                <a:lnTo>
                  <a:pt x="1763" y="991"/>
                </a:lnTo>
                <a:lnTo>
                  <a:pt x="1786" y="993"/>
                </a:lnTo>
                <a:lnTo>
                  <a:pt x="1804" y="994"/>
                </a:lnTo>
                <a:lnTo>
                  <a:pt x="1820" y="995"/>
                </a:lnTo>
                <a:lnTo>
                  <a:pt x="1820" y="724"/>
                </a:lnTo>
                <a:lnTo>
                  <a:pt x="1813" y="725"/>
                </a:lnTo>
                <a:lnTo>
                  <a:pt x="1806" y="725"/>
                </a:lnTo>
                <a:lnTo>
                  <a:pt x="1789" y="724"/>
                </a:lnTo>
                <a:lnTo>
                  <a:pt x="1769" y="722"/>
                </a:lnTo>
                <a:lnTo>
                  <a:pt x="1748" y="718"/>
                </a:lnTo>
                <a:lnTo>
                  <a:pt x="1724" y="712"/>
                </a:lnTo>
                <a:lnTo>
                  <a:pt x="1712" y="708"/>
                </a:lnTo>
                <a:lnTo>
                  <a:pt x="1700" y="704"/>
                </a:lnTo>
                <a:lnTo>
                  <a:pt x="1674" y="695"/>
                </a:lnTo>
                <a:lnTo>
                  <a:pt x="1661" y="689"/>
                </a:lnTo>
                <a:lnTo>
                  <a:pt x="1648" y="683"/>
                </a:lnTo>
                <a:close/>
                <a:moveTo>
                  <a:pt x="0" y="0"/>
                </a:moveTo>
                <a:lnTo>
                  <a:pt x="567" y="0"/>
                </a:lnTo>
                <a:lnTo>
                  <a:pt x="1135" y="0"/>
                </a:lnTo>
                <a:lnTo>
                  <a:pt x="1702" y="0"/>
                </a:lnTo>
                <a:lnTo>
                  <a:pt x="2269" y="0"/>
                </a:lnTo>
                <a:lnTo>
                  <a:pt x="2269" y="568"/>
                </a:lnTo>
                <a:lnTo>
                  <a:pt x="2269" y="1135"/>
                </a:lnTo>
                <a:lnTo>
                  <a:pt x="2269" y="1703"/>
                </a:lnTo>
                <a:lnTo>
                  <a:pt x="2269" y="2270"/>
                </a:lnTo>
                <a:lnTo>
                  <a:pt x="1702" y="2270"/>
                </a:lnTo>
                <a:lnTo>
                  <a:pt x="1135" y="2270"/>
                </a:lnTo>
                <a:lnTo>
                  <a:pt x="567" y="2270"/>
                </a:lnTo>
                <a:lnTo>
                  <a:pt x="0" y="2270"/>
                </a:lnTo>
                <a:lnTo>
                  <a:pt x="0" y="1703"/>
                </a:lnTo>
                <a:lnTo>
                  <a:pt x="0" y="1135"/>
                </a:lnTo>
                <a:lnTo>
                  <a:pt x="0" y="568"/>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11722657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blank" preserve="1">
  <p:cSld name="Logo Beig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7877A6B2-239F-4611-8473-1DFB4DDB7D3E}"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0" name="Group 9">
            <a:extLs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a:solidFill>
            <a:schemeClr val="accent1"/>
          </a:solidFill>
        </p:grpSpPr>
        <p:sp>
          <p:nvSpPr>
            <p:cNvPr id="7" name="Freeform 6"/>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18" name="Freeform 17">
            <a:hlinkClick r:id="rId2" tooltip="Facebook"/>
            <a:extLst>
              <a:ext uri="{C183D7F6-B498-43B3-948B-1728B52AA6E4}">
                <adec:decorative xmlns:adec="http://schemas.microsoft.com/office/drawing/2017/decorative" val="1"/>
              </a:ext>
            </a:extLst>
          </p:cNvPr>
          <p:cNvSpPr>
            <a:spLocks noChangeAspect="1" noEditPoints="1"/>
          </p:cNvSpPr>
          <p:nvPr userDrawn="1"/>
        </p:nvSpPr>
        <p:spPr bwMode="auto">
          <a:xfrm>
            <a:off x="523174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3" tooltip="LinkedIn"/>
            <a:extLst>
              <a:ext uri="{C183D7F6-B498-43B3-948B-1728B52AA6E4}">
                <adec:decorative xmlns:adec="http://schemas.microsoft.com/office/drawing/2017/decorative" val="1"/>
              </a:ext>
            </a:extLst>
          </p:cNvPr>
          <p:cNvSpPr>
            <a:spLocks noChangeAspect="1" noEditPoints="1"/>
          </p:cNvSpPr>
          <p:nvPr userDrawn="1"/>
        </p:nvSpPr>
        <p:spPr bwMode="auto">
          <a:xfrm>
            <a:off x="595233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4" tooltip="YouTube"/>
            <a:extLst>
              <a:ext uri="{C183D7F6-B498-43B3-948B-1728B52AA6E4}">
                <adec:decorative xmlns:adec="http://schemas.microsoft.com/office/drawing/2017/decorative" val="1"/>
              </a:ext>
            </a:extLst>
          </p:cNvPr>
          <p:cNvSpPr>
            <a:spLocks noChangeAspect="1" noEditPoints="1"/>
          </p:cNvSpPr>
          <p:nvPr userDrawn="1"/>
        </p:nvSpPr>
        <p:spPr bwMode="auto">
          <a:xfrm>
            <a:off x="631234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Freeform 6">
            <a:hlinkClick r:id="rId5" tooltip="Instagram"/>
            <a:extLst>
              <a:ext uri="{C183D7F6-B498-43B3-948B-1728B52AA6E4}">
                <adec:decorative xmlns:adec="http://schemas.microsoft.com/office/drawing/2017/decorative" val="1"/>
              </a:ext>
            </a:extLst>
          </p:cNvPr>
          <p:cNvSpPr>
            <a:spLocks noChangeAspect="1" noEditPoints="1"/>
          </p:cNvSpPr>
          <p:nvPr userDrawn="1"/>
        </p:nvSpPr>
        <p:spPr bwMode="auto">
          <a:xfrm>
            <a:off x="559216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
        <p:nvSpPr>
          <p:cNvPr id="5" name="Freeform 21">
            <a:hlinkClick r:id="rId6" tooltip="TikTok"/>
            <a:extLst>
              <a:ext uri="{FF2B5EF4-FFF2-40B4-BE49-F238E27FC236}">
                <a16:creationId xmlns:a16="http://schemas.microsoft.com/office/drawing/2014/main" id="{61261DC5-6681-30A9-1D18-CFA01291D35A}"/>
              </a:ext>
              <a:ext uri="{C183D7F6-B498-43B3-948B-1728B52AA6E4}">
                <adec:decorative xmlns:adec="http://schemas.microsoft.com/office/drawing/2017/decorative" val="1"/>
              </a:ext>
            </a:extLst>
          </p:cNvPr>
          <p:cNvSpPr>
            <a:spLocks noChangeAspect="1" noEditPoints="1"/>
          </p:cNvSpPr>
          <p:nvPr userDrawn="1"/>
        </p:nvSpPr>
        <p:spPr bwMode="auto">
          <a:xfrm>
            <a:off x="6672384" y="5013176"/>
            <a:ext cx="287873" cy="288000"/>
          </a:xfrm>
          <a:custGeom>
            <a:avLst/>
            <a:gdLst>
              <a:gd name="T0" fmla="*/ 1585 w 2269"/>
              <a:gd name="T1" fmla="*/ 641 h 2270"/>
              <a:gd name="T2" fmla="*/ 1526 w 2269"/>
              <a:gd name="T3" fmla="*/ 583 h 2270"/>
              <a:gd name="T4" fmla="*/ 1478 w 2269"/>
              <a:gd name="T5" fmla="*/ 507 h 2270"/>
              <a:gd name="T6" fmla="*/ 1450 w 2269"/>
              <a:gd name="T7" fmla="*/ 428 h 2270"/>
              <a:gd name="T8" fmla="*/ 1443 w 2269"/>
              <a:gd name="T9" fmla="*/ 347 h 2270"/>
              <a:gd name="T10" fmla="*/ 1170 w 2269"/>
              <a:gd name="T11" fmla="*/ 1439 h 2270"/>
              <a:gd name="T12" fmla="*/ 1158 w 2269"/>
              <a:gd name="T13" fmla="*/ 1503 h 2270"/>
              <a:gd name="T14" fmla="*/ 1117 w 2269"/>
              <a:gd name="T15" fmla="*/ 1576 h 2270"/>
              <a:gd name="T16" fmla="*/ 1064 w 2269"/>
              <a:gd name="T17" fmla="*/ 1624 h 2270"/>
              <a:gd name="T18" fmla="*/ 983 w 2269"/>
              <a:gd name="T19" fmla="*/ 1657 h 2270"/>
              <a:gd name="T20" fmla="*/ 916 w 2269"/>
              <a:gd name="T21" fmla="*/ 1660 h 2270"/>
              <a:gd name="T22" fmla="*/ 850 w 2269"/>
              <a:gd name="T23" fmla="*/ 1643 h 2270"/>
              <a:gd name="T24" fmla="*/ 793 w 2269"/>
              <a:gd name="T25" fmla="*/ 1608 h 2270"/>
              <a:gd name="T26" fmla="*/ 749 w 2269"/>
              <a:gd name="T27" fmla="*/ 1559 h 2270"/>
              <a:gd name="T28" fmla="*/ 720 w 2269"/>
              <a:gd name="T29" fmla="*/ 1498 h 2270"/>
              <a:gd name="T30" fmla="*/ 709 w 2269"/>
              <a:gd name="T31" fmla="*/ 1429 h 2270"/>
              <a:gd name="T32" fmla="*/ 720 w 2269"/>
              <a:gd name="T33" fmla="*/ 1361 h 2270"/>
              <a:gd name="T34" fmla="*/ 749 w 2269"/>
              <a:gd name="T35" fmla="*/ 1300 h 2270"/>
              <a:gd name="T36" fmla="*/ 793 w 2269"/>
              <a:gd name="T37" fmla="*/ 1251 h 2270"/>
              <a:gd name="T38" fmla="*/ 850 w 2269"/>
              <a:gd name="T39" fmla="*/ 1216 h 2270"/>
              <a:gd name="T40" fmla="*/ 904 w 2269"/>
              <a:gd name="T41" fmla="*/ 1201 h 2270"/>
              <a:gd name="T42" fmla="*/ 984 w 2269"/>
              <a:gd name="T43" fmla="*/ 1202 h 2270"/>
              <a:gd name="T44" fmla="*/ 984 w 2269"/>
              <a:gd name="T45" fmla="*/ 929 h 2270"/>
              <a:gd name="T46" fmla="*/ 892 w 2269"/>
              <a:gd name="T47" fmla="*/ 930 h 2270"/>
              <a:gd name="T48" fmla="*/ 791 w 2269"/>
              <a:gd name="T49" fmla="*/ 952 h 2270"/>
              <a:gd name="T50" fmla="*/ 719 w 2269"/>
              <a:gd name="T51" fmla="*/ 981 h 2270"/>
              <a:gd name="T52" fmla="*/ 630 w 2269"/>
              <a:gd name="T53" fmla="*/ 1037 h 2270"/>
              <a:gd name="T54" fmla="*/ 578 w 2269"/>
              <a:gd name="T55" fmla="*/ 1086 h 2270"/>
              <a:gd name="T56" fmla="*/ 528 w 2269"/>
              <a:gd name="T57" fmla="*/ 1150 h 2270"/>
              <a:gd name="T58" fmla="*/ 481 w 2269"/>
              <a:gd name="T59" fmla="*/ 1237 h 2270"/>
              <a:gd name="T60" fmla="*/ 450 w 2269"/>
              <a:gd name="T61" fmla="*/ 1351 h 2270"/>
              <a:gd name="T62" fmla="*/ 444 w 2269"/>
              <a:gd name="T63" fmla="*/ 1460 h 2270"/>
              <a:gd name="T64" fmla="*/ 463 w 2269"/>
              <a:gd name="T65" fmla="*/ 1568 h 2270"/>
              <a:gd name="T66" fmla="*/ 501 w 2269"/>
              <a:gd name="T67" fmla="*/ 1664 h 2270"/>
              <a:gd name="T68" fmla="*/ 547 w 2269"/>
              <a:gd name="T69" fmla="*/ 1736 h 2270"/>
              <a:gd name="T70" fmla="*/ 632 w 2269"/>
              <a:gd name="T71" fmla="*/ 1823 h 2270"/>
              <a:gd name="T72" fmla="*/ 727 w 2269"/>
              <a:gd name="T73" fmla="*/ 1883 h 2270"/>
              <a:gd name="T74" fmla="*/ 854 w 2269"/>
              <a:gd name="T75" fmla="*/ 1923 h 2270"/>
              <a:gd name="T76" fmla="*/ 937 w 2269"/>
              <a:gd name="T77" fmla="*/ 1931 h 2270"/>
              <a:gd name="T78" fmla="*/ 1049 w 2269"/>
              <a:gd name="T79" fmla="*/ 1920 h 2270"/>
              <a:gd name="T80" fmla="*/ 1151 w 2269"/>
              <a:gd name="T81" fmla="*/ 1886 h 2270"/>
              <a:gd name="T82" fmla="*/ 1251 w 2269"/>
              <a:gd name="T83" fmla="*/ 1824 h 2270"/>
              <a:gd name="T84" fmla="*/ 1319 w 2269"/>
              <a:gd name="T85" fmla="*/ 1760 h 2270"/>
              <a:gd name="T86" fmla="*/ 1392 w 2269"/>
              <a:gd name="T87" fmla="*/ 1648 h 2270"/>
              <a:gd name="T88" fmla="*/ 1426 w 2269"/>
              <a:gd name="T89" fmla="*/ 1557 h 2270"/>
              <a:gd name="T90" fmla="*/ 1443 w 2269"/>
              <a:gd name="T91" fmla="*/ 1447 h 2270"/>
              <a:gd name="T92" fmla="*/ 1535 w 2269"/>
              <a:gd name="T93" fmla="*/ 929 h 2270"/>
              <a:gd name="T94" fmla="*/ 1653 w 2269"/>
              <a:gd name="T95" fmla="*/ 972 h 2270"/>
              <a:gd name="T96" fmla="*/ 1786 w 2269"/>
              <a:gd name="T97" fmla="*/ 993 h 2270"/>
              <a:gd name="T98" fmla="*/ 1789 w 2269"/>
              <a:gd name="T99" fmla="*/ 724 h 2270"/>
              <a:gd name="T100" fmla="*/ 1674 w 2269"/>
              <a:gd name="T101" fmla="*/ 695 h 2270"/>
              <a:gd name="T102" fmla="*/ 1702 w 2269"/>
              <a:gd name="T103" fmla="*/ 0 h 2270"/>
              <a:gd name="T104" fmla="*/ 1702 w 2269"/>
              <a:gd name="T105" fmla="*/ 2270 h 2270"/>
              <a:gd name="T106" fmla="*/ 0 w 2269"/>
              <a:gd name="T107" fmla="*/ 568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9" h="2270">
                <a:moveTo>
                  <a:pt x="1648" y="683"/>
                </a:moveTo>
                <a:lnTo>
                  <a:pt x="1632" y="674"/>
                </a:lnTo>
                <a:lnTo>
                  <a:pt x="1617" y="664"/>
                </a:lnTo>
                <a:lnTo>
                  <a:pt x="1606" y="657"/>
                </a:lnTo>
                <a:lnTo>
                  <a:pt x="1596" y="649"/>
                </a:lnTo>
                <a:lnTo>
                  <a:pt x="1585" y="641"/>
                </a:lnTo>
                <a:lnTo>
                  <a:pt x="1575" y="633"/>
                </a:lnTo>
                <a:lnTo>
                  <a:pt x="1565" y="624"/>
                </a:lnTo>
                <a:lnTo>
                  <a:pt x="1555" y="615"/>
                </a:lnTo>
                <a:lnTo>
                  <a:pt x="1546" y="606"/>
                </a:lnTo>
                <a:lnTo>
                  <a:pt x="1537" y="596"/>
                </a:lnTo>
                <a:lnTo>
                  <a:pt x="1526" y="583"/>
                </a:lnTo>
                <a:lnTo>
                  <a:pt x="1516" y="571"/>
                </a:lnTo>
                <a:lnTo>
                  <a:pt x="1507" y="557"/>
                </a:lnTo>
                <a:lnTo>
                  <a:pt x="1499" y="544"/>
                </a:lnTo>
                <a:lnTo>
                  <a:pt x="1491" y="531"/>
                </a:lnTo>
                <a:lnTo>
                  <a:pt x="1484" y="519"/>
                </a:lnTo>
                <a:lnTo>
                  <a:pt x="1478" y="507"/>
                </a:lnTo>
                <a:lnTo>
                  <a:pt x="1472" y="495"/>
                </a:lnTo>
                <a:lnTo>
                  <a:pt x="1467" y="483"/>
                </a:lnTo>
                <a:lnTo>
                  <a:pt x="1463" y="471"/>
                </a:lnTo>
                <a:lnTo>
                  <a:pt x="1459" y="460"/>
                </a:lnTo>
                <a:lnTo>
                  <a:pt x="1456" y="449"/>
                </a:lnTo>
                <a:lnTo>
                  <a:pt x="1450" y="428"/>
                </a:lnTo>
                <a:lnTo>
                  <a:pt x="1446" y="409"/>
                </a:lnTo>
                <a:lnTo>
                  <a:pt x="1444" y="394"/>
                </a:lnTo>
                <a:lnTo>
                  <a:pt x="1443" y="381"/>
                </a:lnTo>
                <a:lnTo>
                  <a:pt x="1442" y="370"/>
                </a:lnTo>
                <a:lnTo>
                  <a:pt x="1442" y="360"/>
                </a:lnTo>
                <a:lnTo>
                  <a:pt x="1443" y="347"/>
                </a:lnTo>
                <a:lnTo>
                  <a:pt x="1443" y="342"/>
                </a:lnTo>
                <a:lnTo>
                  <a:pt x="1171" y="342"/>
                </a:lnTo>
                <a:lnTo>
                  <a:pt x="1171" y="870"/>
                </a:lnTo>
                <a:lnTo>
                  <a:pt x="1171" y="1397"/>
                </a:lnTo>
                <a:lnTo>
                  <a:pt x="1170" y="1418"/>
                </a:lnTo>
                <a:lnTo>
                  <a:pt x="1170" y="1439"/>
                </a:lnTo>
                <a:lnTo>
                  <a:pt x="1170" y="1444"/>
                </a:lnTo>
                <a:lnTo>
                  <a:pt x="1170" y="1447"/>
                </a:lnTo>
                <a:lnTo>
                  <a:pt x="1168" y="1461"/>
                </a:lnTo>
                <a:lnTo>
                  <a:pt x="1166" y="1475"/>
                </a:lnTo>
                <a:lnTo>
                  <a:pt x="1162" y="1489"/>
                </a:lnTo>
                <a:lnTo>
                  <a:pt x="1158" y="1503"/>
                </a:lnTo>
                <a:lnTo>
                  <a:pt x="1153" y="1516"/>
                </a:lnTo>
                <a:lnTo>
                  <a:pt x="1148" y="1529"/>
                </a:lnTo>
                <a:lnTo>
                  <a:pt x="1141" y="1542"/>
                </a:lnTo>
                <a:lnTo>
                  <a:pt x="1134" y="1554"/>
                </a:lnTo>
                <a:lnTo>
                  <a:pt x="1125" y="1565"/>
                </a:lnTo>
                <a:lnTo>
                  <a:pt x="1117" y="1576"/>
                </a:lnTo>
                <a:lnTo>
                  <a:pt x="1112" y="1582"/>
                </a:lnTo>
                <a:lnTo>
                  <a:pt x="1108" y="1587"/>
                </a:lnTo>
                <a:lnTo>
                  <a:pt x="1098" y="1597"/>
                </a:lnTo>
                <a:lnTo>
                  <a:pt x="1087" y="1607"/>
                </a:lnTo>
                <a:lnTo>
                  <a:pt x="1076" y="1615"/>
                </a:lnTo>
                <a:lnTo>
                  <a:pt x="1064" y="1624"/>
                </a:lnTo>
                <a:lnTo>
                  <a:pt x="1052" y="1631"/>
                </a:lnTo>
                <a:lnTo>
                  <a:pt x="1039" y="1638"/>
                </a:lnTo>
                <a:lnTo>
                  <a:pt x="1025" y="1644"/>
                </a:lnTo>
                <a:lnTo>
                  <a:pt x="1012" y="1649"/>
                </a:lnTo>
                <a:lnTo>
                  <a:pt x="998" y="1653"/>
                </a:lnTo>
                <a:lnTo>
                  <a:pt x="983" y="1657"/>
                </a:lnTo>
                <a:lnTo>
                  <a:pt x="969" y="1659"/>
                </a:lnTo>
                <a:lnTo>
                  <a:pt x="961" y="1660"/>
                </a:lnTo>
                <a:lnTo>
                  <a:pt x="954" y="1660"/>
                </a:lnTo>
                <a:lnTo>
                  <a:pt x="939" y="1661"/>
                </a:lnTo>
                <a:lnTo>
                  <a:pt x="927" y="1661"/>
                </a:lnTo>
                <a:lnTo>
                  <a:pt x="916" y="1660"/>
                </a:lnTo>
                <a:lnTo>
                  <a:pt x="904" y="1658"/>
                </a:lnTo>
                <a:lnTo>
                  <a:pt x="893" y="1656"/>
                </a:lnTo>
                <a:lnTo>
                  <a:pt x="882" y="1654"/>
                </a:lnTo>
                <a:lnTo>
                  <a:pt x="871" y="1650"/>
                </a:lnTo>
                <a:lnTo>
                  <a:pt x="860" y="1647"/>
                </a:lnTo>
                <a:lnTo>
                  <a:pt x="850" y="1643"/>
                </a:lnTo>
                <a:lnTo>
                  <a:pt x="840" y="1638"/>
                </a:lnTo>
                <a:lnTo>
                  <a:pt x="830" y="1633"/>
                </a:lnTo>
                <a:lnTo>
                  <a:pt x="820" y="1627"/>
                </a:lnTo>
                <a:lnTo>
                  <a:pt x="811" y="1621"/>
                </a:lnTo>
                <a:lnTo>
                  <a:pt x="802" y="1615"/>
                </a:lnTo>
                <a:lnTo>
                  <a:pt x="793" y="1608"/>
                </a:lnTo>
                <a:lnTo>
                  <a:pt x="785" y="1601"/>
                </a:lnTo>
                <a:lnTo>
                  <a:pt x="777" y="1593"/>
                </a:lnTo>
                <a:lnTo>
                  <a:pt x="769" y="1585"/>
                </a:lnTo>
                <a:lnTo>
                  <a:pt x="762" y="1577"/>
                </a:lnTo>
                <a:lnTo>
                  <a:pt x="755" y="1568"/>
                </a:lnTo>
                <a:lnTo>
                  <a:pt x="749" y="1559"/>
                </a:lnTo>
                <a:lnTo>
                  <a:pt x="743" y="1549"/>
                </a:lnTo>
                <a:lnTo>
                  <a:pt x="737" y="1540"/>
                </a:lnTo>
                <a:lnTo>
                  <a:pt x="732" y="1530"/>
                </a:lnTo>
                <a:lnTo>
                  <a:pt x="727" y="1519"/>
                </a:lnTo>
                <a:lnTo>
                  <a:pt x="723" y="1509"/>
                </a:lnTo>
                <a:lnTo>
                  <a:pt x="720" y="1498"/>
                </a:lnTo>
                <a:lnTo>
                  <a:pt x="717" y="1487"/>
                </a:lnTo>
                <a:lnTo>
                  <a:pt x="714" y="1476"/>
                </a:lnTo>
                <a:lnTo>
                  <a:pt x="712" y="1465"/>
                </a:lnTo>
                <a:lnTo>
                  <a:pt x="711" y="1453"/>
                </a:lnTo>
                <a:lnTo>
                  <a:pt x="710" y="1441"/>
                </a:lnTo>
                <a:lnTo>
                  <a:pt x="709" y="1429"/>
                </a:lnTo>
                <a:lnTo>
                  <a:pt x="710" y="1417"/>
                </a:lnTo>
                <a:lnTo>
                  <a:pt x="711" y="1406"/>
                </a:lnTo>
                <a:lnTo>
                  <a:pt x="712" y="1394"/>
                </a:lnTo>
                <a:lnTo>
                  <a:pt x="714" y="1383"/>
                </a:lnTo>
                <a:lnTo>
                  <a:pt x="717" y="1371"/>
                </a:lnTo>
                <a:lnTo>
                  <a:pt x="720" y="1361"/>
                </a:lnTo>
                <a:lnTo>
                  <a:pt x="723" y="1350"/>
                </a:lnTo>
                <a:lnTo>
                  <a:pt x="727" y="1339"/>
                </a:lnTo>
                <a:lnTo>
                  <a:pt x="732" y="1329"/>
                </a:lnTo>
                <a:lnTo>
                  <a:pt x="737" y="1319"/>
                </a:lnTo>
                <a:lnTo>
                  <a:pt x="743" y="1309"/>
                </a:lnTo>
                <a:lnTo>
                  <a:pt x="749" y="1300"/>
                </a:lnTo>
                <a:lnTo>
                  <a:pt x="755" y="1291"/>
                </a:lnTo>
                <a:lnTo>
                  <a:pt x="762" y="1282"/>
                </a:lnTo>
                <a:lnTo>
                  <a:pt x="769" y="1274"/>
                </a:lnTo>
                <a:lnTo>
                  <a:pt x="777" y="1266"/>
                </a:lnTo>
                <a:lnTo>
                  <a:pt x="785" y="1258"/>
                </a:lnTo>
                <a:lnTo>
                  <a:pt x="793" y="1251"/>
                </a:lnTo>
                <a:lnTo>
                  <a:pt x="802" y="1244"/>
                </a:lnTo>
                <a:lnTo>
                  <a:pt x="811" y="1237"/>
                </a:lnTo>
                <a:lnTo>
                  <a:pt x="820" y="1231"/>
                </a:lnTo>
                <a:lnTo>
                  <a:pt x="830" y="1226"/>
                </a:lnTo>
                <a:lnTo>
                  <a:pt x="840" y="1221"/>
                </a:lnTo>
                <a:lnTo>
                  <a:pt x="850" y="1216"/>
                </a:lnTo>
                <a:lnTo>
                  <a:pt x="860" y="1212"/>
                </a:lnTo>
                <a:lnTo>
                  <a:pt x="871" y="1208"/>
                </a:lnTo>
                <a:lnTo>
                  <a:pt x="876" y="1207"/>
                </a:lnTo>
                <a:lnTo>
                  <a:pt x="882" y="1205"/>
                </a:lnTo>
                <a:lnTo>
                  <a:pt x="893" y="1203"/>
                </a:lnTo>
                <a:lnTo>
                  <a:pt x="904" y="1201"/>
                </a:lnTo>
                <a:lnTo>
                  <a:pt x="916" y="1199"/>
                </a:lnTo>
                <a:lnTo>
                  <a:pt x="927" y="1198"/>
                </a:lnTo>
                <a:lnTo>
                  <a:pt x="939" y="1198"/>
                </a:lnTo>
                <a:lnTo>
                  <a:pt x="957" y="1199"/>
                </a:lnTo>
                <a:lnTo>
                  <a:pt x="975" y="1201"/>
                </a:lnTo>
                <a:lnTo>
                  <a:pt x="984" y="1202"/>
                </a:lnTo>
                <a:lnTo>
                  <a:pt x="993" y="1204"/>
                </a:lnTo>
                <a:lnTo>
                  <a:pt x="1001" y="1206"/>
                </a:lnTo>
                <a:lnTo>
                  <a:pt x="1010" y="1209"/>
                </a:lnTo>
                <a:lnTo>
                  <a:pt x="1010" y="932"/>
                </a:lnTo>
                <a:lnTo>
                  <a:pt x="997" y="930"/>
                </a:lnTo>
                <a:lnTo>
                  <a:pt x="984" y="929"/>
                </a:lnTo>
                <a:lnTo>
                  <a:pt x="971" y="928"/>
                </a:lnTo>
                <a:lnTo>
                  <a:pt x="958" y="928"/>
                </a:lnTo>
                <a:lnTo>
                  <a:pt x="932" y="928"/>
                </a:lnTo>
                <a:lnTo>
                  <a:pt x="919" y="928"/>
                </a:lnTo>
                <a:lnTo>
                  <a:pt x="905" y="929"/>
                </a:lnTo>
                <a:lnTo>
                  <a:pt x="892" y="930"/>
                </a:lnTo>
                <a:lnTo>
                  <a:pt x="880" y="932"/>
                </a:lnTo>
                <a:lnTo>
                  <a:pt x="854" y="936"/>
                </a:lnTo>
                <a:lnTo>
                  <a:pt x="828" y="941"/>
                </a:lnTo>
                <a:lnTo>
                  <a:pt x="816" y="944"/>
                </a:lnTo>
                <a:lnTo>
                  <a:pt x="803" y="948"/>
                </a:lnTo>
                <a:lnTo>
                  <a:pt x="791" y="952"/>
                </a:lnTo>
                <a:lnTo>
                  <a:pt x="779" y="956"/>
                </a:lnTo>
                <a:lnTo>
                  <a:pt x="766" y="960"/>
                </a:lnTo>
                <a:lnTo>
                  <a:pt x="754" y="965"/>
                </a:lnTo>
                <a:lnTo>
                  <a:pt x="742" y="970"/>
                </a:lnTo>
                <a:lnTo>
                  <a:pt x="730" y="975"/>
                </a:lnTo>
                <a:lnTo>
                  <a:pt x="719" y="981"/>
                </a:lnTo>
                <a:lnTo>
                  <a:pt x="707" y="987"/>
                </a:lnTo>
                <a:lnTo>
                  <a:pt x="696" y="993"/>
                </a:lnTo>
                <a:lnTo>
                  <a:pt x="684" y="1000"/>
                </a:lnTo>
                <a:lnTo>
                  <a:pt x="662" y="1014"/>
                </a:lnTo>
                <a:lnTo>
                  <a:pt x="641" y="1029"/>
                </a:lnTo>
                <a:lnTo>
                  <a:pt x="630" y="1037"/>
                </a:lnTo>
                <a:lnTo>
                  <a:pt x="620" y="1046"/>
                </a:lnTo>
                <a:lnTo>
                  <a:pt x="611" y="1053"/>
                </a:lnTo>
                <a:lnTo>
                  <a:pt x="603" y="1061"/>
                </a:lnTo>
                <a:lnTo>
                  <a:pt x="595" y="1069"/>
                </a:lnTo>
                <a:lnTo>
                  <a:pt x="586" y="1078"/>
                </a:lnTo>
                <a:lnTo>
                  <a:pt x="578" y="1086"/>
                </a:lnTo>
                <a:lnTo>
                  <a:pt x="571" y="1095"/>
                </a:lnTo>
                <a:lnTo>
                  <a:pt x="563" y="1104"/>
                </a:lnTo>
                <a:lnTo>
                  <a:pt x="556" y="1113"/>
                </a:lnTo>
                <a:lnTo>
                  <a:pt x="548" y="1122"/>
                </a:lnTo>
                <a:lnTo>
                  <a:pt x="541" y="1131"/>
                </a:lnTo>
                <a:lnTo>
                  <a:pt x="528" y="1150"/>
                </a:lnTo>
                <a:lnTo>
                  <a:pt x="515" y="1169"/>
                </a:lnTo>
                <a:lnTo>
                  <a:pt x="504" y="1190"/>
                </a:lnTo>
                <a:lnTo>
                  <a:pt x="498" y="1200"/>
                </a:lnTo>
                <a:lnTo>
                  <a:pt x="494" y="1207"/>
                </a:lnTo>
                <a:lnTo>
                  <a:pt x="490" y="1216"/>
                </a:lnTo>
                <a:lnTo>
                  <a:pt x="481" y="1237"/>
                </a:lnTo>
                <a:lnTo>
                  <a:pt x="471" y="1263"/>
                </a:lnTo>
                <a:lnTo>
                  <a:pt x="466" y="1278"/>
                </a:lnTo>
                <a:lnTo>
                  <a:pt x="462" y="1295"/>
                </a:lnTo>
                <a:lnTo>
                  <a:pt x="457" y="1312"/>
                </a:lnTo>
                <a:lnTo>
                  <a:pt x="453" y="1331"/>
                </a:lnTo>
                <a:lnTo>
                  <a:pt x="450" y="1351"/>
                </a:lnTo>
                <a:lnTo>
                  <a:pt x="447" y="1372"/>
                </a:lnTo>
                <a:lnTo>
                  <a:pt x="445" y="1395"/>
                </a:lnTo>
                <a:lnTo>
                  <a:pt x="443" y="1419"/>
                </a:lnTo>
                <a:lnTo>
                  <a:pt x="443" y="1432"/>
                </a:lnTo>
                <a:lnTo>
                  <a:pt x="443" y="1446"/>
                </a:lnTo>
                <a:lnTo>
                  <a:pt x="444" y="1460"/>
                </a:lnTo>
                <a:lnTo>
                  <a:pt x="445" y="1473"/>
                </a:lnTo>
                <a:lnTo>
                  <a:pt x="448" y="1500"/>
                </a:lnTo>
                <a:lnTo>
                  <a:pt x="450" y="1513"/>
                </a:lnTo>
                <a:lnTo>
                  <a:pt x="453" y="1525"/>
                </a:lnTo>
                <a:lnTo>
                  <a:pt x="458" y="1548"/>
                </a:lnTo>
                <a:lnTo>
                  <a:pt x="463" y="1568"/>
                </a:lnTo>
                <a:lnTo>
                  <a:pt x="468" y="1586"/>
                </a:lnTo>
                <a:lnTo>
                  <a:pt x="473" y="1600"/>
                </a:lnTo>
                <a:lnTo>
                  <a:pt x="481" y="1621"/>
                </a:lnTo>
                <a:lnTo>
                  <a:pt x="488" y="1637"/>
                </a:lnTo>
                <a:lnTo>
                  <a:pt x="496" y="1655"/>
                </a:lnTo>
                <a:lnTo>
                  <a:pt x="501" y="1664"/>
                </a:lnTo>
                <a:lnTo>
                  <a:pt x="507" y="1674"/>
                </a:lnTo>
                <a:lnTo>
                  <a:pt x="512" y="1684"/>
                </a:lnTo>
                <a:lnTo>
                  <a:pt x="518" y="1694"/>
                </a:lnTo>
                <a:lnTo>
                  <a:pt x="532" y="1716"/>
                </a:lnTo>
                <a:lnTo>
                  <a:pt x="539" y="1726"/>
                </a:lnTo>
                <a:lnTo>
                  <a:pt x="547" y="1736"/>
                </a:lnTo>
                <a:lnTo>
                  <a:pt x="559" y="1752"/>
                </a:lnTo>
                <a:lnTo>
                  <a:pt x="573" y="1767"/>
                </a:lnTo>
                <a:lnTo>
                  <a:pt x="587" y="1782"/>
                </a:lnTo>
                <a:lnTo>
                  <a:pt x="602" y="1796"/>
                </a:lnTo>
                <a:lnTo>
                  <a:pt x="617" y="1810"/>
                </a:lnTo>
                <a:lnTo>
                  <a:pt x="632" y="1823"/>
                </a:lnTo>
                <a:lnTo>
                  <a:pt x="648" y="1836"/>
                </a:lnTo>
                <a:lnTo>
                  <a:pt x="665" y="1848"/>
                </a:lnTo>
                <a:lnTo>
                  <a:pt x="690" y="1863"/>
                </a:lnTo>
                <a:lnTo>
                  <a:pt x="702" y="1870"/>
                </a:lnTo>
                <a:lnTo>
                  <a:pt x="715" y="1877"/>
                </a:lnTo>
                <a:lnTo>
                  <a:pt x="727" y="1883"/>
                </a:lnTo>
                <a:lnTo>
                  <a:pt x="740" y="1889"/>
                </a:lnTo>
                <a:lnTo>
                  <a:pt x="764" y="1899"/>
                </a:lnTo>
                <a:lnTo>
                  <a:pt x="788" y="1907"/>
                </a:lnTo>
                <a:lnTo>
                  <a:pt x="811" y="1914"/>
                </a:lnTo>
                <a:lnTo>
                  <a:pt x="833" y="1919"/>
                </a:lnTo>
                <a:lnTo>
                  <a:pt x="854" y="1923"/>
                </a:lnTo>
                <a:lnTo>
                  <a:pt x="873" y="1926"/>
                </a:lnTo>
                <a:lnTo>
                  <a:pt x="890" y="1929"/>
                </a:lnTo>
                <a:lnTo>
                  <a:pt x="906" y="1930"/>
                </a:lnTo>
                <a:lnTo>
                  <a:pt x="919" y="1931"/>
                </a:lnTo>
                <a:lnTo>
                  <a:pt x="929" y="1931"/>
                </a:lnTo>
                <a:lnTo>
                  <a:pt x="937" y="1931"/>
                </a:lnTo>
                <a:lnTo>
                  <a:pt x="944" y="1931"/>
                </a:lnTo>
                <a:lnTo>
                  <a:pt x="973" y="1930"/>
                </a:lnTo>
                <a:lnTo>
                  <a:pt x="995" y="1929"/>
                </a:lnTo>
                <a:lnTo>
                  <a:pt x="1007" y="1927"/>
                </a:lnTo>
                <a:lnTo>
                  <a:pt x="1020" y="1925"/>
                </a:lnTo>
                <a:lnTo>
                  <a:pt x="1049" y="1920"/>
                </a:lnTo>
                <a:lnTo>
                  <a:pt x="1065" y="1916"/>
                </a:lnTo>
                <a:lnTo>
                  <a:pt x="1081" y="1912"/>
                </a:lnTo>
                <a:lnTo>
                  <a:pt x="1097" y="1907"/>
                </a:lnTo>
                <a:lnTo>
                  <a:pt x="1115" y="1901"/>
                </a:lnTo>
                <a:lnTo>
                  <a:pt x="1133" y="1894"/>
                </a:lnTo>
                <a:lnTo>
                  <a:pt x="1151" y="1886"/>
                </a:lnTo>
                <a:lnTo>
                  <a:pt x="1171" y="1876"/>
                </a:lnTo>
                <a:lnTo>
                  <a:pt x="1189" y="1866"/>
                </a:lnTo>
                <a:lnTo>
                  <a:pt x="1206" y="1855"/>
                </a:lnTo>
                <a:lnTo>
                  <a:pt x="1222" y="1845"/>
                </a:lnTo>
                <a:lnTo>
                  <a:pt x="1237" y="1834"/>
                </a:lnTo>
                <a:lnTo>
                  <a:pt x="1251" y="1824"/>
                </a:lnTo>
                <a:lnTo>
                  <a:pt x="1264" y="1813"/>
                </a:lnTo>
                <a:lnTo>
                  <a:pt x="1275" y="1804"/>
                </a:lnTo>
                <a:lnTo>
                  <a:pt x="1285" y="1795"/>
                </a:lnTo>
                <a:lnTo>
                  <a:pt x="1294" y="1786"/>
                </a:lnTo>
                <a:lnTo>
                  <a:pt x="1308" y="1772"/>
                </a:lnTo>
                <a:lnTo>
                  <a:pt x="1319" y="1760"/>
                </a:lnTo>
                <a:lnTo>
                  <a:pt x="1333" y="1742"/>
                </a:lnTo>
                <a:lnTo>
                  <a:pt x="1346" y="1725"/>
                </a:lnTo>
                <a:lnTo>
                  <a:pt x="1359" y="1706"/>
                </a:lnTo>
                <a:lnTo>
                  <a:pt x="1371" y="1687"/>
                </a:lnTo>
                <a:lnTo>
                  <a:pt x="1382" y="1667"/>
                </a:lnTo>
                <a:lnTo>
                  <a:pt x="1392" y="1648"/>
                </a:lnTo>
                <a:lnTo>
                  <a:pt x="1402" y="1627"/>
                </a:lnTo>
                <a:lnTo>
                  <a:pt x="1410" y="1607"/>
                </a:lnTo>
                <a:lnTo>
                  <a:pt x="1415" y="1595"/>
                </a:lnTo>
                <a:lnTo>
                  <a:pt x="1419" y="1582"/>
                </a:lnTo>
                <a:lnTo>
                  <a:pt x="1422" y="1569"/>
                </a:lnTo>
                <a:lnTo>
                  <a:pt x="1426" y="1557"/>
                </a:lnTo>
                <a:lnTo>
                  <a:pt x="1431" y="1532"/>
                </a:lnTo>
                <a:lnTo>
                  <a:pt x="1436" y="1507"/>
                </a:lnTo>
                <a:lnTo>
                  <a:pt x="1438" y="1496"/>
                </a:lnTo>
                <a:lnTo>
                  <a:pt x="1439" y="1485"/>
                </a:lnTo>
                <a:lnTo>
                  <a:pt x="1441" y="1464"/>
                </a:lnTo>
                <a:lnTo>
                  <a:pt x="1443" y="1447"/>
                </a:lnTo>
                <a:lnTo>
                  <a:pt x="1443" y="1433"/>
                </a:lnTo>
                <a:lnTo>
                  <a:pt x="1443" y="874"/>
                </a:lnTo>
                <a:lnTo>
                  <a:pt x="1490" y="905"/>
                </a:lnTo>
                <a:lnTo>
                  <a:pt x="1502" y="912"/>
                </a:lnTo>
                <a:lnTo>
                  <a:pt x="1516" y="919"/>
                </a:lnTo>
                <a:lnTo>
                  <a:pt x="1535" y="929"/>
                </a:lnTo>
                <a:lnTo>
                  <a:pt x="1558" y="939"/>
                </a:lnTo>
                <a:lnTo>
                  <a:pt x="1571" y="945"/>
                </a:lnTo>
                <a:lnTo>
                  <a:pt x="1586" y="950"/>
                </a:lnTo>
                <a:lnTo>
                  <a:pt x="1618" y="962"/>
                </a:lnTo>
                <a:lnTo>
                  <a:pt x="1635" y="967"/>
                </a:lnTo>
                <a:lnTo>
                  <a:pt x="1653" y="972"/>
                </a:lnTo>
                <a:lnTo>
                  <a:pt x="1680" y="979"/>
                </a:lnTo>
                <a:lnTo>
                  <a:pt x="1695" y="981"/>
                </a:lnTo>
                <a:lnTo>
                  <a:pt x="1709" y="984"/>
                </a:lnTo>
                <a:lnTo>
                  <a:pt x="1737" y="988"/>
                </a:lnTo>
                <a:lnTo>
                  <a:pt x="1763" y="991"/>
                </a:lnTo>
                <a:lnTo>
                  <a:pt x="1786" y="993"/>
                </a:lnTo>
                <a:lnTo>
                  <a:pt x="1804" y="994"/>
                </a:lnTo>
                <a:lnTo>
                  <a:pt x="1820" y="995"/>
                </a:lnTo>
                <a:lnTo>
                  <a:pt x="1820" y="724"/>
                </a:lnTo>
                <a:lnTo>
                  <a:pt x="1813" y="725"/>
                </a:lnTo>
                <a:lnTo>
                  <a:pt x="1806" y="725"/>
                </a:lnTo>
                <a:lnTo>
                  <a:pt x="1789" y="724"/>
                </a:lnTo>
                <a:lnTo>
                  <a:pt x="1769" y="722"/>
                </a:lnTo>
                <a:lnTo>
                  <a:pt x="1748" y="718"/>
                </a:lnTo>
                <a:lnTo>
                  <a:pt x="1724" y="712"/>
                </a:lnTo>
                <a:lnTo>
                  <a:pt x="1712" y="708"/>
                </a:lnTo>
                <a:lnTo>
                  <a:pt x="1700" y="704"/>
                </a:lnTo>
                <a:lnTo>
                  <a:pt x="1674" y="695"/>
                </a:lnTo>
                <a:lnTo>
                  <a:pt x="1661" y="689"/>
                </a:lnTo>
                <a:lnTo>
                  <a:pt x="1648" y="683"/>
                </a:lnTo>
                <a:close/>
                <a:moveTo>
                  <a:pt x="0" y="0"/>
                </a:moveTo>
                <a:lnTo>
                  <a:pt x="567" y="0"/>
                </a:lnTo>
                <a:lnTo>
                  <a:pt x="1135" y="0"/>
                </a:lnTo>
                <a:lnTo>
                  <a:pt x="1702" y="0"/>
                </a:lnTo>
                <a:lnTo>
                  <a:pt x="2269" y="0"/>
                </a:lnTo>
                <a:lnTo>
                  <a:pt x="2269" y="568"/>
                </a:lnTo>
                <a:lnTo>
                  <a:pt x="2269" y="1135"/>
                </a:lnTo>
                <a:lnTo>
                  <a:pt x="2269" y="1703"/>
                </a:lnTo>
                <a:lnTo>
                  <a:pt x="2269" y="2270"/>
                </a:lnTo>
                <a:lnTo>
                  <a:pt x="1702" y="2270"/>
                </a:lnTo>
                <a:lnTo>
                  <a:pt x="1135" y="2270"/>
                </a:lnTo>
                <a:lnTo>
                  <a:pt x="567" y="2270"/>
                </a:lnTo>
                <a:lnTo>
                  <a:pt x="0" y="2270"/>
                </a:lnTo>
                <a:lnTo>
                  <a:pt x="0" y="1703"/>
                </a:lnTo>
                <a:lnTo>
                  <a:pt x="0" y="1135"/>
                </a:lnTo>
                <a:lnTo>
                  <a:pt x="0" y="568"/>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24675250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blank" preserve="1">
  <p:cSld name="Logo 2 Blue">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21E38ACC-0BAA-4F19-8597-F43E2B2A0996}"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sp>
        <p:nvSpPr>
          <p:cNvPr id="30" name="Freeform: Shape 29">
            <a:extLst>
              <a:ext uri="{FF2B5EF4-FFF2-40B4-BE49-F238E27FC236}">
                <a16:creationId xmlns:a16="http://schemas.microsoft.com/office/drawing/2014/main" id="{AE057119-D07F-EA05-F1F2-BC2F1F455CFE}"/>
              </a:ext>
              <a:ext uri="{C183D7F6-B498-43B3-948B-1728B52AA6E4}">
                <adec:decorative xmlns:adec="http://schemas.microsoft.com/office/drawing/2017/decorative" val="1"/>
              </a:ext>
            </a:extLst>
          </p:cNvPr>
          <p:cNvSpPr/>
          <p:nvPr userDrawn="1"/>
        </p:nvSpPr>
        <p:spPr>
          <a:xfrm>
            <a:off x="3503712" y="0"/>
            <a:ext cx="8688289" cy="6858000"/>
          </a:xfrm>
          <a:custGeom>
            <a:avLst/>
            <a:gdLst>
              <a:gd name="connsiteX0" fmla="*/ 8688288 w 8688289"/>
              <a:gd name="connsiteY0" fmla="*/ 4328128 h 6858000"/>
              <a:gd name="connsiteX1" fmla="*/ 8688288 w 8688289"/>
              <a:gd name="connsiteY1" fmla="*/ 6858000 h 6858000"/>
              <a:gd name="connsiteX2" fmla="*/ 6155182 w 8688289"/>
              <a:gd name="connsiteY2" fmla="*/ 6858000 h 6858000"/>
              <a:gd name="connsiteX3" fmla="*/ 6180380 w 8688289"/>
              <a:gd name="connsiteY3" fmla="*/ 6830469 h 6858000"/>
              <a:gd name="connsiteX4" fmla="*/ 6375147 w 8688289"/>
              <a:gd name="connsiteY4" fmla="*/ 6625268 h 6858000"/>
              <a:gd name="connsiteX5" fmla="*/ 6573392 w 8688289"/>
              <a:gd name="connsiteY5" fmla="*/ 6416589 h 6858000"/>
              <a:gd name="connsiteX6" fmla="*/ 6778594 w 8688289"/>
              <a:gd name="connsiteY6" fmla="*/ 6207910 h 6858000"/>
              <a:gd name="connsiteX7" fmla="*/ 6987273 w 8688289"/>
              <a:gd name="connsiteY7" fmla="*/ 5992275 h 6858000"/>
              <a:gd name="connsiteX8" fmla="*/ 7202908 w 8688289"/>
              <a:gd name="connsiteY8" fmla="*/ 5780117 h 6858000"/>
              <a:gd name="connsiteX9" fmla="*/ 7422021 w 8688289"/>
              <a:gd name="connsiteY9" fmla="*/ 5564482 h 6858000"/>
              <a:gd name="connsiteX10" fmla="*/ 7860247 w 8688289"/>
              <a:gd name="connsiteY10" fmla="*/ 5133213 h 6858000"/>
              <a:gd name="connsiteX11" fmla="*/ 8305429 w 8688289"/>
              <a:gd name="connsiteY11" fmla="*/ 4701942 h 6858000"/>
              <a:gd name="connsiteX12" fmla="*/ 7032922 w 8688289"/>
              <a:gd name="connsiteY12" fmla="*/ 0 h 6858000"/>
              <a:gd name="connsiteX13" fmla="*/ 8688289 w 8688289"/>
              <a:gd name="connsiteY13" fmla="*/ 0 h 6858000"/>
              <a:gd name="connsiteX14" fmla="*/ 8688289 w 8688289"/>
              <a:gd name="connsiteY14" fmla="*/ 2405427 h 6858000"/>
              <a:gd name="connsiteX15" fmla="*/ 8611494 w 8688289"/>
              <a:gd name="connsiteY15" fmla="*/ 2503855 h 6858000"/>
              <a:gd name="connsiteX16" fmla="*/ 8489765 w 8688289"/>
              <a:gd name="connsiteY16" fmla="*/ 2653408 h 6858000"/>
              <a:gd name="connsiteX17" fmla="*/ 8371513 w 8688289"/>
              <a:gd name="connsiteY17" fmla="*/ 2802961 h 6858000"/>
              <a:gd name="connsiteX18" fmla="*/ 8138488 w 8688289"/>
              <a:gd name="connsiteY18" fmla="*/ 3088156 h 6858000"/>
              <a:gd name="connsiteX19" fmla="*/ 7919375 w 8688289"/>
              <a:gd name="connsiteY19" fmla="*/ 3355961 h 6858000"/>
              <a:gd name="connsiteX20" fmla="*/ 7710695 w 8688289"/>
              <a:gd name="connsiteY20" fmla="*/ 3599420 h 6858000"/>
              <a:gd name="connsiteX21" fmla="*/ 7362897 w 8688289"/>
              <a:gd name="connsiteY21" fmla="*/ 4013300 h 6858000"/>
              <a:gd name="connsiteX22" fmla="*/ 7220299 w 8688289"/>
              <a:gd name="connsiteY22" fmla="*/ 4176765 h 6858000"/>
              <a:gd name="connsiteX23" fmla="*/ 7164652 w 8688289"/>
              <a:gd name="connsiteY23" fmla="*/ 4242847 h 6858000"/>
              <a:gd name="connsiteX24" fmla="*/ 7112482 w 8688289"/>
              <a:gd name="connsiteY24" fmla="*/ 4305451 h 6858000"/>
              <a:gd name="connsiteX25" fmla="*/ 7032489 w 8688289"/>
              <a:gd name="connsiteY25" fmla="*/ 4399356 h 6858000"/>
              <a:gd name="connsiteX26" fmla="*/ 6945539 w 8688289"/>
              <a:gd name="connsiteY26" fmla="*/ 4503696 h 6858000"/>
              <a:gd name="connsiteX27" fmla="*/ 6740337 w 8688289"/>
              <a:gd name="connsiteY27" fmla="*/ 4733243 h 6858000"/>
              <a:gd name="connsiteX28" fmla="*/ 6510791 w 8688289"/>
              <a:gd name="connsiteY28" fmla="*/ 4990614 h 6858000"/>
              <a:gd name="connsiteX29" fmla="*/ 6260375 w 8688289"/>
              <a:gd name="connsiteY29" fmla="*/ 5268852 h 6858000"/>
              <a:gd name="connsiteX30" fmla="*/ 5992571 w 8688289"/>
              <a:gd name="connsiteY30" fmla="*/ 5564481 h 6858000"/>
              <a:gd name="connsiteX31" fmla="*/ 5717810 w 8688289"/>
              <a:gd name="connsiteY31" fmla="*/ 5874022 h 6858000"/>
              <a:gd name="connsiteX32" fmla="*/ 5436093 w 8688289"/>
              <a:gd name="connsiteY32" fmla="*/ 6200952 h 6858000"/>
              <a:gd name="connsiteX33" fmla="*/ 5293495 w 8688289"/>
              <a:gd name="connsiteY33" fmla="*/ 6364418 h 6858000"/>
              <a:gd name="connsiteX34" fmla="*/ 5154376 w 8688289"/>
              <a:gd name="connsiteY34" fmla="*/ 6531361 h 6858000"/>
              <a:gd name="connsiteX35" fmla="*/ 5015257 w 8688289"/>
              <a:gd name="connsiteY35" fmla="*/ 6698304 h 6858000"/>
              <a:gd name="connsiteX36" fmla="*/ 4885504 w 8688289"/>
              <a:gd name="connsiteY36" fmla="*/ 6858000 h 6858000"/>
              <a:gd name="connsiteX37" fmla="*/ 1863258 w 8688289"/>
              <a:gd name="connsiteY37" fmla="*/ 6858000 h 6858000"/>
              <a:gd name="connsiteX38" fmla="*/ 1878114 w 8688289"/>
              <a:gd name="connsiteY38" fmla="*/ 6820034 h 6858000"/>
              <a:gd name="connsiteX39" fmla="*/ 1909416 w 8688289"/>
              <a:gd name="connsiteY39" fmla="*/ 6736562 h 6858000"/>
              <a:gd name="connsiteX40" fmla="*/ 1947674 w 8688289"/>
              <a:gd name="connsiteY40" fmla="*/ 6656568 h 6858000"/>
              <a:gd name="connsiteX41" fmla="*/ 2020711 w 8688289"/>
              <a:gd name="connsiteY41" fmla="*/ 6493103 h 6858000"/>
              <a:gd name="connsiteX42" fmla="*/ 2104183 w 8688289"/>
              <a:gd name="connsiteY42" fmla="*/ 6326160 h 6858000"/>
              <a:gd name="connsiteX43" fmla="*/ 2194611 w 8688289"/>
              <a:gd name="connsiteY43" fmla="*/ 6152261 h 6858000"/>
              <a:gd name="connsiteX44" fmla="*/ 2243303 w 8688289"/>
              <a:gd name="connsiteY44" fmla="*/ 6068789 h 6858000"/>
              <a:gd name="connsiteX45" fmla="*/ 2291994 w 8688289"/>
              <a:gd name="connsiteY45" fmla="*/ 5985317 h 6858000"/>
              <a:gd name="connsiteX46" fmla="*/ 2340686 w 8688289"/>
              <a:gd name="connsiteY46" fmla="*/ 5898368 h 6858000"/>
              <a:gd name="connsiteX47" fmla="*/ 2392856 w 8688289"/>
              <a:gd name="connsiteY47" fmla="*/ 5814896 h 6858000"/>
              <a:gd name="connsiteX48" fmla="*/ 2441548 w 8688289"/>
              <a:gd name="connsiteY48" fmla="*/ 5727946 h 6858000"/>
              <a:gd name="connsiteX49" fmla="*/ 2500673 w 8688289"/>
              <a:gd name="connsiteY49" fmla="*/ 5644475 h 6858000"/>
              <a:gd name="connsiteX50" fmla="*/ 2608491 w 8688289"/>
              <a:gd name="connsiteY50" fmla="*/ 5474054 h 6858000"/>
              <a:gd name="connsiteX51" fmla="*/ 2664139 w 8688289"/>
              <a:gd name="connsiteY51" fmla="*/ 5390582 h 6858000"/>
              <a:gd name="connsiteX52" fmla="*/ 2719786 w 8688289"/>
              <a:gd name="connsiteY52" fmla="*/ 5307110 h 6858000"/>
              <a:gd name="connsiteX53" fmla="*/ 2834560 w 8688289"/>
              <a:gd name="connsiteY53" fmla="*/ 5140167 h 6858000"/>
              <a:gd name="connsiteX54" fmla="*/ 2949334 w 8688289"/>
              <a:gd name="connsiteY54" fmla="*/ 4976702 h 6858000"/>
              <a:gd name="connsiteX55" fmla="*/ 3067585 w 8688289"/>
              <a:gd name="connsiteY55" fmla="*/ 4813236 h 6858000"/>
              <a:gd name="connsiteX56" fmla="*/ 3185837 w 8688289"/>
              <a:gd name="connsiteY56" fmla="*/ 4656727 h 6858000"/>
              <a:gd name="connsiteX57" fmla="*/ 3300610 w 8688289"/>
              <a:gd name="connsiteY57" fmla="*/ 4500218 h 6858000"/>
              <a:gd name="connsiteX58" fmla="*/ 3359736 w 8688289"/>
              <a:gd name="connsiteY58" fmla="*/ 4423702 h 6858000"/>
              <a:gd name="connsiteX59" fmla="*/ 3418862 w 8688289"/>
              <a:gd name="connsiteY59" fmla="*/ 4350664 h 6858000"/>
              <a:gd name="connsiteX60" fmla="*/ 3533635 w 8688289"/>
              <a:gd name="connsiteY60" fmla="*/ 4204589 h 6858000"/>
              <a:gd name="connsiteX61" fmla="*/ 3644931 w 8688289"/>
              <a:gd name="connsiteY61" fmla="*/ 4061992 h 6858000"/>
              <a:gd name="connsiteX62" fmla="*/ 3752748 w 8688289"/>
              <a:gd name="connsiteY62" fmla="*/ 3926350 h 6858000"/>
              <a:gd name="connsiteX63" fmla="*/ 3860566 w 8688289"/>
              <a:gd name="connsiteY63" fmla="*/ 3797665 h 6858000"/>
              <a:gd name="connsiteX64" fmla="*/ 3961427 w 8688289"/>
              <a:gd name="connsiteY64" fmla="*/ 3675935 h 6858000"/>
              <a:gd name="connsiteX65" fmla="*/ 4149238 w 8688289"/>
              <a:gd name="connsiteY65" fmla="*/ 3456822 h 6858000"/>
              <a:gd name="connsiteX66" fmla="*/ 4309226 w 8688289"/>
              <a:gd name="connsiteY66" fmla="*/ 3269011 h 6858000"/>
              <a:gd name="connsiteX67" fmla="*/ 4535295 w 8688289"/>
              <a:gd name="connsiteY67" fmla="*/ 3011640 h 6858000"/>
              <a:gd name="connsiteX68" fmla="*/ 4684848 w 8688289"/>
              <a:gd name="connsiteY68" fmla="*/ 2837741 h 6858000"/>
              <a:gd name="connsiteX69" fmla="*/ 4862226 w 8688289"/>
              <a:gd name="connsiteY69" fmla="*/ 2632540 h 6858000"/>
              <a:gd name="connsiteX70" fmla="*/ 5279584 w 8688289"/>
              <a:gd name="connsiteY70" fmla="*/ 2138666 h 6858000"/>
              <a:gd name="connsiteX71" fmla="*/ 5512609 w 8688289"/>
              <a:gd name="connsiteY71" fmla="*/ 1860427 h 6858000"/>
              <a:gd name="connsiteX72" fmla="*/ 5759546 w 8688289"/>
              <a:gd name="connsiteY72" fmla="*/ 1561321 h 6858000"/>
              <a:gd name="connsiteX73" fmla="*/ 6270809 w 8688289"/>
              <a:gd name="connsiteY73" fmla="*/ 938761 h 6858000"/>
              <a:gd name="connsiteX74" fmla="*/ 6531659 w 8688289"/>
              <a:gd name="connsiteY74" fmla="*/ 618787 h 6858000"/>
              <a:gd name="connsiteX75" fmla="*/ 6789029 w 8688289"/>
              <a:gd name="connsiteY75" fmla="*/ 302290 h 6858000"/>
              <a:gd name="connsiteX76" fmla="*/ 2320585 w 8688289"/>
              <a:gd name="connsiteY76" fmla="*/ 0 h 6858000"/>
              <a:gd name="connsiteX77" fmla="*/ 5394900 w 8688289"/>
              <a:gd name="connsiteY77" fmla="*/ 0 h 6858000"/>
              <a:gd name="connsiteX78" fmla="*/ 5324796 w 8688289"/>
              <a:gd name="connsiteY78" fmla="*/ 90134 h 6858000"/>
              <a:gd name="connsiteX79" fmla="*/ 5053513 w 8688289"/>
              <a:gd name="connsiteY79" fmla="*/ 441409 h 6858000"/>
              <a:gd name="connsiteX80" fmla="*/ 4497036 w 8688289"/>
              <a:gd name="connsiteY80" fmla="*/ 1150919 h 6858000"/>
              <a:gd name="connsiteX81" fmla="*/ 4215319 w 8688289"/>
              <a:gd name="connsiteY81" fmla="*/ 1509151 h 6858000"/>
              <a:gd name="connsiteX82" fmla="*/ 3933602 w 8688289"/>
              <a:gd name="connsiteY82" fmla="*/ 1867384 h 6858000"/>
              <a:gd name="connsiteX83" fmla="*/ 3658841 w 8688289"/>
              <a:gd name="connsiteY83" fmla="*/ 2229094 h 6858000"/>
              <a:gd name="connsiteX84" fmla="*/ 3519722 w 8688289"/>
              <a:gd name="connsiteY84" fmla="*/ 2409949 h 6858000"/>
              <a:gd name="connsiteX85" fmla="*/ 3384080 w 8688289"/>
              <a:gd name="connsiteY85" fmla="*/ 2590805 h 6858000"/>
              <a:gd name="connsiteX86" fmla="*/ 3248439 w 8688289"/>
              <a:gd name="connsiteY86" fmla="*/ 2771660 h 6858000"/>
              <a:gd name="connsiteX87" fmla="*/ 3116275 w 8688289"/>
              <a:gd name="connsiteY87" fmla="*/ 2952515 h 6858000"/>
              <a:gd name="connsiteX88" fmla="*/ 2984112 w 8688289"/>
              <a:gd name="connsiteY88" fmla="*/ 3133370 h 6858000"/>
              <a:gd name="connsiteX89" fmla="*/ 2855426 w 8688289"/>
              <a:gd name="connsiteY89" fmla="*/ 3314225 h 6858000"/>
              <a:gd name="connsiteX90" fmla="*/ 2730219 w 8688289"/>
              <a:gd name="connsiteY90" fmla="*/ 3498559 h 6858000"/>
              <a:gd name="connsiteX91" fmla="*/ 2605011 w 8688289"/>
              <a:gd name="connsiteY91" fmla="*/ 3679414 h 6858000"/>
              <a:gd name="connsiteX92" fmla="*/ 2486760 w 8688289"/>
              <a:gd name="connsiteY92" fmla="*/ 3860269 h 6858000"/>
              <a:gd name="connsiteX93" fmla="*/ 2365030 w 8688289"/>
              <a:gd name="connsiteY93" fmla="*/ 4044602 h 6858000"/>
              <a:gd name="connsiteX94" fmla="*/ 2250257 w 8688289"/>
              <a:gd name="connsiteY94" fmla="*/ 4225458 h 6858000"/>
              <a:gd name="connsiteX95" fmla="*/ 2135483 w 8688289"/>
              <a:gd name="connsiteY95" fmla="*/ 4406313 h 6858000"/>
              <a:gd name="connsiteX96" fmla="*/ 2027666 w 8688289"/>
              <a:gd name="connsiteY96" fmla="*/ 4587168 h 6858000"/>
              <a:gd name="connsiteX97" fmla="*/ 1923326 w 8688289"/>
              <a:gd name="connsiteY97" fmla="*/ 4771501 h 6858000"/>
              <a:gd name="connsiteX98" fmla="*/ 1825943 w 8688289"/>
              <a:gd name="connsiteY98" fmla="*/ 4952356 h 6858000"/>
              <a:gd name="connsiteX99" fmla="*/ 1728559 w 8688289"/>
              <a:gd name="connsiteY99" fmla="*/ 5133212 h 6858000"/>
              <a:gd name="connsiteX100" fmla="*/ 1638131 w 8688289"/>
              <a:gd name="connsiteY100" fmla="*/ 5314067 h 6858000"/>
              <a:gd name="connsiteX101" fmla="*/ 1551182 w 8688289"/>
              <a:gd name="connsiteY101" fmla="*/ 5494922 h 6858000"/>
              <a:gd name="connsiteX102" fmla="*/ 1467710 w 8688289"/>
              <a:gd name="connsiteY102" fmla="*/ 5675777 h 6858000"/>
              <a:gd name="connsiteX103" fmla="*/ 1391194 w 8688289"/>
              <a:gd name="connsiteY103" fmla="*/ 5853155 h 6858000"/>
              <a:gd name="connsiteX104" fmla="*/ 1321635 w 8688289"/>
              <a:gd name="connsiteY104" fmla="*/ 6034010 h 6858000"/>
              <a:gd name="connsiteX105" fmla="*/ 1255553 w 8688289"/>
              <a:gd name="connsiteY105" fmla="*/ 6214865 h 6858000"/>
              <a:gd name="connsiteX106" fmla="*/ 1192949 w 8688289"/>
              <a:gd name="connsiteY106" fmla="*/ 6395720 h 6858000"/>
              <a:gd name="connsiteX107" fmla="*/ 1140779 w 8688289"/>
              <a:gd name="connsiteY107" fmla="*/ 6573097 h 6858000"/>
              <a:gd name="connsiteX108" fmla="*/ 1092088 w 8688289"/>
              <a:gd name="connsiteY108" fmla="*/ 6750475 h 6858000"/>
              <a:gd name="connsiteX109" fmla="*/ 1066788 w 8688289"/>
              <a:gd name="connsiteY109" fmla="*/ 6858000 h 6858000"/>
              <a:gd name="connsiteX110" fmla="*/ 248652 w 8688289"/>
              <a:gd name="connsiteY110" fmla="*/ 6858000 h 6858000"/>
              <a:gd name="connsiteX111" fmla="*/ 236503 w 8688289"/>
              <a:gd name="connsiteY111" fmla="*/ 6820034 h 6858000"/>
              <a:gd name="connsiteX112" fmla="*/ 208680 w 8688289"/>
              <a:gd name="connsiteY112" fmla="*/ 6729607 h 6858000"/>
              <a:gd name="connsiteX113" fmla="*/ 184333 w 8688289"/>
              <a:gd name="connsiteY113" fmla="*/ 6642657 h 6858000"/>
              <a:gd name="connsiteX114" fmla="*/ 163466 w 8688289"/>
              <a:gd name="connsiteY114" fmla="*/ 6552230 h 6858000"/>
              <a:gd name="connsiteX115" fmla="*/ 142598 w 8688289"/>
              <a:gd name="connsiteY115" fmla="*/ 6465280 h 6858000"/>
              <a:gd name="connsiteX116" fmla="*/ 121730 w 8688289"/>
              <a:gd name="connsiteY116" fmla="*/ 6371374 h 6858000"/>
              <a:gd name="connsiteX117" fmla="*/ 104340 w 8688289"/>
              <a:gd name="connsiteY117" fmla="*/ 6280947 h 6858000"/>
              <a:gd name="connsiteX118" fmla="*/ 86950 w 8688289"/>
              <a:gd name="connsiteY118" fmla="*/ 6187041 h 6858000"/>
              <a:gd name="connsiteX119" fmla="*/ 73038 w 8688289"/>
              <a:gd name="connsiteY119" fmla="*/ 6089658 h 6858000"/>
              <a:gd name="connsiteX120" fmla="*/ 59126 w 8688289"/>
              <a:gd name="connsiteY120" fmla="*/ 5992274 h 6858000"/>
              <a:gd name="connsiteX121" fmla="*/ 45214 w 8688289"/>
              <a:gd name="connsiteY121" fmla="*/ 5894890 h 6858000"/>
              <a:gd name="connsiteX122" fmla="*/ 34780 w 8688289"/>
              <a:gd name="connsiteY122" fmla="*/ 5797507 h 6858000"/>
              <a:gd name="connsiteX123" fmla="*/ 24346 w 8688289"/>
              <a:gd name="connsiteY123" fmla="*/ 5696645 h 6858000"/>
              <a:gd name="connsiteX124" fmla="*/ 17390 w 8688289"/>
              <a:gd name="connsiteY124" fmla="*/ 5595784 h 6858000"/>
              <a:gd name="connsiteX125" fmla="*/ 10434 w 8688289"/>
              <a:gd name="connsiteY125" fmla="*/ 5491444 h 6858000"/>
              <a:gd name="connsiteX126" fmla="*/ 3478 w 8688289"/>
              <a:gd name="connsiteY126" fmla="*/ 5376671 h 6858000"/>
              <a:gd name="connsiteX127" fmla="*/ 0 w 8688289"/>
              <a:gd name="connsiteY127" fmla="*/ 5261897 h 6858000"/>
              <a:gd name="connsiteX128" fmla="*/ 0 w 8688289"/>
              <a:gd name="connsiteY128" fmla="*/ 5147124 h 6858000"/>
              <a:gd name="connsiteX129" fmla="*/ 3478 w 8688289"/>
              <a:gd name="connsiteY129" fmla="*/ 5032350 h 6858000"/>
              <a:gd name="connsiteX130" fmla="*/ 6956 w 8688289"/>
              <a:gd name="connsiteY130" fmla="*/ 4917577 h 6858000"/>
              <a:gd name="connsiteX131" fmla="*/ 17390 w 8688289"/>
              <a:gd name="connsiteY131" fmla="*/ 4802803 h 6858000"/>
              <a:gd name="connsiteX132" fmla="*/ 27824 w 8688289"/>
              <a:gd name="connsiteY132" fmla="*/ 4691508 h 6858000"/>
              <a:gd name="connsiteX133" fmla="*/ 38258 w 8688289"/>
              <a:gd name="connsiteY133" fmla="*/ 4580212 h 6858000"/>
              <a:gd name="connsiteX134" fmla="*/ 55648 w 8688289"/>
              <a:gd name="connsiteY134" fmla="*/ 4468916 h 6858000"/>
              <a:gd name="connsiteX135" fmla="*/ 73038 w 8688289"/>
              <a:gd name="connsiteY135" fmla="*/ 4357621 h 6858000"/>
              <a:gd name="connsiteX136" fmla="*/ 90428 w 8688289"/>
              <a:gd name="connsiteY136" fmla="*/ 4246325 h 6858000"/>
              <a:gd name="connsiteX137" fmla="*/ 114774 w 8688289"/>
              <a:gd name="connsiteY137" fmla="*/ 4135030 h 6858000"/>
              <a:gd name="connsiteX138" fmla="*/ 139120 w 8688289"/>
              <a:gd name="connsiteY138" fmla="*/ 4027212 h 6858000"/>
              <a:gd name="connsiteX139" fmla="*/ 163466 w 8688289"/>
              <a:gd name="connsiteY139" fmla="*/ 3919395 h 6858000"/>
              <a:gd name="connsiteX140" fmla="*/ 194768 w 8688289"/>
              <a:gd name="connsiteY140" fmla="*/ 3811577 h 6858000"/>
              <a:gd name="connsiteX141" fmla="*/ 226069 w 8688289"/>
              <a:gd name="connsiteY141" fmla="*/ 3703760 h 6858000"/>
              <a:gd name="connsiteX142" fmla="*/ 257371 w 8688289"/>
              <a:gd name="connsiteY142" fmla="*/ 3595942 h 6858000"/>
              <a:gd name="connsiteX143" fmla="*/ 292151 w 8688289"/>
              <a:gd name="connsiteY143" fmla="*/ 3488125 h 6858000"/>
              <a:gd name="connsiteX144" fmla="*/ 330409 w 8688289"/>
              <a:gd name="connsiteY144" fmla="*/ 3380307 h 6858000"/>
              <a:gd name="connsiteX145" fmla="*/ 368667 w 8688289"/>
              <a:gd name="connsiteY145" fmla="*/ 3275968 h 6858000"/>
              <a:gd name="connsiteX146" fmla="*/ 406925 w 8688289"/>
              <a:gd name="connsiteY146" fmla="*/ 3171628 h 6858000"/>
              <a:gd name="connsiteX147" fmla="*/ 448660 w 8688289"/>
              <a:gd name="connsiteY147" fmla="*/ 3063811 h 6858000"/>
              <a:gd name="connsiteX148" fmla="*/ 493874 w 8688289"/>
              <a:gd name="connsiteY148" fmla="*/ 2959471 h 6858000"/>
              <a:gd name="connsiteX149" fmla="*/ 539088 w 8688289"/>
              <a:gd name="connsiteY149" fmla="*/ 2855131 h 6858000"/>
              <a:gd name="connsiteX150" fmla="*/ 636472 w 8688289"/>
              <a:gd name="connsiteY150" fmla="*/ 2649930 h 6858000"/>
              <a:gd name="connsiteX151" fmla="*/ 737333 w 8688289"/>
              <a:gd name="connsiteY151" fmla="*/ 2441251 h 6858000"/>
              <a:gd name="connsiteX152" fmla="*/ 789503 w 8688289"/>
              <a:gd name="connsiteY152" fmla="*/ 2340390 h 6858000"/>
              <a:gd name="connsiteX153" fmla="*/ 845151 w 8688289"/>
              <a:gd name="connsiteY153" fmla="*/ 2239528 h 6858000"/>
              <a:gd name="connsiteX154" fmla="*/ 900798 w 8688289"/>
              <a:gd name="connsiteY154" fmla="*/ 2135188 h 6858000"/>
              <a:gd name="connsiteX155" fmla="*/ 959924 w 8688289"/>
              <a:gd name="connsiteY155" fmla="*/ 2034327 h 6858000"/>
              <a:gd name="connsiteX156" fmla="*/ 1015572 w 8688289"/>
              <a:gd name="connsiteY156" fmla="*/ 1933465 h 6858000"/>
              <a:gd name="connsiteX157" fmla="*/ 1074698 w 8688289"/>
              <a:gd name="connsiteY157" fmla="*/ 1832604 h 6858000"/>
              <a:gd name="connsiteX158" fmla="*/ 1196427 w 8688289"/>
              <a:gd name="connsiteY158" fmla="*/ 1630881 h 6858000"/>
              <a:gd name="connsiteX159" fmla="*/ 1325113 w 8688289"/>
              <a:gd name="connsiteY159" fmla="*/ 1432635 h 6858000"/>
              <a:gd name="connsiteX160" fmla="*/ 1453798 w 8688289"/>
              <a:gd name="connsiteY160" fmla="*/ 1230912 h 6858000"/>
              <a:gd name="connsiteX161" fmla="*/ 1585962 w 8688289"/>
              <a:gd name="connsiteY161" fmla="*/ 1032667 h 6858000"/>
              <a:gd name="connsiteX162" fmla="*/ 1655521 w 8688289"/>
              <a:gd name="connsiteY162" fmla="*/ 935284 h 6858000"/>
              <a:gd name="connsiteX163" fmla="*/ 1721603 w 8688289"/>
              <a:gd name="connsiteY163" fmla="*/ 837900 h 6858000"/>
              <a:gd name="connsiteX164" fmla="*/ 1999842 w 8688289"/>
              <a:gd name="connsiteY164" fmla="*/ 437932 h 6858000"/>
              <a:gd name="connsiteX165" fmla="*/ 2285037 w 8688289"/>
              <a:gd name="connsiteY1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688289" h="6858000">
                <a:moveTo>
                  <a:pt x="8688288" y="4328128"/>
                </a:moveTo>
                <a:lnTo>
                  <a:pt x="8688288" y="6858000"/>
                </a:lnTo>
                <a:lnTo>
                  <a:pt x="6155182" y="6858000"/>
                </a:lnTo>
                <a:lnTo>
                  <a:pt x="6180380" y="6830469"/>
                </a:lnTo>
                <a:lnTo>
                  <a:pt x="6375147" y="6625268"/>
                </a:lnTo>
                <a:lnTo>
                  <a:pt x="6573392" y="6416589"/>
                </a:lnTo>
                <a:lnTo>
                  <a:pt x="6778594" y="6207910"/>
                </a:lnTo>
                <a:lnTo>
                  <a:pt x="6987273" y="5992275"/>
                </a:lnTo>
                <a:lnTo>
                  <a:pt x="7202908" y="5780117"/>
                </a:lnTo>
                <a:lnTo>
                  <a:pt x="7422021" y="5564482"/>
                </a:lnTo>
                <a:lnTo>
                  <a:pt x="7860247" y="5133213"/>
                </a:lnTo>
                <a:lnTo>
                  <a:pt x="8305429" y="4701942"/>
                </a:lnTo>
                <a:close/>
                <a:moveTo>
                  <a:pt x="7032922" y="0"/>
                </a:moveTo>
                <a:lnTo>
                  <a:pt x="8688289" y="0"/>
                </a:lnTo>
                <a:lnTo>
                  <a:pt x="8688289" y="2405427"/>
                </a:lnTo>
                <a:lnTo>
                  <a:pt x="8611494" y="2503855"/>
                </a:lnTo>
                <a:lnTo>
                  <a:pt x="8489765" y="2653408"/>
                </a:lnTo>
                <a:lnTo>
                  <a:pt x="8371513" y="2802961"/>
                </a:lnTo>
                <a:lnTo>
                  <a:pt x="8138488" y="3088156"/>
                </a:lnTo>
                <a:lnTo>
                  <a:pt x="7919375" y="3355961"/>
                </a:lnTo>
                <a:lnTo>
                  <a:pt x="7710695" y="3599420"/>
                </a:lnTo>
                <a:lnTo>
                  <a:pt x="7362897" y="4013300"/>
                </a:lnTo>
                <a:lnTo>
                  <a:pt x="7220299" y="4176765"/>
                </a:lnTo>
                <a:lnTo>
                  <a:pt x="7164652" y="4242847"/>
                </a:lnTo>
                <a:lnTo>
                  <a:pt x="7112482" y="4305451"/>
                </a:lnTo>
                <a:lnTo>
                  <a:pt x="7032489" y="4399356"/>
                </a:lnTo>
                <a:lnTo>
                  <a:pt x="6945539" y="4503696"/>
                </a:lnTo>
                <a:lnTo>
                  <a:pt x="6740337" y="4733243"/>
                </a:lnTo>
                <a:lnTo>
                  <a:pt x="6510791" y="4990614"/>
                </a:lnTo>
                <a:lnTo>
                  <a:pt x="6260375" y="5268852"/>
                </a:lnTo>
                <a:lnTo>
                  <a:pt x="5992571" y="5564481"/>
                </a:lnTo>
                <a:lnTo>
                  <a:pt x="5717810" y="5874022"/>
                </a:lnTo>
                <a:lnTo>
                  <a:pt x="5436093" y="6200952"/>
                </a:lnTo>
                <a:lnTo>
                  <a:pt x="5293495" y="6364418"/>
                </a:lnTo>
                <a:lnTo>
                  <a:pt x="5154376" y="6531361"/>
                </a:lnTo>
                <a:lnTo>
                  <a:pt x="5015257" y="6698304"/>
                </a:lnTo>
                <a:lnTo>
                  <a:pt x="4885504" y="6858000"/>
                </a:lnTo>
                <a:lnTo>
                  <a:pt x="1863258" y="6858000"/>
                </a:lnTo>
                <a:lnTo>
                  <a:pt x="1878114" y="6820034"/>
                </a:lnTo>
                <a:lnTo>
                  <a:pt x="1909416" y="6736562"/>
                </a:lnTo>
                <a:lnTo>
                  <a:pt x="1947674" y="6656568"/>
                </a:lnTo>
                <a:lnTo>
                  <a:pt x="2020711" y="6493103"/>
                </a:lnTo>
                <a:lnTo>
                  <a:pt x="2104183" y="6326160"/>
                </a:lnTo>
                <a:lnTo>
                  <a:pt x="2194611" y="6152261"/>
                </a:lnTo>
                <a:lnTo>
                  <a:pt x="2243303" y="6068789"/>
                </a:lnTo>
                <a:lnTo>
                  <a:pt x="2291994" y="5985317"/>
                </a:lnTo>
                <a:lnTo>
                  <a:pt x="2340686" y="5898368"/>
                </a:lnTo>
                <a:lnTo>
                  <a:pt x="2392856" y="5814896"/>
                </a:lnTo>
                <a:lnTo>
                  <a:pt x="2441548" y="5727946"/>
                </a:lnTo>
                <a:lnTo>
                  <a:pt x="2500673" y="5644475"/>
                </a:lnTo>
                <a:lnTo>
                  <a:pt x="2608491" y="5474054"/>
                </a:lnTo>
                <a:lnTo>
                  <a:pt x="2664139" y="5390582"/>
                </a:lnTo>
                <a:lnTo>
                  <a:pt x="2719786" y="5307110"/>
                </a:lnTo>
                <a:lnTo>
                  <a:pt x="2834560" y="5140167"/>
                </a:lnTo>
                <a:lnTo>
                  <a:pt x="2949334" y="4976702"/>
                </a:lnTo>
                <a:lnTo>
                  <a:pt x="3067585" y="4813236"/>
                </a:lnTo>
                <a:lnTo>
                  <a:pt x="3185837" y="4656727"/>
                </a:lnTo>
                <a:lnTo>
                  <a:pt x="3300610" y="4500218"/>
                </a:lnTo>
                <a:lnTo>
                  <a:pt x="3359736" y="4423702"/>
                </a:lnTo>
                <a:lnTo>
                  <a:pt x="3418862" y="4350664"/>
                </a:lnTo>
                <a:lnTo>
                  <a:pt x="3533635" y="4204589"/>
                </a:lnTo>
                <a:lnTo>
                  <a:pt x="3644931" y="4061992"/>
                </a:lnTo>
                <a:lnTo>
                  <a:pt x="3752748" y="3926350"/>
                </a:lnTo>
                <a:lnTo>
                  <a:pt x="3860566" y="3797665"/>
                </a:lnTo>
                <a:lnTo>
                  <a:pt x="3961427" y="3675935"/>
                </a:lnTo>
                <a:lnTo>
                  <a:pt x="4149238" y="3456822"/>
                </a:lnTo>
                <a:lnTo>
                  <a:pt x="4309226" y="3269011"/>
                </a:lnTo>
                <a:lnTo>
                  <a:pt x="4535295" y="3011640"/>
                </a:lnTo>
                <a:lnTo>
                  <a:pt x="4684848" y="2837741"/>
                </a:lnTo>
                <a:lnTo>
                  <a:pt x="4862226" y="2632540"/>
                </a:lnTo>
                <a:lnTo>
                  <a:pt x="5279584" y="2138666"/>
                </a:lnTo>
                <a:lnTo>
                  <a:pt x="5512609" y="1860427"/>
                </a:lnTo>
                <a:lnTo>
                  <a:pt x="5759546" y="1561321"/>
                </a:lnTo>
                <a:lnTo>
                  <a:pt x="6270809" y="938761"/>
                </a:lnTo>
                <a:lnTo>
                  <a:pt x="6531659" y="618787"/>
                </a:lnTo>
                <a:lnTo>
                  <a:pt x="6789029" y="302290"/>
                </a:lnTo>
                <a:close/>
                <a:moveTo>
                  <a:pt x="2320585" y="0"/>
                </a:moveTo>
                <a:lnTo>
                  <a:pt x="5394900" y="0"/>
                </a:lnTo>
                <a:lnTo>
                  <a:pt x="5324796" y="90134"/>
                </a:lnTo>
                <a:lnTo>
                  <a:pt x="5053513" y="441409"/>
                </a:lnTo>
                <a:lnTo>
                  <a:pt x="4497036" y="1150919"/>
                </a:lnTo>
                <a:lnTo>
                  <a:pt x="4215319" y="1509151"/>
                </a:lnTo>
                <a:lnTo>
                  <a:pt x="3933602" y="1867384"/>
                </a:lnTo>
                <a:lnTo>
                  <a:pt x="3658841" y="2229094"/>
                </a:lnTo>
                <a:lnTo>
                  <a:pt x="3519722" y="2409949"/>
                </a:lnTo>
                <a:lnTo>
                  <a:pt x="3384080" y="2590805"/>
                </a:lnTo>
                <a:lnTo>
                  <a:pt x="3248439" y="2771660"/>
                </a:lnTo>
                <a:lnTo>
                  <a:pt x="3116275" y="2952515"/>
                </a:lnTo>
                <a:lnTo>
                  <a:pt x="2984112" y="3133370"/>
                </a:lnTo>
                <a:lnTo>
                  <a:pt x="2855426" y="3314225"/>
                </a:lnTo>
                <a:lnTo>
                  <a:pt x="2730219" y="3498559"/>
                </a:lnTo>
                <a:lnTo>
                  <a:pt x="2605011" y="3679414"/>
                </a:lnTo>
                <a:lnTo>
                  <a:pt x="2486760" y="3860269"/>
                </a:lnTo>
                <a:lnTo>
                  <a:pt x="2365030" y="4044602"/>
                </a:lnTo>
                <a:lnTo>
                  <a:pt x="2250257" y="4225458"/>
                </a:lnTo>
                <a:lnTo>
                  <a:pt x="2135483" y="4406313"/>
                </a:lnTo>
                <a:lnTo>
                  <a:pt x="2027666" y="4587168"/>
                </a:lnTo>
                <a:lnTo>
                  <a:pt x="1923326" y="4771501"/>
                </a:lnTo>
                <a:lnTo>
                  <a:pt x="1825943" y="4952356"/>
                </a:lnTo>
                <a:lnTo>
                  <a:pt x="1728559" y="5133212"/>
                </a:lnTo>
                <a:lnTo>
                  <a:pt x="1638131" y="5314067"/>
                </a:lnTo>
                <a:lnTo>
                  <a:pt x="1551182" y="5494922"/>
                </a:lnTo>
                <a:lnTo>
                  <a:pt x="1467710" y="5675777"/>
                </a:lnTo>
                <a:lnTo>
                  <a:pt x="1391194" y="5853155"/>
                </a:lnTo>
                <a:lnTo>
                  <a:pt x="1321635" y="6034010"/>
                </a:lnTo>
                <a:lnTo>
                  <a:pt x="1255553" y="6214865"/>
                </a:lnTo>
                <a:lnTo>
                  <a:pt x="1192949" y="6395720"/>
                </a:lnTo>
                <a:lnTo>
                  <a:pt x="1140779" y="6573097"/>
                </a:lnTo>
                <a:lnTo>
                  <a:pt x="1092088" y="6750475"/>
                </a:lnTo>
                <a:lnTo>
                  <a:pt x="1066788" y="6858000"/>
                </a:lnTo>
                <a:lnTo>
                  <a:pt x="248652" y="6858000"/>
                </a:lnTo>
                <a:lnTo>
                  <a:pt x="236503" y="6820034"/>
                </a:lnTo>
                <a:lnTo>
                  <a:pt x="208680"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8" y="3811577"/>
                </a:lnTo>
                <a:lnTo>
                  <a:pt x="226069" y="3703760"/>
                </a:lnTo>
                <a:lnTo>
                  <a:pt x="257371" y="3595942"/>
                </a:lnTo>
                <a:lnTo>
                  <a:pt x="292151" y="3488125"/>
                </a:lnTo>
                <a:lnTo>
                  <a:pt x="330409" y="3380307"/>
                </a:lnTo>
                <a:lnTo>
                  <a:pt x="368667" y="3275968"/>
                </a:lnTo>
                <a:lnTo>
                  <a:pt x="406925" y="3171628"/>
                </a:lnTo>
                <a:lnTo>
                  <a:pt x="448660" y="3063811"/>
                </a:lnTo>
                <a:lnTo>
                  <a:pt x="493874" y="2959471"/>
                </a:lnTo>
                <a:lnTo>
                  <a:pt x="539088" y="2855131"/>
                </a:lnTo>
                <a:lnTo>
                  <a:pt x="636472" y="2649930"/>
                </a:lnTo>
                <a:lnTo>
                  <a:pt x="737333" y="2441251"/>
                </a:lnTo>
                <a:lnTo>
                  <a:pt x="789503" y="2340390"/>
                </a:lnTo>
                <a:lnTo>
                  <a:pt x="845151" y="2239528"/>
                </a:lnTo>
                <a:lnTo>
                  <a:pt x="900798" y="2135188"/>
                </a:lnTo>
                <a:lnTo>
                  <a:pt x="959924" y="2034327"/>
                </a:lnTo>
                <a:lnTo>
                  <a:pt x="1015572" y="1933465"/>
                </a:lnTo>
                <a:lnTo>
                  <a:pt x="1074698" y="1832604"/>
                </a:lnTo>
                <a:lnTo>
                  <a:pt x="1196427" y="1630881"/>
                </a:lnTo>
                <a:lnTo>
                  <a:pt x="1325113" y="1432635"/>
                </a:lnTo>
                <a:lnTo>
                  <a:pt x="1453798" y="1230912"/>
                </a:lnTo>
                <a:lnTo>
                  <a:pt x="1585962" y="1032667"/>
                </a:lnTo>
                <a:lnTo>
                  <a:pt x="1655521" y="935284"/>
                </a:lnTo>
                <a:lnTo>
                  <a:pt x="1721603" y="837900"/>
                </a:lnTo>
                <a:lnTo>
                  <a:pt x="1999842" y="437932"/>
                </a:lnTo>
                <a:lnTo>
                  <a:pt x="2285037" y="48398"/>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1" name="Group 30">
            <a:extLst>
              <a:ext uri="{FF2B5EF4-FFF2-40B4-BE49-F238E27FC236}">
                <a16:creationId xmlns:a16="http://schemas.microsoft.com/office/drawing/2014/main" id="{889AFCF6-5AED-9A88-4A13-596D3CC91AC5}"/>
              </a:ext>
              <a:ext uri="{C183D7F6-B498-43B3-948B-1728B52AA6E4}">
                <adec:decorative xmlns:adec="http://schemas.microsoft.com/office/drawing/2017/decorative" val="1"/>
              </a:ext>
            </a:extLst>
          </p:cNvPr>
          <p:cNvGrpSpPr>
            <a:grpSpLocks noChangeAspect="1"/>
          </p:cNvGrpSpPr>
          <p:nvPr userDrawn="1"/>
        </p:nvGrpSpPr>
        <p:grpSpPr>
          <a:xfrm>
            <a:off x="628600" y="476672"/>
            <a:ext cx="2353395" cy="936000"/>
            <a:chOff x="911225" y="260350"/>
            <a:chExt cx="4183063" cy="1663700"/>
          </a:xfrm>
          <a:solidFill>
            <a:schemeClr val="bg1"/>
          </a:solidFill>
        </p:grpSpPr>
        <p:sp>
          <p:nvSpPr>
            <p:cNvPr id="32" name="Freeform 6">
              <a:extLst>
                <a:ext uri="{FF2B5EF4-FFF2-40B4-BE49-F238E27FC236}">
                  <a16:creationId xmlns:a16="http://schemas.microsoft.com/office/drawing/2014/main" id="{E55BEAE4-2DF0-6F52-0CF1-A065D9BAC586}"/>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33" name="Freeform 7">
              <a:extLst>
                <a:ext uri="{FF2B5EF4-FFF2-40B4-BE49-F238E27FC236}">
                  <a16:creationId xmlns:a16="http://schemas.microsoft.com/office/drawing/2014/main" id="{93C9357D-361C-2702-AE44-56849554DC7A}"/>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34" name="Freeform 8">
              <a:extLst>
                <a:ext uri="{FF2B5EF4-FFF2-40B4-BE49-F238E27FC236}">
                  <a16:creationId xmlns:a16="http://schemas.microsoft.com/office/drawing/2014/main" id="{6DCC547A-06FA-F7AE-3A90-1A093F064690}"/>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33531864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blank" preserve="1">
  <p:cSld name="Logo 2 Beig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0D064574-0A26-4DB4-90F6-A96DA193594B}"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sp>
        <p:nvSpPr>
          <p:cNvPr id="30" name="Freeform: Shape 29">
            <a:extLst>
              <a:ext uri="{FF2B5EF4-FFF2-40B4-BE49-F238E27FC236}">
                <a16:creationId xmlns:a16="http://schemas.microsoft.com/office/drawing/2014/main" id="{AE057119-D07F-EA05-F1F2-BC2F1F455CFE}"/>
              </a:ext>
              <a:ext uri="{C183D7F6-B498-43B3-948B-1728B52AA6E4}">
                <adec:decorative xmlns:adec="http://schemas.microsoft.com/office/drawing/2017/decorative" val="1"/>
              </a:ext>
            </a:extLst>
          </p:cNvPr>
          <p:cNvSpPr/>
          <p:nvPr userDrawn="1"/>
        </p:nvSpPr>
        <p:spPr>
          <a:xfrm>
            <a:off x="3503712" y="0"/>
            <a:ext cx="8688289" cy="6858000"/>
          </a:xfrm>
          <a:custGeom>
            <a:avLst/>
            <a:gdLst>
              <a:gd name="connsiteX0" fmla="*/ 8688288 w 8688289"/>
              <a:gd name="connsiteY0" fmla="*/ 4328128 h 6858000"/>
              <a:gd name="connsiteX1" fmla="*/ 8688288 w 8688289"/>
              <a:gd name="connsiteY1" fmla="*/ 6858000 h 6858000"/>
              <a:gd name="connsiteX2" fmla="*/ 6155182 w 8688289"/>
              <a:gd name="connsiteY2" fmla="*/ 6858000 h 6858000"/>
              <a:gd name="connsiteX3" fmla="*/ 6180380 w 8688289"/>
              <a:gd name="connsiteY3" fmla="*/ 6830469 h 6858000"/>
              <a:gd name="connsiteX4" fmla="*/ 6375147 w 8688289"/>
              <a:gd name="connsiteY4" fmla="*/ 6625268 h 6858000"/>
              <a:gd name="connsiteX5" fmla="*/ 6573392 w 8688289"/>
              <a:gd name="connsiteY5" fmla="*/ 6416589 h 6858000"/>
              <a:gd name="connsiteX6" fmla="*/ 6778594 w 8688289"/>
              <a:gd name="connsiteY6" fmla="*/ 6207910 h 6858000"/>
              <a:gd name="connsiteX7" fmla="*/ 6987273 w 8688289"/>
              <a:gd name="connsiteY7" fmla="*/ 5992275 h 6858000"/>
              <a:gd name="connsiteX8" fmla="*/ 7202908 w 8688289"/>
              <a:gd name="connsiteY8" fmla="*/ 5780117 h 6858000"/>
              <a:gd name="connsiteX9" fmla="*/ 7422021 w 8688289"/>
              <a:gd name="connsiteY9" fmla="*/ 5564482 h 6858000"/>
              <a:gd name="connsiteX10" fmla="*/ 7860247 w 8688289"/>
              <a:gd name="connsiteY10" fmla="*/ 5133213 h 6858000"/>
              <a:gd name="connsiteX11" fmla="*/ 8305429 w 8688289"/>
              <a:gd name="connsiteY11" fmla="*/ 4701942 h 6858000"/>
              <a:gd name="connsiteX12" fmla="*/ 7032922 w 8688289"/>
              <a:gd name="connsiteY12" fmla="*/ 0 h 6858000"/>
              <a:gd name="connsiteX13" fmla="*/ 8688289 w 8688289"/>
              <a:gd name="connsiteY13" fmla="*/ 0 h 6858000"/>
              <a:gd name="connsiteX14" fmla="*/ 8688289 w 8688289"/>
              <a:gd name="connsiteY14" fmla="*/ 2405427 h 6858000"/>
              <a:gd name="connsiteX15" fmla="*/ 8611494 w 8688289"/>
              <a:gd name="connsiteY15" fmla="*/ 2503855 h 6858000"/>
              <a:gd name="connsiteX16" fmla="*/ 8489765 w 8688289"/>
              <a:gd name="connsiteY16" fmla="*/ 2653408 h 6858000"/>
              <a:gd name="connsiteX17" fmla="*/ 8371513 w 8688289"/>
              <a:gd name="connsiteY17" fmla="*/ 2802961 h 6858000"/>
              <a:gd name="connsiteX18" fmla="*/ 8138488 w 8688289"/>
              <a:gd name="connsiteY18" fmla="*/ 3088156 h 6858000"/>
              <a:gd name="connsiteX19" fmla="*/ 7919375 w 8688289"/>
              <a:gd name="connsiteY19" fmla="*/ 3355961 h 6858000"/>
              <a:gd name="connsiteX20" fmla="*/ 7710695 w 8688289"/>
              <a:gd name="connsiteY20" fmla="*/ 3599420 h 6858000"/>
              <a:gd name="connsiteX21" fmla="*/ 7362897 w 8688289"/>
              <a:gd name="connsiteY21" fmla="*/ 4013300 h 6858000"/>
              <a:gd name="connsiteX22" fmla="*/ 7220299 w 8688289"/>
              <a:gd name="connsiteY22" fmla="*/ 4176765 h 6858000"/>
              <a:gd name="connsiteX23" fmla="*/ 7164652 w 8688289"/>
              <a:gd name="connsiteY23" fmla="*/ 4242847 h 6858000"/>
              <a:gd name="connsiteX24" fmla="*/ 7112482 w 8688289"/>
              <a:gd name="connsiteY24" fmla="*/ 4305451 h 6858000"/>
              <a:gd name="connsiteX25" fmla="*/ 7032489 w 8688289"/>
              <a:gd name="connsiteY25" fmla="*/ 4399356 h 6858000"/>
              <a:gd name="connsiteX26" fmla="*/ 6945539 w 8688289"/>
              <a:gd name="connsiteY26" fmla="*/ 4503696 h 6858000"/>
              <a:gd name="connsiteX27" fmla="*/ 6740337 w 8688289"/>
              <a:gd name="connsiteY27" fmla="*/ 4733243 h 6858000"/>
              <a:gd name="connsiteX28" fmla="*/ 6510791 w 8688289"/>
              <a:gd name="connsiteY28" fmla="*/ 4990614 h 6858000"/>
              <a:gd name="connsiteX29" fmla="*/ 6260375 w 8688289"/>
              <a:gd name="connsiteY29" fmla="*/ 5268852 h 6858000"/>
              <a:gd name="connsiteX30" fmla="*/ 5992571 w 8688289"/>
              <a:gd name="connsiteY30" fmla="*/ 5564481 h 6858000"/>
              <a:gd name="connsiteX31" fmla="*/ 5717810 w 8688289"/>
              <a:gd name="connsiteY31" fmla="*/ 5874022 h 6858000"/>
              <a:gd name="connsiteX32" fmla="*/ 5436093 w 8688289"/>
              <a:gd name="connsiteY32" fmla="*/ 6200952 h 6858000"/>
              <a:gd name="connsiteX33" fmla="*/ 5293495 w 8688289"/>
              <a:gd name="connsiteY33" fmla="*/ 6364418 h 6858000"/>
              <a:gd name="connsiteX34" fmla="*/ 5154376 w 8688289"/>
              <a:gd name="connsiteY34" fmla="*/ 6531361 h 6858000"/>
              <a:gd name="connsiteX35" fmla="*/ 5015257 w 8688289"/>
              <a:gd name="connsiteY35" fmla="*/ 6698304 h 6858000"/>
              <a:gd name="connsiteX36" fmla="*/ 4885504 w 8688289"/>
              <a:gd name="connsiteY36" fmla="*/ 6858000 h 6858000"/>
              <a:gd name="connsiteX37" fmla="*/ 1863258 w 8688289"/>
              <a:gd name="connsiteY37" fmla="*/ 6858000 h 6858000"/>
              <a:gd name="connsiteX38" fmla="*/ 1878114 w 8688289"/>
              <a:gd name="connsiteY38" fmla="*/ 6820034 h 6858000"/>
              <a:gd name="connsiteX39" fmla="*/ 1909416 w 8688289"/>
              <a:gd name="connsiteY39" fmla="*/ 6736562 h 6858000"/>
              <a:gd name="connsiteX40" fmla="*/ 1947674 w 8688289"/>
              <a:gd name="connsiteY40" fmla="*/ 6656568 h 6858000"/>
              <a:gd name="connsiteX41" fmla="*/ 2020711 w 8688289"/>
              <a:gd name="connsiteY41" fmla="*/ 6493103 h 6858000"/>
              <a:gd name="connsiteX42" fmla="*/ 2104183 w 8688289"/>
              <a:gd name="connsiteY42" fmla="*/ 6326160 h 6858000"/>
              <a:gd name="connsiteX43" fmla="*/ 2194611 w 8688289"/>
              <a:gd name="connsiteY43" fmla="*/ 6152261 h 6858000"/>
              <a:gd name="connsiteX44" fmla="*/ 2243303 w 8688289"/>
              <a:gd name="connsiteY44" fmla="*/ 6068789 h 6858000"/>
              <a:gd name="connsiteX45" fmla="*/ 2291994 w 8688289"/>
              <a:gd name="connsiteY45" fmla="*/ 5985317 h 6858000"/>
              <a:gd name="connsiteX46" fmla="*/ 2340686 w 8688289"/>
              <a:gd name="connsiteY46" fmla="*/ 5898368 h 6858000"/>
              <a:gd name="connsiteX47" fmla="*/ 2392856 w 8688289"/>
              <a:gd name="connsiteY47" fmla="*/ 5814896 h 6858000"/>
              <a:gd name="connsiteX48" fmla="*/ 2441548 w 8688289"/>
              <a:gd name="connsiteY48" fmla="*/ 5727946 h 6858000"/>
              <a:gd name="connsiteX49" fmla="*/ 2500673 w 8688289"/>
              <a:gd name="connsiteY49" fmla="*/ 5644475 h 6858000"/>
              <a:gd name="connsiteX50" fmla="*/ 2608491 w 8688289"/>
              <a:gd name="connsiteY50" fmla="*/ 5474054 h 6858000"/>
              <a:gd name="connsiteX51" fmla="*/ 2664139 w 8688289"/>
              <a:gd name="connsiteY51" fmla="*/ 5390582 h 6858000"/>
              <a:gd name="connsiteX52" fmla="*/ 2719786 w 8688289"/>
              <a:gd name="connsiteY52" fmla="*/ 5307110 h 6858000"/>
              <a:gd name="connsiteX53" fmla="*/ 2834560 w 8688289"/>
              <a:gd name="connsiteY53" fmla="*/ 5140167 h 6858000"/>
              <a:gd name="connsiteX54" fmla="*/ 2949334 w 8688289"/>
              <a:gd name="connsiteY54" fmla="*/ 4976702 h 6858000"/>
              <a:gd name="connsiteX55" fmla="*/ 3067585 w 8688289"/>
              <a:gd name="connsiteY55" fmla="*/ 4813236 h 6858000"/>
              <a:gd name="connsiteX56" fmla="*/ 3185837 w 8688289"/>
              <a:gd name="connsiteY56" fmla="*/ 4656727 h 6858000"/>
              <a:gd name="connsiteX57" fmla="*/ 3300610 w 8688289"/>
              <a:gd name="connsiteY57" fmla="*/ 4500218 h 6858000"/>
              <a:gd name="connsiteX58" fmla="*/ 3359736 w 8688289"/>
              <a:gd name="connsiteY58" fmla="*/ 4423702 h 6858000"/>
              <a:gd name="connsiteX59" fmla="*/ 3418862 w 8688289"/>
              <a:gd name="connsiteY59" fmla="*/ 4350664 h 6858000"/>
              <a:gd name="connsiteX60" fmla="*/ 3533635 w 8688289"/>
              <a:gd name="connsiteY60" fmla="*/ 4204589 h 6858000"/>
              <a:gd name="connsiteX61" fmla="*/ 3644931 w 8688289"/>
              <a:gd name="connsiteY61" fmla="*/ 4061992 h 6858000"/>
              <a:gd name="connsiteX62" fmla="*/ 3752748 w 8688289"/>
              <a:gd name="connsiteY62" fmla="*/ 3926350 h 6858000"/>
              <a:gd name="connsiteX63" fmla="*/ 3860566 w 8688289"/>
              <a:gd name="connsiteY63" fmla="*/ 3797665 h 6858000"/>
              <a:gd name="connsiteX64" fmla="*/ 3961427 w 8688289"/>
              <a:gd name="connsiteY64" fmla="*/ 3675935 h 6858000"/>
              <a:gd name="connsiteX65" fmla="*/ 4149238 w 8688289"/>
              <a:gd name="connsiteY65" fmla="*/ 3456822 h 6858000"/>
              <a:gd name="connsiteX66" fmla="*/ 4309226 w 8688289"/>
              <a:gd name="connsiteY66" fmla="*/ 3269011 h 6858000"/>
              <a:gd name="connsiteX67" fmla="*/ 4535295 w 8688289"/>
              <a:gd name="connsiteY67" fmla="*/ 3011640 h 6858000"/>
              <a:gd name="connsiteX68" fmla="*/ 4684848 w 8688289"/>
              <a:gd name="connsiteY68" fmla="*/ 2837741 h 6858000"/>
              <a:gd name="connsiteX69" fmla="*/ 4862226 w 8688289"/>
              <a:gd name="connsiteY69" fmla="*/ 2632540 h 6858000"/>
              <a:gd name="connsiteX70" fmla="*/ 5279584 w 8688289"/>
              <a:gd name="connsiteY70" fmla="*/ 2138666 h 6858000"/>
              <a:gd name="connsiteX71" fmla="*/ 5512609 w 8688289"/>
              <a:gd name="connsiteY71" fmla="*/ 1860427 h 6858000"/>
              <a:gd name="connsiteX72" fmla="*/ 5759546 w 8688289"/>
              <a:gd name="connsiteY72" fmla="*/ 1561321 h 6858000"/>
              <a:gd name="connsiteX73" fmla="*/ 6270809 w 8688289"/>
              <a:gd name="connsiteY73" fmla="*/ 938761 h 6858000"/>
              <a:gd name="connsiteX74" fmla="*/ 6531659 w 8688289"/>
              <a:gd name="connsiteY74" fmla="*/ 618787 h 6858000"/>
              <a:gd name="connsiteX75" fmla="*/ 6789029 w 8688289"/>
              <a:gd name="connsiteY75" fmla="*/ 302290 h 6858000"/>
              <a:gd name="connsiteX76" fmla="*/ 2320585 w 8688289"/>
              <a:gd name="connsiteY76" fmla="*/ 0 h 6858000"/>
              <a:gd name="connsiteX77" fmla="*/ 5394900 w 8688289"/>
              <a:gd name="connsiteY77" fmla="*/ 0 h 6858000"/>
              <a:gd name="connsiteX78" fmla="*/ 5324796 w 8688289"/>
              <a:gd name="connsiteY78" fmla="*/ 90134 h 6858000"/>
              <a:gd name="connsiteX79" fmla="*/ 5053513 w 8688289"/>
              <a:gd name="connsiteY79" fmla="*/ 441409 h 6858000"/>
              <a:gd name="connsiteX80" fmla="*/ 4497036 w 8688289"/>
              <a:gd name="connsiteY80" fmla="*/ 1150919 h 6858000"/>
              <a:gd name="connsiteX81" fmla="*/ 4215319 w 8688289"/>
              <a:gd name="connsiteY81" fmla="*/ 1509151 h 6858000"/>
              <a:gd name="connsiteX82" fmla="*/ 3933602 w 8688289"/>
              <a:gd name="connsiteY82" fmla="*/ 1867384 h 6858000"/>
              <a:gd name="connsiteX83" fmla="*/ 3658841 w 8688289"/>
              <a:gd name="connsiteY83" fmla="*/ 2229094 h 6858000"/>
              <a:gd name="connsiteX84" fmla="*/ 3519722 w 8688289"/>
              <a:gd name="connsiteY84" fmla="*/ 2409949 h 6858000"/>
              <a:gd name="connsiteX85" fmla="*/ 3384080 w 8688289"/>
              <a:gd name="connsiteY85" fmla="*/ 2590805 h 6858000"/>
              <a:gd name="connsiteX86" fmla="*/ 3248439 w 8688289"/>
              <a:gd name="connsiteY86" fmla="*/ 2771660 h 6858000"/>
              <a:gd name="connsiteX87" fmla="*/ 3116275 w 8688289"/>
              <a:gd name="connsiteY87" fmla="*/ 2952515 h 6858000"/>
              <a:gd name="connsiteX88" fmla="*/ 2984112 w 8688289"/>
              <a:gd name="connsiteY88" fmla="*/ 3133370 h 6858000"/>
              <a:gd name="connsiteX89" fmla="*/ 2855426 w 8688289"/>
              <a:gd name="connsiteY89" fmla="*/ 3314225 h 6858000"/>
              <a:gd name="connsiteX90" fmla="*/ 2730219 w 8688289"/>
              <a:gd name="connsiteY90" fmla="*/ 3498559 h 6858000"/>
              <a:gd name="connsiteX91" fmla="*/ 2605011 w 8688289"/>
              <a:gd name="connsiteY91" fmla="*/ 3679414 h 6858000"/>
              <a:gd name="connsiteX92" fmla="*/ 2486760 w 8688289"/>
              <a:gd name="connsiteY92" fmla="*/ 3860269 h 6858000"/>
              <a:gd name="connsiteX93" fmla="*/ 2365030 w 8688289"/>
              <a:gd name="connsiteY93" fmla="*/ 4044602 h 6858000"/>
              <a:gd name="connsiteX94" fmla="*/ 2250257 w 8688289"/>
              <a:gd name="connsiteY94" fmla="*/ 4225458 h 6858000"/>
              <a:gd name="connsiteX95" fmla="*/ 2135483 w 8688289"/>
              <a:gd name="connsiteY95" fmla="*/ 4406313 h 6858000"/>
              <a:gd name="connsiteX96" fmla="*/ 2027666 w 8688289"/>
              <a:gd name="connsiteY96" fmla="*/ 4587168 h 6858000"/>
              <a:gd name="connsiteX97" fmla="*/ 1923326 w 8688289"/>
              <a:gd name="connsiteY97" fmla="*/ 4771501 h 6858000"/>
              <a:gd name="connsiteX98" fmla="*/ 1825943 w 8688289"/>
              <a:gd name="connsiteY98" fmla="*/ 4952356 h 6858000"/>
              <a:gd name="connsiteX99" fmla="*/ 1728559 w 8688289"/>
              <a:gd name="connsiteY99" fmla="*/ 5133212 h 6858000"/>
              <a:gd name="connsiteX100" fmla="*/ 1638131 w 8688289"/>
              <a:gd name="connsiteY100" fmla="*/ 5314067 h 6858000"/>
              <a:gd name="connsiteX101" fmla="*/ 1551182 w 8688289"/>
              <a:gd name="connsiteY101" fmla="*/ 5494922 h 6858000"/>
              <a:gd name="connsiteX102" fmla="*/ 1467710 w 8688289"/>
              <a:gd name="connsiteY102" fmla="*/ 5675777 h 6858000"/>
              <a:gd name="connsiteX103" fmla="*/ 1391194 w 8688289"/>
              <a:gd name="connsiteY103" fmla="*/ 5853155 h 6858000"/>
              <a:gd name="connsiteX104" fmla="*/ 1321635 w 8688289"/>
              <a:gd name="connsiteY104" fmla="*/ 6034010 h 6858000"/>
              <a:gd name="connsiteX105" fmla="*/ 1255553 w 8688289"/>
              <a:gd name="connsiteY105" fmla="*/ 6214865 h 6858000"/>
              <a:gd name="connsiteX106" fmla="*/ 1192949 w 8688289"/>
              <a:gd name="connsiteY106" fmla="*/ 6395720 h 6858000"/>
              <a:gd name="connsiteX107" fmla="*/ 1140779 w 8688289"/>
              <a:gd name="connsiteY107" fmla="*/ 6573097 h 6858000"/>
              <a:gd name="connsiteX108" fmla="*/ 1092088 w 8688289"/>
              <a:gd name="connsiteY108" fmla="*/ 6750475 h 6858000"/>
              <a:gd name="connsiteX109" fmla="*/ 1066788 w 8688289"/>
              <a:gd name="connsiteY109" fmla="*/ 6858000 h 6858000"/>
              <a:gd name="connsiteX110" fmla="*/ 248652 w 8688289"/>
              <a:gd name="connsiteY110" fmla="*/ 6858000 h 6858000"/>
              <a:gd name="connsiteX111" fmla="*/ 236503 w 8688289"/>
              <a:gd name="connsiteY111" fmla="*/ 6820034 h 6858000"/>
              <a:gd name="connsiteX112" fmla="*/ 208680 w 8688289"/>
              <a:gd name="connsiteY112" fmla="*/ 6729607 h 6858000"/>
              <a:gd name="connsiteX113" fmla="*/ 184333 w 8688289"/>
              <a:gd name="connsiteY113" fmla="*/ 6642657 h 6858000"/>
              <a:gd name="connsiteX114" fmla="*/ 163466 w 8688289"/>
              <a:gd name="connsiteY114" fmla="*/ 6552230 h 6858000"/>
              <a:gd name="connsiteX115" fmla="*/ 142598 w 8688289"/>
              <a:gd name="connsiteY115" fmla="*/ 6465280 h 6858000"/>
              <a:gd name="connsiteX116" fmla="*/ 121730 w 8688289"/>
              <a:gd name="connsiteY116" fmla="*/ 6371374 h 6858000"/>
              <a:gd name="connsiteX117" fmla="*/ 104340 w 8688289"/>
              <a:gd name="connsiteY117" fmla="*/ 6280947 h 6858000"/>
              <a:gd name="connsiteX118" fmla="*/ 86950 w 8688289"/>
              <a:gd name="connsiteY118" fmla="*/ 6187041 h 6858000"/>
              <a:gd name="connsiteX119" fmla="*/ 73038 w 8688289"/>
              <a:gd name="connsiteY119" fmla="*/ 6089658 h 6858000"/>
              <a:gd name="connsiteX120" fmla="*/ 59126 w 8688289"/>
              <a:gd name="connsiteY120" fmla="*/ 5992274 h 6858000"/>
              <a:gd name="connsiteX121" fmla="*/ 45214 w 8688289"/>
              <a:gd name="connsiteY121" fmla="*/ 5894890 h 6858000"/>
              <a:gd name="connsiteX122" fmla="*/ 34780 w 8688289"/>
              <a:gd name="connsiteY122" fmla="*/ 5797507 h 6858000"/>
              <a:gd name="connsiteX123" fmla="*/ 24346 w 8688289"/>
              <a:gd name="connsiteY123" fmla="*/ 5696645 h 6858000"/>
              <a:gd name="connsiteX124" fmla="*/ 17390 w 8688289"/>
              <a:gd name="connsiteY124" fmla="*/ 5595784 h 6858000"/>
              <a:gd name="connsiteX125" fmla="*/ 10434 w 8688289"/>
              <a:gd name="connsiteY125" fmla="*/ 5491444 h 6858000"/>
              <a:gd name="connsiteX126" fmla="*/ 3478 w 8688289"/>
              <a:gd name="connsiteY126" fmla="*/ 5376671 h 6858000"/>
              <a:gd name="connsiteX127" fmla="*/ 0 w 8688289"/>
              <a:gd name="connsiteY127" fmla="*/ 5261897 h 6858000"/>
              <a:gd name="connsiteX128" fmla="*/ 0 w 8688289"/>
              <a:gd name="connsiteY128" fmla="*/ 5147124 h 6858000"/>
              <a:gd name="connsiteX129" fmla="*/ 3478 w 8688289"/>
              <a:gd name="connsiteY129" fmla="*/ 5032350 h 6858000"/>
              <a:gd name="connsiteX130" fmla="*/ 6956 w 8688289"/>
              <a:gd name="connsiteY130" fmla="*/ 4917577 h 6858000"/>
              <a:gd name="connsiteX131" fmla="*/ 17390 w 8688289"/>
              <a:gd name="connsiteY131" fmla="*/ 4802803 h 6858000"/>
              <a:gd name="connsiteX132" fmla="*/ 27824 w 8688289"/>
              <a:gd name="connsiteY132" fmla="*/ 4691508 h 6858000"/>
              <a:gd name="connsiteX133" fmla="*/ 38258 w 8688289"/>
              <a:gd name="connsiteY133" fmla="*/ 4580212 h 6858000"/>
              <a:gd name="connsiteX134" fmla="*/ 55648 w 8688289"/>
              <a:gd name="connsiteY134" fmla="*/ 4468916 h 6858000"/>
              <a:gd name="connsiteX135" fmla="*/ 73038 w 8688289"/>
              <a:gd name="connsiteY135" fmla="*/ 4357621 h 6858000"/>
              <a:gd name="connsiteX136" fmla="*/ 90428 w 8688289"/>
              <a:gd name="connsiteY136" fmla="*/ 4246325 h 6858000"/>
              <a:gd name="connsiteX137" fmla="*/ 114774 w 8688289"/>
              <a:gd name="connsiteY137" fmla="*/ 4135030 h 6858000"/>
              <a:gd name="connsiteX138" fmla="*/ 139120 w 8688289"/>
              <a:gd name="connsiteY138" fmla="*/ 4027212 h 6858000"/>
              <a:gd name="connsiteX139" fmla="*/ 163466 w 8688289"/>
              <a:gd name="connsiteY139" fmla="*/ 3919395 h 6858000"/>
              <a:gd name="connsiteX140" fmla="*/ 194768 w 8688289"/>
              <a:gd name="connsiteY140" fmla="*/ 3811577 h 6858000"/>
              <a:gd name="connsiteX141" fmla="*/ 226069 w 8688289"/>
              <a:gd name="connsiteY141" fmla="*/ 3703760 h 6858000"/>
              <a:gd name="connsiteX142" fmla="*/ 257371 w 8688289"/>
              <a:gd name="connsiteY142" fmla="*/ 3595942 h 6858000"/>
              <a:gd name="connsiteX143" fmla="*/ 292151 w 8688289"/>
              <a:gd name="connsiteY143" fmla="*/ 3488125 h 6858000"/>
              <a:gd name="connsiteX144" fmla="*/ 330409 w 8688289"/>
              <a:gd name="connsiteY144" fmla="*/ 3380307 h 6858000"/>
              <a:gd name="connsiteX145" fmla="*/ 368667 w 8688289"/>
              <a:gd name="connsiteY145" fmla="*/ 3275968 h 6858000"/>
              <a:gd name="connsiteX146" fmla="*/ 406925 w 8688289"/>
              <a:gd name="connsiteY146" fmla="*/ 3171628 h 6858000"/>
              <a:gd name="connsiteX147" fmla="*/ 448660 w 8688289"/>
              <a:gd name="connsiteY147" fmla="*/ 3063811 h 6858000"/>
              <a:gd name="connsiteX148" fmla="*/ 493874 w 8688289"/>
              <a:gd name="connsiteY148" fmla="*/ 2959471 h 6858000"/>
              <a:gd name="connsiteX149" fmla="*/ 539088 w 8688289"/>
              <a:gd name="connsiteY149" fmla="*/ 2855131 h 6858000"/>
              <a:gd name="connsiteX150" fmla="*/ 636472 w 8688289"/>
              <a:gd name="connsiteY150" fmla="*/ 2649930 h 6858000"/>
              <a:gd name="connsiteX151" fmla="*/ 737333 w 8688289"/>
              <a:gd name="connsiteY151" fmla="*/ 2441251 h 6858000"/>
              <a:gd name="connsiteX152" fmla="*/ 789503 w 8688289"/>
              <a:gd name="connsiteY152" fmla="*/ 2340390 h 6858000"/>
              <a:gd name="connsiteX153" fmla="*/ 845151 w 8688289"/>
              <a:gd name="connsiteY153" fmla="*/ 2239528 h 6858000"/>
              <a:gd name="connsiteX154" fmla="*/ 900798 w 8688289"/>
              <a:gd name="connsiteY154" fmla="*/ 2135188 h 6858000"/>
              <a:gd name="connsiteX155" fmla="*/ 959924 w 8688289"/>
              <a:gd name="connsiteY155" fmla="*/ 2034327 h 6858000"/>
              <a:gd name="connsiteX156" fmla="*/ 1015572 w 8688289"/>
              <a:gd name="connsiteY156" fmla="*/ 1933465 h 6858000"/>
              <a:gd name="connsiteX157" fmla="*/ 1074698 w 8688289"/>
              <a:gd name="connsiteY157" fmla="*/ 1832604 h 6858000"/>
              <a:gd name="connsiteX158" fmla="*/ 1196427 w 8688289"/>
              <a:gd name="connsiteY158" fmla="*/ 1630881 h 6858000"/>
              <a:gd name="connsiteX159" fmla="*/ 1325113 w 8688289"/>
              <a:gd name="connsiteY159" fmla="*/ 1432635 h 6858000"/>
              <a:gd name="connsiteX160" fmla="*/ 1453798 w 8688289"/>
              <a:gd name="connsiteY160" fmla="*/ 1230912 h 6858000"/>
              <a:gd name="connsiteX161" fmla="*/ 1585962 w 8688289"/>
              <a:gd name="connsiteY161" fmla="*/ 1032667 h 6858000"/>
              <a:gd name="connsiteX162" fmla="*/ 1655521 w 8688289"/>
              <a:gd name="connsiteY162" fmla="*/ 935284 h 6858000"/>
              <a:gd name="connsiteX163" fmla="*/ 1721603 w 8688289"/>
              <a:gd name="connsiteY163" fmla="*/ 837900 h 6858000"/>
              <a:gd name="connsiteX164" fmla="*/ 1999842 w 8688289"/>
              <a:gd name="connsiteY164" fmla="*/ 437932 h 6858000"/>
              <a:gd name="connsiteX165" fmla="*/ 2285037 w 8688289"/>
              <a:gd name="connsiteY1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688289" h="6858000">
                <a:moveTo>
                  <a:pt x="8688288" y="4328128"/>
                </a:moveTo>
                <a:lnTo>
                  <a:pt x="8688288" y="6858000"/>
                </a:lnTo>
                <a:lnTo>
                  <a:pt x="6155182" y="6858000"/>
                </a:lnTo>
                <a:lnTo>
                  <a:pt x="6180380" y="6830469"/>
                </a:lnTo>
                <a:lnTo>
                  <a:pt x="6375147" y="6625268"/>
                </a:lnTo>
                <a:lnTo>
                  <a:pt x="6573392" y="6416589"/>
                </a:lnTo>
                <a:lnTo>
                  <a:pt x="6778594" y="6207910"/>
                </a:lnTo>
                <a:lnTo>
                  <a:pt x="6987273" y="5992275"/>
                </a:lnTo>
                <a:lnTo>
                  <a:pt x="7202908" y="5780117"/>
                </a:lnTo>
                <a:lnTo>
                  <a:pt x="7422021" y="5564482"/>
                </a:lnTo>
                <a:lnTo>
                  <a:pt x="7860247" y="5133213"/>
                </a:lnTo>
                <a:lnTo>
                  <a:pt x="8305429" y="4701942"/>
                </a:lnTo>
                <a:close/>
                <a:moveTo>
                  <a:pt x="7032922" y="0"/>
                </a:moveTo>
                <a:lnTo>
                  <a:pt x="8688289" y="0"/>
                </a:lnTo>
                <a:lnTo>
                  <a:pt x="8688289" y="2405427"/>
                </a:lnTo>
                <a:lnTo>
                  <a:pt x="8611494" y="2503855"/>
                </a:lnTo>
                <a:lnTo>
                  <a:pt x="8489765" y="2653408"/>
                </a:lnTo>
                <a:lnTo>
                  <a:pt x="8371513" y="2802961"/>
                </a:lnTo>
                <a:lnTo>
                  <a:pt x="8138488" y="3088156"/>
                </a:lnTo>
                <a:lnTo>
                  <a:pt x="7919375" y="3355961"/>
                </a:lnTo>
                <a:lnTo>
                  <a:pt x="7710695" y="3599420"/>
                </a:lnTo>
                <a:lnTo>
                  <a:pt x="7362897" y="4013300"/>
                </a:lnTo>
                <a:lnTo>
                  <a:pt x="7220299" y="4176765"/>
                </a:lnTo>
                <a:lnTo>
                  <a:pt x="7164652" y="4242847"/>
                </a:lnTo>
                <a:lnTo>
                  <a:pt x="7112482" y="4305451"/>
                </a:lnTo>
                <a:lnTo>
                  <a:pt x="7032489" y="4399356"/>
                </a:lnTo>
                <a:lnTo>
                  <a:pt x="6945539" y="4503696"/>
                </a:lnTo>
                <a:lnTo>
                  <a:pt x="6740337" y="4733243"/>
                </a:lnTo>
                <a:lnTo>
                  <a:pt x="6510791" y="4990614"/>
                </a:lnTo>
                <a:lnTo>
                  <a:pt x="6260375" y="5268852"/>
                </a:lnTo>
                <a:lnTo>
                  <a:pt x="5992571" y="5564481"/>
                </a:lnTo>
                <a:lnTo>
                  <a:pt x="5717810" y="5874022"/>
                </a:lnTo>
                <a:lnTo>
                  <a:pt x="5436093" y="6200952"/>
                </a:lnTo>
                <a:lnTo>
                  <a:pt x="5293495" y="6364418"/>
                </a:lnTo>
                <a:lnTo>
                  <a:pt x="5154376" y="6531361"/>
                </a:lnTo>
                <a:lnTo>
                  <a:pt x="5015257" y="6698304"/>
                </a:lnTo>
                <a:lnTo>
                  <a:pt x="4885504" y="6858000"/>
                </a:lnTo>
                <a:lnTo>
                  <a:pt x="1863258" y="6858000"/>
                </a:lnTo>
                <a:lnTo>
                  <a:pt x="1878114" y="6820034"/>
                </a:lnTo>
                <a:lnTo>
                  <a:pt x="1909416" y="6736562"/>
                </a:lnTo>
                <a:lnTo>
                  <a:pt x="1947674" y="6656568"/>
                </a:lnTo>
                <a:lnTo>
                  <a:pt x="2020711" y="6493103"/>
                </a:lnTo>
                <a:lnTo>
                  <a:pt x="2104183" y="6326160"/>
                </a:lnTo>
                <a:lnTo>
                  <a:pt x="2194611" y="6152261"/>
                </a:lnTo>
                <a:lnTo>
                  <a:pt x="2243303" y="6068789"/>
                </a:lnTo>
                <a:lnTo>
                  <a:pt x="2291994" y="5985317"/>
                </a:lnTo>
                <a:lnTo>
                  <a:pt x="2340686" y="5898368"/>
                </a:lnTo>
                <a:lnTo>
                  <a:pt x="2392856" y="5814896"/>
                </a:lnTo>
                <a:lnTo>
                  <a:pt x="2441548" y="5727946"/>
                </a:lnTo>
                <a:lnTo>
                  <a:pt x="2500673" y="5644475"/>
                </a:lnTo>
                <a:lnTo>
                  <a:pt x="2608491" y="5474054"/>
                </a:lnTo>
                <a:lnTo>
                  <a:pt x="2664139" y="5390582"/>
                </a:lnTo>
                <a:lnTo>
                  <a:pt x="2719786" y="5307110"/>
                </a:lnTo>
                <a:lnTo>
                  <a:pt x="2834560" y="5140167"/>
                </a:lnTo>
                <a:lnTo>
                  <a:pt x="2949334" y="4976702"/>
                </a:lnTo>
                <a:lnTo>
                  <a:pt x="3067585" y="4813236"/>
                </a:lnTo>
                <a:lnTo>
                  <a:pt x="3185837" y="4656727"/>
                </a:lnTo>
                <a:lnTo>
                  <a:pt x="3300610" y="4500218"/>
                </a:lnTo>
                <a:lnTo>
                  <a:pt x="3359736" y="4423702"/>
                </a:lnTo>
                <a:lnTo>
                  <a:pt x="3418862" y="4350664"/>
                </a:lnTo>
                <a:lnTo>
                  <a:pt x="3533635" y="4204589"/>
                </a:lnTo>
                <a:lnTo>
                  <a:pt x="3644931" y="4061992"/>
                </a:lnTo>
                <a:lnTo>
                  <a:pt x="3752748" y="3926350"/>
                </a:lnTo>
                <a:lnTo>
                  <a:pt x="3860566" y="3797665"/>
                </a:lnTo>
                <a:lnTo>
                  <a:pt x="3961427" y="3675935"/>
                </a:lnTo>
                <a:lnTo>
                  <a:pt x="4149238" y="3456822"/>
                </a:lnTo>
                <a:lnTo>
                  <a:pt x="4309226" y="3269011"/>
                </a:lnTo>
                <a:lnTo>
                  <a:pt x="4535295" y="3011640"/>
                </a:lnTo>
                <a:lnTo>
                  <a:pt x="4684848" y="2837741"/>
                </a:lnTo>
                <a:lnTo>
                  <a:pt x="4862226" y="2632540"/>
                </a:lnTo>
                <a:lnTo>
                  <a:pt x="5279584" y="2138666"/>
                </a:lnTo>
                <a:lnTo>
                  <a:pt x="5512609" y="1860427"/>
                </a:lnTo>
                <a:lnTo>
                  <a:pt x="5759546" y="1561321"/>
                </a:lnTo>
                <a:lnTo>
                  <a:pt x="6270809" y="938761"/>
                </a:lnTo>
                <a:lnTo>
                  <a:pt x="6531659" y="618787"/>
                </a:lnTo>
                <a:lnTo>
                  <a:pt x="6789029" y="302290"/>
                </a:lnTo>
                <a:close/>
                <a:moveTo>
                  <a:pt x="2320585" y="0"/>
                </a:moveTo>
                <a:lnTo>
                  <a:pt x="5394900" y="0"/>
                </a:lnTo>
                <a:lnTo>
                  <a:pt x="5324796" y="90134"/>
                </a:lnTo>
                <a:lnTo>
                  <a:pt x="5053513" y="441409"/>
                </a:lnTo>
                <a:lnTo>
                  <a:pt x="4497036" y="1150919"/>
                </a:lnTo>
                <a:lnTo>
                  <a:pt x="4215319" y="1509151"/>
                </a:lnTo>
                <a:lnTo>
                  <a:pt x="3933602" y="1867384"/>
                </a:lnTo>
                <a:lnTo>
                  <a:pt x="3658841" y="2229094"/>
                </a:lnTo>
                <a:lnTo>
                  <a:pt x="3519722" y="2409949"/>
                </a:lnTo>
                <a:lnTo>
                  <a:pt x="3384080" y="2590805"/>
                </a:lnTo>
                <a:lnTo>
                  <a:pt x="3248439" y="2771660"/>
                </a:lnTo>
                <a:lnTo>
                  <a:pt x="3116275" y="2952515"/>
                </a:lnTo>
                <a:lnTo>
                  <a:pt x="2984112" y="3133370"/>
                </a:lnTo>
                <a:lnTo>
                  <a:pt x="2855426" y="3314225"/>
                </a:lnTo>
                <a:lnTo>
                  <a:pt x="2730219" y="3498559"/>
                </a:lnTo>
                <a:lnTo>
                  <a:pt x="2605011" y="3679414"/>
                </a:lnTo>
                <a:lnTo>
                  <a:pt x="2486760" y="3860269"/>
                </a:lnTo>
                <a:lnTo>
                  <a:pt x="2365030" y="4044602"/>
                </a:lnTo>
                <a:lnTo>
                  <a:pt x="2250257" y="4225458"/>
                </a:lnTo>
                <a:lnTo>
                  <a:pt x="2135483" y="4406313"/>
                </a:lnTo>
                <a:lnTo>
                  <a:pt x="2027666" y="4587168"/>
                </a:lnTo>
                <a:lnTo>
                  <a:pt x="1923326" y="4771501"/>
                </a:lnTo>
                <a:lnTo>
                  <a:pt x="1825943" y="4952356"/>
                </a:lnTo>
                <a:lnTo>
                  <a:pt x="1728559" y="5133212"/>
                </a:lnTo>
                <a:lnTo>
                  <a:pt x="1638131" y="5314067"/>
                </a:lnTo>
                <a:lnTo>
                  <a:pt x="1551182" y="5494922"/>
                </a:lnTo>
                <a:lnTo>
                  <a:pt x="1467710" y="5675777"/>
                </a:lnTo>
                <a:lnTo>
                  <a:pt x="1391194" y="5853155"/>
                </a:lnTo>
                <a:lnTo>
                  <a:pt x="1321635" y="6034010"/>
                </a:lnTo>
                <a:lnTo>
                  <a:pt x="1255553" y="6214865"/>
                </a:lnTo>
                <a:lnTo>
                  <a:pt x="1192949" y="6395720"/>
                </a:lnTo>
                <a:lnTo>
                  <a:pt x="1140779" y="6573097"/>
                </a:lnTo>
                <a:lnTo>
                  <a:pt x="1092088" y="6750475"/>
                </a:lnTo>
                <a:lnTo>
                  <a:pt x="1066788" y="6858000"/>
                </a:lnTo>
                <a:lnTo>
                  <a:pt x="248652" y="6858000"/>
                </a:lnTo>
                <a:lnTo>
                  <a:pt x="236503" y="6820034"/>
                </a:lnTo>
                <a:lnTo>
                  <a:pt x="208680"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8" y="3811577"/>
                </a:lnTo>
                <a:lnTo>
                  <a:pt x="226069" y="3703760"/>
                </a:lnTo>
                <a:lnTo>
                  <a:pt x="257371" y="3595942"/>
                </a:lnTo>
                <a:lnTo>
                  <a:pt x="292151" y="3488125"/>
                </a:lnTo>
                <a:lnTo>
                  <a:pt x="330409" y="3380307"/>
                </a:lnTo>
                <a:lnTo>
                  <a:pt x="368667" y="3275968"/>
                </a:lnTo>
                <a:lnTo>
                  <a:pt x="406925" y="3171628"/>
                </a:lnTo>
                <a:lnTo>
                  <a:pt x="448660" y="3063811"/>
                </a:lnTo>
                <a:lnTo>
                  <a:pt x="493874" y="2959471"/>
                </a:lnTo>
                <a:lnTo>
                  <a:pt x="539088" y="2855131"/>
                </a:lnTo>
                <a:lnTo>
                  <a:pt x="636472" y="2649930"/>
                </a:lnTo>
                <a:lnTo>
                  <a:pt x="737333" y="2441251"/>
                </a:lnTo>
                <a:lnTo>
                  <a:pt x="789503" y="2340390"/>
                </a:lnTo>
                <a:lnTo>
                  <a:pt x="845151" y="2239528"/>
                </a:lnTo>
                <a:lnTo>
                  <a:pt x="900798" y="2135188"/>
                </a:lnTo>
                <a:lnTo>
                  <a:pt x="959924" y="2034327"/>
                </a:lnTo>
                <a:lnTo>
                  <a:pt x="1015572" y="1933465"/>
                </a:lnTo>
                <a:lnTo>
                  <a:pt x="1074698" y="1832604"/>
                </a:lnTo>
                <a:lnTo>
                  <a:pt x="1196427" y="1630881"/>
                </a:lnTo>
                <a:lnTo>
                  <a:pt x="1325113" y="1432635"/>
                </a:lnTo>
                <a:lnTo>
                  <a:pt x="1453798" y="1230912"/>
                </a:lnTo>
                <a:lnTo>
                  <a:pt x="1585962" y="1032667"/>
                </a:lnTo>
                <a:lnTo>
                  <a:pt x="1655521" y="935284"/>
                </a:lnTo>
                <a:lnTo>
                  <a:pt x="1721603" y="837900"/>
                </a:lnTo>
                <a:lnTo>
                  <a:pt x="1999842" y="437932"/>
                </a:lnTo>
                <a:lnTo>
                  <a:pt x="2285037" y="48398"/>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 name="Group 4">
            <a:extLst>
              <a:ext uri="{FF2B5EF4-FFF2-40B4-BE49-F238E27FC236}">
                <a16:creationId xmlns:a16="http://schemas.microsoft.com/office/drawing/2014/main" id="{1F9E1514-77AC-237D-55D9-DFBEE85FFD7C}"/>
              </a:ext>
              <a:ext uri="{C183D7F6-B498-43B3-948B-1728B52AA6E4}">
                <adec:decorative xmlns:adec="http://schemas.microsoft.com/office/drawing/2017/decorative" val="1"/>
              </a:ext>
            </a:extLst>
          </p:cNvPr>
          <p:cNvGrpSpPr>
            <a:grpSpLocks noChangeAspect="1"/>
          </p:cNvGrpSpPr>
          <p:nvPr userDrawn="1"/>
        </p:nvGrpSpPr>
        <p:grpSpPr>
          <a:xfrm>
            <a:off x="628600" y="476672"/>
            <a:ext cx="2353395" cy="936000"/>
            <a:chOff x="911225" y="260350"/>
            <a:chExt cx="4183063" cy="1663700"/>
          </a:xfrm>
          <a:solidFill>
            <a:schemeClr val="accent1"/>
          </a:solidFill>
        </p:grpSpPr>
        <p:sp>
          <p:nvSpPr>
            <p:cNvPr id="6" name="Freeform 6">
              <a:extLst>
                <a:ext uri="{FF2B5EF4-FFF2-40B4-BE49-F238E27FC236}">
                  <a16:creationId xmlns:a16="http://schemas.microsoft.com/office/drawing/2014/main" id="{AF0E36BB-BBC1-E040-DA8C-2138DB4E9E3C}"/>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7" name="Freeform 7">
              <a:extLst>
                <a:ext uri="{FF2B5EF4-FFF2-40B4-BE49-F238E27FC236}">
                  <a16:creationId xmlns:a16="http://schemas.microsoft.com/office/drawing/2014/main" id="{8566E919-F51F-823C-4232-8C855258E7A4}"/>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8" name="Freeform 8">
              <a:extLst>
                <a:ext uri="{FF2B5EF4-FFF2-40B4-BE49-F238E27FC236}">
                  <a16:creationId xmlns:a16="http://schemas.microsoft.com/office/drawing/2014/main" id="{1EBCD1A8-6EFF-EA63-1F2E-D604762C5238}"/>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38970391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57B097-0AF0-7324-8CE9-0AC6CABA607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fi-FI"/>
          </a:p>
        </p:txBody>
      </p:sp>
      <p:sp>
        <p:nvSpPr>
          <p:cNvPr id="3" name="Picture Placeholder 2">
            <a:extLst>
              <a:ext uri="{FF2B5EF4-FFF2-40B4-BE49-F238E27FC236}">
                <a16:creationId xmlns:a16="http://schemas.microsoft.com/office/drawing/2014/main" id="{86894800-5893-ACAA-DC8E-4A335EEE754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i-FI"/>
          </a:p>
        </p:txBody>
      </p:sp>
      <p:sp>
        <p:nvSpPr>
          <p:cNvPr id="4" name="Text Placeholder 3">
            <a:extLst>
              <a:ext uri="{FF2B5EF4-FFF2-40B4-BE49-F238E27FC236}">
                <a16:creationId xmlns:a16="http://schemas.microsoft.com/office/drawing/2014/main" id="{FEAADE3E-D182-771B-1C05-1A31609752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161627713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cSld name="1_Section Header Picture 2">
    <p:bg>
      <p:bgPr>
        <a:solidFill>
          <a:schemeClr val="bg1"/>
        </a:solidFill>
        <a:effectLst/>
      </p:bgPr>
    </p:bg>
    <p:spTree>
      <p:nvGrpSpPr>
        <p:cNvPr id="1" name=""/>
        <p:cNvGrpSpPr/>
        <p:nvPr/>
      </p:nvGrpSpPr>
      <p:grpSpPr>
        <a:xfrm>
          <a:off x="0" y="0"/>
          <a:ext cx="0" cy="0"/>
          <a:chOff x="0" y="0"/>
          <a:chExt cx="0" cy="0"/>
        </a:xfrm>
      </p:grpSpPr>
      <p:sp>
        <p:nvSpPr>
          <p:cNvPr id="3"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grpSp>
        <p:nvGrpSpPr>
          <p:cNvPr id="13" name="Group 12">
            <a:extLst>
              <a:ext uri="{C183D7F6-B498-43B3-948B-1728B52AA6E4}">
                <adec:decorative xmlns:adec="http://schemas.microsoft.com/office/drawing/2017/decorative" val="1"/>
              </a:ext>
            </a:extLst>
          </p:cNvPr>
          <p:cNvGrpSpPr>
            <a:grpSpLocks noChangeAspect="1"/>
          </p:cNvGrpSpPr>
          <p:nvPr/>
        </p:nvGrpSpPr>
        <p:grpSpPr>
          <a:xfrm>
            <a:off x="628604" y="476672"/>
            <a:ext cx="1538760" cy="612000"/>
            <a:chOff x="911225" y="260350"/>
            <a:chExt cx="4183063" cy="1663700"/>
          </a:xfrm>
          <a:solidFill>
            <a:schemeClr val="accent2"/>
          </a:solidFill>
        </p:grpSpPr>
        <p:sp>
          <p:nvSpPr>
            <p:cNvPr id="14" name="Freeform 6"/>
            <p:cNvSpPr>
              <a:spLocks noEditPoints="1"/>
            </p:cNvSpPr>
            <p:nvPr/>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accent2"/>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40744179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1_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343471" y="476250"/>
            <a:ext cx="6481317" cy="1080542"/>
          </a:xfrm>
        </p:spPr>
        <p:txBody>
          <a:bodyPr/>
          <a:lstStyle/>
          <a:p>
            <a:r>
              <a:rPr lang="fi-FI"/>
              <a:t>Muokkaa ots. perustyyl. napsautt.</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6769348"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9" name="Picture Placeholder 2">
            <a:extLst>
              <a:ext uri="{C183D7F6-B498-43B3-948B-1728B52AA6E4}">
                <adec:decorative xmlns:adec="http://schemas.microsoft.com/office/drawing/2017/decorative" val="1"/>
              </a:ext>
            </a:extLst>
          </p:cNvPr>
          <p:cNvSpPr>
            <a:spLocks noGrp="1"/>
          </p:cNvSpPr>
          <p:nvPr>
            <p:ph type="pic" sz="quarter" idx="13"/>
          </p:nvPr>
        </p:nvSpPr>
        <p:spPr>
          <a:xfrm>
            <a:off x="7731674" y="0"/>
            <a:ext cx="4460326" cy="6669360"/>
          </a:xfrm>
          <a:custGeom>
            <a:avLst/>
            <a:gdLst/>
            <a:ahLst/>
            <a:cxnLst/>
            <a:rect l="l" t="t" r="r" b="b"/>
            <a:pathLst>
              <a:path w="4460326" h="6669360">
                <a:moveTo>
                  <a:pt x="1820710" y="0"/>
                </a:moveTo>
                <a:lnTo>
                  <a:pt x="4460326" y="0"/>
                </a:lnTo>
                <a:lnTo>
                  <a:pt x="4460326" y="6669360"/>
                </a:lnTo>
                <a:lnTo>
                  <a:pt x="0" y="6669360"/>
                </a:lnTo>
                <a:close/>
              </a:path>
            </a:pathLst>
          </a:custGeom>
          <a:solidFill>
            <a:schemeClr val="accent5"/>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a:xfrm>
            <a:off x="911424" y="6381328"/>
            <a:ext cx="798984" cy="216471"/>
          </a:xfrm>
        </p:spPr>
        <p:txBody>
          <a:bodyPr/>
          <a:lstStyle>
            <a:lvl1pPr algn="l">
              <a:defRPr/>
            </a:lvl1pPr>
          </a:lstStyle>
          <a:p>
            <a:fld id="{642B9AE7-62DA-4431-8044-D3A11E33FD71}" type="datetime1">
              <a:rPr lang="fi-FI" smtClean="0"/>
              <a:t>4.5.2026</a:t>
            </a:fld>
            <a:endParaRPr lang="fi-FI"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a:xfrm>
            <a:off x="1703512" y="6381328"/>
            <a:ext cx="4392488" cy="216471"/>
          </a:xfrm>
        </p:spPr>
        <p:txBody>
          <a:bodyPr/>
          <a:lstStyle>
            <a:lvl1pPr algn="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a:xfrm>
            <a:off x="479425" y="6381551"/>
            <a:ext cx="431999" cy="215801"/>
          </a:xfrm>
        </p:spPr>
        <p:txBody>
          <a:bodyPr/>
          <a:lstStyle>
            <a:lvl1pPr algn="l">
              <a:defRPr/>
            </a:lvl1pPr>
          </a:lstStyle>
          <a:p>
            <a:fld id="{9E548902-A2E1-4711-A467-290FB9FE5D63}" type="slidenum">
              <a:rPr lang="fi-FI" smtClean="0"/>
              <a:pPr/>
              <a:t>‹#›</a:t>
            </a:fld>
            <a:endParaRPr lang="fi-FI"/>
          </a:p>
        </p:txBody>
      </p:sp>
    </p:spTree>
    <p:extLst>
      <p:ext uri="{BB962C8B-B14F-4D97-AF65-F5344CB8AC3E}">
        <p14:creationId xmlns:p14="http://schemas.microsoft.com/office/powerpoint/2010/main" val="34992177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1"/>
        </a:solidFill>
        <a:effectLst/>
      </p:bgPr>
    </p:bg>
    <p:spTree>
      <p:nvGrpSpPr>
        <p:cNvPr id="1" name=""/>
        <p:cNvGrpSpPr/>
        <p:nvPr/>
      </p:nvGrpSpPr>
      <p:grpSpPr>
        <a:xfrm>
          <a:off x="0" y="0"/>
          <a:ext cx="0" cy="0"/>
          <a:chOff x="0" y="0"/>
          <a:chExt cx="0" cy="0"/>
        </a:xfrm>
      </p:grpSpPr>
      <p:grpSp>
        <p:nvGrpSpPr>
          <p:cNvPr id="35" name="Group 34">
            <a:extLst>
              <a:ext uri="{FF2B5EF4-FFF2-40B4-BE49-F238E27FC236}">
                <a16:creationId xmlns:a16="http://schemas.microsoft.com/office/drawing/2014/main" id="{41BC0D62-C567-5B18-E50A-2E50EACEFED3}"/>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1"/>
          </a:solidFill>
        </p:grpSpPr>
        <p:sp>
          <p:nvSpPr>
            <p:cNvPr id="36" name="Freeform: Shape 35">
              <a:extLst>
                <a:ext uri="{FF2B5EF4-FFF2-40B4-BE49-F238E27FC236}">
                  <a16:creationId xmlns:a16="http://schemas.microsoft.com/office/drawing/2014/main" id="{49B59EA1-27E4-73CA-65B2-1B6EA44E25F7}"/>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37" name="Freeform: Shape 36">
              <a:extLst>
                <a:ext uri="{FF2B5EF4-FFF2-40B4-BE49-F238E27FC236}">
                  <a16:creationId xmlns:a16="http://schemas.microsoft.com/office/drawing/2014/main" id="{2917A45B-4A78-0709-5B22-62D65AE3CF20}"/>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5A08C59-4BC5-4041-B47F-FB7DDB3CCC22}"/>
              </a:ext>
            </a:extLst>
          </p:cNvPr>
          <p:cNvSpPr>
            <a:spLocks noGrp="1"/>
          </p:cNvSpPr>
          <p:nvPr>
            <p:ph type="ctrTitle"/>
          </p:nvPr>
        </p:nvSpPr>
        <p:spPr>
          <a:xfrm>
            <a:off x="2207568" y="2636912"/>
            <a:ext cx="777686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3"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2495600" y="4941168"/>
            <a:ext cx="7200800"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0E5D2B4C-1752-439F-8D97-FB430E361ADC}"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7" name="Freeform: Shape 6">
            <a:extLst>
              <a:ext uri="{FF2B5EF4-FFF2-40B4-BE49-F238E27FC236}">
                <a16:creationId xmlns:a16="http://schemas.microsoft.com/office/drawing/2014/main" id="{11E7CA0F-C8CC-CE9B-6FEB-993BF50E930D}"/>
              </a:ext>
              <a:ext uri="{C183D7F6-B498-43B3-948B-1728B52AA6E4}">
                <adec:decorative xmlns:adec="http://schemas.microsoft.com/office/drawing/2017/decorative" val="1"/>
              </a:ext>
            </a:extLst>
          </p:cNvPr>
          <p:cNvSpPr/>
          <p:nvPr userDrawn="1"/>
        </p:nvSpPr>
        <p:spPr>
          <a:xfrm>
            <a:off x="0" y="0"/>
            <a:ext cx="1055440" cy="1859886"/>
          </a:xfrm>
          <a:custGeom>
            <a:avLst/>
            <a:gdLst>
              <a:gd name="connsiteX0" fmla="*/ 0 w 1055440"/>
              <a:gd name="connsiteY0" fmla="*/ 0 h 1859886"/>
              <a:gd name="connsiteX1" fmla="*/ 1052827 w 1055440"/>
              <a:gd name="connsiteY1" fmla="*/ 0 h 1859886"/>
              <a:gd name="connsiteX2" fmla="*/ 1053220 w 1055440"/>
              <a:gd name="connsiteY2" fmla="*/ 7467 h 1859886"/>
              <a:gd name="connsiteX3" fmla="*/ 1055440 w 1055440"/>
              <a:gd name="connsiteY3" fmla="*/ 49646 h 1859886"/>
              <a:gd name="connsiteX4" fmla="*/ 1055440 w 1055440"/>
              <a:gd name="connsiteY4" fmla="*/ 91825 h 1859886"/>
              <a:gd name="connsiteX5" fmla="*/ 1053220 w 1055440"/>
              <a:gd name="connsiteY5" fmla="*/ 134004 h 1859886"/>
              <a:gd name="connsiteX6" fmla="*/ 1051000 w 1055440"/>
              <a:gd name="connsiteY6" fmla="*/ 176183 h 1859886"/>
              <a:gd name="connsiteX7" fmla="*/ 1048780 w 1055440"/>
              <a:gd name="connsiteY7" fmla="*/ 218361 h 1859886"/>
              <a:gd name="connsiteX8" fmla="*/ 1044341 w 1055440"/>
              <a:gd name="connsiteY8" fmla="*/ 258320 h 1859886"/>
              <a:gd name="connsiteX9" fmla="*/ 1039901 w 1055440"/>
              <a:gd name="connsiteY9" fmla="*/ 300499 h 1859886"/>
              <a:gd name="connsiteX10" fmla="*/ 1033241 w 1055440"/>
              <a:gd name="connsiteY10" fmla="*/ 342678 h 1859886"/>
              <a:gd name="connsiteX11" fmla="*/ 1026581 w 1055440"/>
              <a:gd name="connsiteY11" fmla="*/ 382637 h 1859886"/>
              <a:gd name="connsiteX12" fmla="*/ 1017701 w 1055440"/>
              <a:gd name="connsiteY12" fmla="*/ 424816 h 1859886"/>
              <a:gd name="connsiteX13" fmla="*/ 997722 w 1055440"/>
              <a:gd name="connsiteY13" fmla="*/ 506954 h 1859886"/>
              <a:gd name="connsiteX14" fmla="*/ 986622 w 1055440"/>
              <a:gd name="connsiteY14" fmla="*/ 546913 h 1859886"/>
              <a:gd name="connsiteX15" fmla="*/ 973302 w 1055440"/>
              <a:gd name="connsiteY15" fmla="*/ 586872 h 1859886"/>
              <a:gd name="connsiteX16" fmla="*/ 957763 w 1055440"/>
              <a:gd name="connsiteY16" fmla="*/ 624611 h 1859886"/>
              <a:gd name="connsiteX17" fmla="*/ 942223 w 1055440"/>
              <a:gd name="connsiteY17" fmla="*/ 664570 h 1859886"/>
              <a:gd name="connsiteX18" fmla="*/ 926684 w 1055440"/>
              <a:gd name="connsiteY18" fmla="*/ 702309 h 1859886"/>
              <a:gd name="connsiteX19" fmla="*/ 908924 w 1055440"/>
              <a:gd name="connsiteY19" fmla="*/ 740048 h 1859886"/>
              <a:gd name="connsiteX20" fmla="*/ 888944 w 1055440"/>
              <a:gd name="connsiteY20" fmla="*/ 777787 h 1859886"/>
              <a:gd name="connsiteX21" fmla="*/ 868965 w 1055440"/>
              <a:gd name="connsiteY21" fmla="*/ 815526 h 1859886"/>
              <a:gd name="connsiteX22" fmla="*/ 846766 w 1055440"/>
              <a:gd name="connsiteY22" fmla="*/ 851045 h 1859886"/>
              <a:gd name="connsiteX23" fmla="*/ 824566 w 1055440"/>
              <a:gd name="connsiteY23" fmla="*/ 886564 h 1859886"/>
              <a:gd name="connsiteX24" fmla="*/ 800147 w 1055440"/>
              <a:gd name="connsiteY24" fmla="*/ 922083 h 1859886"/>
              <a:gd name="connsiteX25" fmla="*/ 775727 w 1055440"/>
              <a:gd name="connsiteY25" fmla="*/ 955382 h 1859886"/>
              <a:gd name="connsiteX26" fmla="*/ 646971 w 1055440"/>
              <a:gd name="connsiteY26" fmla="*/ 1117438 h 1859886"/>
              <a:gd name="connsiteX27" fmla="*/ 582593 w 1055440"/>
              <a:gd name="connsiteY27" fmla="*/ 1197356 h 1859886"/>
              <a:gd name="connsiteX28" fmla="*/ 515994 w 1055440"/>
              <a:gd name="connsiteY28" fmla="*/ 1277273 h 1859886"/>
              <a:gd name="connsiteX29" fmla="*/ 382798 w 1055440"/>
              <a:gd name="connsiteY29" fmla="*/ 1432669 h 1859886"/>
              <a:gd name="connsiteX30" fmla="*/ 242941 w 1055440"/>
              <a:gd name="connsiteY30" fmla="*/ 1590285 h 1859886"/>
              <a:gd name="connsiteX31" fmla="*/ 100865 w 1055440"/>
              <a:gd name="connsiteY31" fmla="*/ 1750121 h 1859886"/>
              <a:gd name="connsiteX32" fmla="*/ 0 w 1055440"/>
              <a:gd name="connsiteY32" fmla="*/ 1859886 h 185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5440" h="1859886">
                <a:moveTo>
                  <a:pt x="0" y="0"/>
                </a:moveTo>
                <a:lnTo>
                  <a:pt x="1052827" y="0"/>
                </a:lnTo>
                <a:lnTo>
                  <a:pt x="1053220" y="7467"/>
                </a:lnTo>
                <a:lnTo>
                  <a:pt x="1055440" y="49646"/>
                </a:lnTo>
                <a:lnTo>
                  <a:pt x="1055440" y="91825"/>
                </a:lnTo>
                <a:lnTo>
                  <a:pt x="1053220" y="134004"/>
                </a:lnTo>
                <a:lnTo>
                  <a:pt x="1051000" y="176183"/>
                </a:lnTo>
                <a:lnTo>
                  <a:pt x="1048780" y="218361"/>
                </a:lnTo>
                <a:lnTo>
                  <a:pt x="1044341" y="258320"/>
                </a:lnTo>
                <a:lnTo>
                  <a:pt x="1039901" y="300499"/>
                </a:lnTo>
                <a:lnTo>
                  <a:pt x="1033241" y="342678"/>
                </a:lnTo>
                <a:lnTo>
                  <a:pt x="1026581" y="382637"/>
                </a:lnTo>
                <a:lnTo>
                  <a:pt x="1017701" y="424816"/>
                </a:lnTo>
                <a:lnTo>
                  <a:pt x="997722" y="506954"/>
                </a:lnTo>
                <a:lnTo>
                  <a:pt x="986622" y="546913"/>
                </a:lnTo>
                <a:lnTo>
                  <a:pt x="973302" y="586872"/>
                </a:lnTo>
                <a:lnTo>
                  <a:pt x="957763" y="624611"/>
                </a:lnTo>
                <a:lnTo>
                  <a:pt x="942223" y="664570"/>
                </a:lnTo>
                <a:lnTo>
                  <a:pt x="926684" y="702309"/>
                </a:lnTo>
                <a:lnTo>
                  <a:pt x="908924" y="740048"/>
                </a:lnTo>
                <a:lnTo>
                  <a:pt x="888944" y="777787"/>
                </a:lnTo>
                <a:lnTo>
                  <a:pt x="868965" y="815526"/>
                </a:lnTo>
                <a:lnTo>
                  <a:pt x="846766" y="851045"/>
                </a:lnTo>
                <a:lnTo>
                  <a:pt x="824566" y="886564"/>
                </a:lnTo>
                <a:lnTo>
                  <a:pt x="800147" y="922083"/>
                </a:lnTo>
                <a:lnTo>
                  <a:pt x="775727" y="955382"/>
                </a:lnTo>
                <a:lnTo>
                  <a:pt x="646971" y="1117438"/>
                </a:lnTo>
                <a:lnTo>
                  <a:pt x="582593" y="1197356"/>
                </a:lnTo>
                <a:lnTo>
                  <a:pt x="515994" y="1277273"/>
                </a:lnTo>
                <a:lnTo>
                  <a:pt x="382798" y="1432669"/>
                </a:lnTo>
                <a:lnTo>
                  <a:pt x="242941" y="1590285"/>
                </a:lnTo>
                <a:lnTo>
                  <a:pt x="100865" y="1750121"/>
                </a:lnTo>
                <a:lnTo>
                  <a:pt x="0" y="185988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8994299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Title Slide 2">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24EA29E3-E866-4A2F-84AC-3AE1AF44FDD8}"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accent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2207568" y="2636912"/>
            <a:ext cx="7776864"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2495600" y="4941168"/>
            <a:ext cx="7200800" cy="576064"/>
          </a:xfrm>
        </p:spPr>
        <p:txBody>
          <a:bodyPr/>
          <a:lstStyle>
            <a:lvl1pPr marL="0" indent="0" algn="ctr">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5" name="Group 14">
            <a:extLst>
              <a:ext uri="{FF2B5EF4-FFF2-40B4-BE49-F238E27FC236}">
                <a16:creationId xmlns:a16="http://schemas.microsoft.com/office/drawing/2014/main" id="{1FF26978-9DBF-1097-4DB0-BE724D2E490C}"/>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accent1"/>
          </a:solidFill>
        </p:grpSpPr>
        <p:sp>
          <p:nvSpPr>
            <p:cNvPr id="22" name="Freeform: Shape 21">
              <a:extLst>
                <a:ext uri="{FF2B5EF4-FFF2-40B4-BE49-F238E27FC236}">
                  <a16:creationId xmlns:a16="http://schemas.microsoft.com/office/drawing/2014/main" id="{9E2E0327-8C70-04CD-AE98-946AFFDF5BDE}"/>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23" name="Freeform: Shape 22">
              <a:extLst>
                <a:ext uri="{FF2B5EF4-FFF2-40B4-BE49-F238E27FC236}">
                  <a16:creationId xmlns:a16="http://schemas.microsoft.com/office/drawing/2014/main" id="{FBF6A573-072E-10C2-4A9A-DA609EA90E1A}"/>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Freeform: Shape 1">
            <a:extLst>
              <a:ext uri="{FF2B5EF4-FFF2-40B4-BE49-F238E27FC236}">
                <a16:creationId xmlns:a16="http://schemas.microsoft.com/office/drawing/2014/main" id="{D3AE2EA5-062C-A107-1DFD-DB98E870F14D}"/>
              </a:ext>
              <a:ext uri="{C183D7F6-B498-43B3-948B-1728B52AA6E4}">
                <adec:decorative xmlns:adec="http://schemas.microsoft.com/office/drawing/2017/decorative" val="1"/>
              </a:ext>
            </a:extLst>
          </p:cNvPr>
          <p:cNvSpPr/>
          <p:nvPr userDrawn="1"/>
        </p:nvSpPr>
        <p:spPr>
          <a:xfrm>
            <a:off x="0" y="0"/>
            <a:ext cx="1055440" cy="1859886"/>
          </a:xfrm>
          <a:custGeom>
            <a:avLst/>
            <a:gdLst>
              <a:gd name="connsiteX0" fmla="*/ 0 w 1055440"/>
              <a:gd name="connsiteY0" fmla="*/ 0 h 1859886"/>
              <a:gd name="connsiteX1" fmla="*/ 1052827 w 1055440"/>
              <a:gd name="connsiteY1" fmla="*/ 0 h 1859886"/>
              <a:gd name="connsiteX2" fmla="*/ 1053220 w 1055440"/>
              <a:gd name="connsiteY2" fmla="*/ 7467 h 1859886"/>
              <a:gd name="connsiteX3" fmla="*/ 1055440 w 1055440"/>
              <a:gd name="connsiteY3" fmla="*/ 49646 h 1859886"/>
              <a:gd name="connsiteX4" fmla="*/ 1055440 w 1055440"/>
              <a:gd name="connsiteY4" fmla="*/ 91825 h 1859886"/>
              <a:gd name="connsiteX5" fmla="*/ 1053220 w 1055440"/>
              <a:gd name="connsiteY5" fmla="*/ 134004 h 1859886"/>
              <a:gd name="connsiteX6" fmla="*/ 1051000 w 1055440"/>
              <a:gd name="connsiteY6" fmla="*/ 176183 h 1859886"/>
              <a:gd name="connsiteX7" fmla="*/ 1048780 w 1055440"/>
              <a:gd name="connsiteY7" fmla="*/ 218361 h 1859886"/>
              <a:gd name="connsiteX8" fmla="*/ 1044341 w 1055440"/>
              <a:gd name="connsiteY8" fmla="*/ 258320 h 1859886"/>
              <a:gd name="connsiteX9" fmla="*/ 1039901 w 1055440"/>
              <a:gd name="connsiteY9" fmla="*/ 300499 h 1859886"/>
              <a:gd name="connsiteX10" fmla="*/ 1033241 w 1055440"/>
              <a:gd name="connsiteY10" fmla="*/ 342678 h 1859886"/>
              <a:gd name="connsiteX11" fmla="*/ 1026581 w 1055440"/>
              <a:gd name="connsiteY11" fmla="*/ 382637 h 1859886"/>
              <a:gd name="connsiteX12" fmla="*/ 1017701 w 1055440"/>
              <a:gd name="connsiteY12" fmla="*/ 424816 h 1859886"/>
              <a:gd name="connsiteX13" fmla="*/ 997722 w 1055440"/>
              <a:gd name="connsiteY13" fmla="*/ 506954 h 1859886"/>
              <a:gd name="connsiteX14" fmla="*/ 986622 w 1055440"/>
              <a:gd name="connsiteY14" fmla="*/ 546913 h 1859886"/>
              <a:gd name="connsiteX15" fmla="*/ 973302 w 1055440"/>
              <a:gd name="connsiteY15" fmla="*/ 586872 h 1859886"/>
              <a:gd name="connsiteX16" fmla="*/ 957763 w 1055440"/>
              <a:gd name="connsiteY16" fmla="*/ 624611 h 1859886"/>
              <a:gd name="connsiteX17" fmla="*/ 942223 w 1055440"/>
              <a:gd name="connsiteY17" fmla="*/ 664570 h 1859886"/>
              <a:gd name="connsiteX18" fmla="*/ 926684 w 1055440"/>
              <a:gd name="connsiteY18" fmla="*/ 702309 h 1859886"/>
              <a:gd name="connsiteX19" fmla="*/ 908924 w 1055440"/>
              <a:gd name="connsiteY19" fmla="*/ 740048 h 1859886"/>
              <a:gd name="connsiteX20" fmla="*/ 888944 w 1055440"/>
              <a:gd name="connsiteY20" fmla="*/ 777787 h 1859886"/>
              <a:gd name="connsiteX21" fmla="*/ 868965 w 1055440"/>
              <a:gd name="connsiteY21" fmla="*/ 815526 h 1859886"/>
              <a:gd name="connsiteX22" fmla="*/ 846766 w 1055440"/>
              <a:gd name="connsiteY22" fmla="*/ 851045 h 1859886"/>
              <a:gd name="connsiteX23" fmla="*/ 824566 w 1055440"/>
              <a:gd name="connsiteY23" fmla="*/ 886564 h 1859886"/>
              <a:gd name="connsiteX24" fmla="*/ 800147 w 1055440"/>
              <a:gd name="connsiteY24" fmla="*/ 922083 h 1859886"/>
              <a:gd name="connsiteX25" fmla="*/ 775727 w 1055440"/>
              <a:gd name="connsiteY25" fmla="*/ 955382 h 1859886"/>
              <a:gd name="connsiteX26" fmla="*/ 646971 w 1055440"/>
              <a:gd name="connsiteY26" fmla="*/ 1117438 h 1859886"/>
              <a:gd name="connsiteX27" fmla="*/ 582593 w 1055440"/>
              <a:gd name="connsiteY27" fmla="*/ 1197356 h 1859886"/>
              <a:gd name="connsiteX28" fmla="*/ 515994 w 1055440"/>
              <a:gd name="connsiteY28" fmla="*/ 1277273 h 1859886"/>
              <a:gd name="connsiteX29" fmla="*/ 382798 w 1055440"/>
              <a:gd name="connsiteY29" fmla="*/ 1432669 h 1859886"/>
              <a:gd name="connsiteX30" fmla="*/ 242941 w 1055440"/>
              <a:gd name="connsiteY30" fmla="*/ 1590285 h 1859886"/>
              <a:gd name="connsiteX31" fmla="*/ 100865 w 1055440"/>
              <a:gd name="connsiteY31" fmla="*/ 1750121 h 1859886"/>
              <a:gd name="connsiteX32" fmla="*/ 0 w 1055440"/>
              <a:gd name="connsiteY32" fmla="*/ 1859886 h 185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5440" h="1859886">
                <a:moveTo>
                  <a:pt x="0" y="0"/>
                </a:moveTo>
                <a:lnTo>
                  <a:pt x="1052827" y="0"/>
                </a:lnTo>
                <a:lnTo>
                  <a:pt x="1053220" y="7467"/>
                </a:lnTo>
                <a:lnTo>
                  <a:pt x="1055440" y="49646"/>
                </a:lnTo>
                <a:lnTo>
                  <a:pt x="1055440" y="91825"/>
                </a:lnTo>
                <a:lnTo>
                  <a:pt x="1053220" y="134004"/>
                </a:lnTo>
                <a:lnTo>
                  <a:pt x="1051000" y="176183"/>
                </a:lnTo>
                <a:lnTo>
                  <a:pt x="1048780" y="218361"/>
                </a:lnTo>
                <a:lnTo>
                  <a:pt x="1044341" y="258320"/>
                </a:lnTo>
                <a:lnTo>
                  <a:pt x="1039901" y="300499"/>
                </a:lnTo>
                <a:lnTo>
                  <a:pt x="1033241" y="342678"/>
                </a:lnTo>
                <a:lnTo>
                  <a:pt x="1026581" y="382637"/>
                </a:lnTo>
                <a:lnTo>
                  <a:pt x="1017701" y="424816"/>
                </a:lnTo>
                <a:lnTo>
                  <a:pt x="997722" y="506954"/>
                </a:lnTo>
                <a:lnTo>
                  <a:pt x="986622" y="546913"/>
                </a:lnTo>
                <a:lnTo>
                  <a:pt x="973302" y="586872"/>
                </a:lnTo>
                <a:lnTo>
                  <a:pt x="957763" y="624611"/>
                </a:lnTo>
                <a:lnTo>
                  <a:pt x="942223" y="664570"/>
                </a:lnTo>
                <a:lnTo>
                  <a:pt x="926684" y="702309"/>
                </a:lnTo>
                <a:lnTo>
                  <a:pt x="908924" y="740048"/>
                </a:lnTo>
                <a:lnTo>
                  <a:pt x="888944" y="777787"/>
                </a:lnTo>
                <a:lnTo>
                  <a:pt x="868965" y="815526"/>
                </a:lnTo>
                <a:lnTo>
                  <a:pt x="846766" y="851045"/>
                </a:lnTo>
                <a:lnTo>
                  <a:pt x="824566" y="886564"/>
                </a:lnTo>
                <a:lnTo>
                  <a:pt x="800147" y="922083"/>
                </a:lnTo>
                <a:lnTo>
                  <a:pt x="775727" y="955382"/>
                </a:lnTo>
                <a:lnTo>
                  <a:pt x="646971" y="1117438"/>
                </a:lnTo>
                <a:lnTo>
                  <a:pt x="582593" y="1197356"/>
                </a:lnTo>
                <a:lnTo>
                  <a:pt x="515994" y="1277273"/>
                </a:lnTo>
                <a:lnTo>
                  <a:pt x="382798" y="1432669"/>
                </a:lnTo>
                <a:lnTo>
                  <a:pt x="242941" y="1590285"/>
                </a:lnTo>
                <a:lnTo>
                  <a:pt x="100865" y="1750121"/>
                </a:lnTo>
                <a:lnTo>
                  <a:pt x="0" y="185988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9894550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Title Slide 3">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051A75CA-FD73-4607-9866-B6701E87CABA}"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2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636912"/>
            <a:ext cx="1094422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2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941168"/>
            <a:ext cx="10944224"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5899066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Two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1055688" y="1773239"/>
            <a:ext cx="4896296" cy="43926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4896544" cy="43926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7207910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Title Slide 4">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C72CA49A-F64D-4B38-8F53-9FAE13429AFB}"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accent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grpSp>
      <p:sp>
        <p:nvSpPr>
          <p:cNvPr id="25"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26"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5605964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9483945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itle and Text Content ">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08EB299E-F3FC-B817-329F-C82605FFC21A}"/>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2"/>
          </a:solidFill>
        </p:grpSpPr>
        <p:sp>
          <p:nvSpPr>
            <p:cNvPr id="15" name="Freeform: Shape 14">
              <a:extLst>
                <a:ext uri="{FF2B5EF4-FFF2-40B4-BE49-F238E27FC236}">
                  <a16:creationId xmlns:a16="http://schemas.microsoft.com/office/drawing/2014/main" id="{5C8AD33F-8224-CE46-9D70-F093C9D742C5}"/>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14" name="Freeform: Shape 13">
              <a:extLst>
                <a:ext uri="{FF2B5EF4-FFF2-40B4-BE49-F238E27FC236}">
                  <a16:creationId xmlns:a16="http://schemas.microsoft.com/office/drawing/2014/main" id="{91888DB0-48B4-7634-9D9F-6144FF4B7B47}"/>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2CB2C9BA-9F49-4668-B03D-C19CF1E513F6}"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1094422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18352170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itle and Content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8854753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4">
    <p:bg>
      <p:bgPr>
        <a:solidFill>
          <a:schemeClr val="accent2"/>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0FD60106-FB3C-D14C-D884-621E06EB2430}"/>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1">
              <a:alpha val="20000"/>
            </a:schemeClr>
          </a:solidFill>
        </p:grpSpPr>
        <p:sp>
          <p:nvSpPr>
            <p:cNvPr id="8" name="Freeform: Shape 7">
              <a:extLst>
                <a:ext uri="{FF2B5EF4-FFF2-40B4-BE49-F238E27FC236}">
                  <a16:creationId xmlns:a16="http://schemas.microsoft.com/office/drawing/2014/main" id="{4710F81C-9EE8-C17D-67D0-9897BA70EAF5}"/>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9" name="Freeform: Shape 8">
              <a:extLst>
                <a:ext uri="{FF2B5EF4-FFF2-40B4-BE49-F238E27FC236}">
                  <a16:creationId xmlns:a16="http://schemas.microsoft.com/office/drawing/2014/main" id="{984DDDDB-6B0A-7894-2CD4-20E02F3BDEDA}"/>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7302562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Section Header ">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D4411C5B-2AF1-4712-94F5-513D9C48B8CD}"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no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132856"/>
            <a:ext cx="7200304"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436690"/>
            <a:ext cx="7200304"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9" name="Group 18">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bg1"/>
          </a:solidFill>
        </p:grpSpPr>
        <p:sp>
          <p:nvSpPr>
            <p:cNvPr id="20"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1"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2"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Freeform: Shape 25">
            <a:extLst>
              <a:ext uri="{FF2B5EF4-FFF2-40B4-BE49-F238E27FC236}">
                <a16:creationId xmlns:a16="http://schemas.microsoft.com/office/drawing/2014/main" id="{CBE4B09F-A0C7-DC9A-9116-AACAB3641845}"/>
              </a:ext>
              <a:ext uri="{C183D7F6-B498-43B3-948B-1728B52AA6E4}">
                <adec:decorative xmlns:adec="http://schemas.microsoft.com/office/drawing/2017/decorative" val="1"/>
              </a:ext>
            </a:extLst>
          </p:cNvPr>
          <p:cNvSpPr>
            <a:spLocks/>
          </p:cNvSpPr>
          <p:nvPr userDrawn="1"/>
        </p:nvSpPr>
        <p:spPr bwMode="auto">
          <a:xfrm>
            <a:off x="9120336" y="0"/>
            <a:ext cx="3071665" cy="6858000"/>
          </a:xfrm>
          <a:custGeom>
            <a:avLst/>
            <a:gdLst>
              <a:gd name="connsiteX0" fmla="*/ 3071665 w 3071665"/>
              <a:gd name="connsiteY0" fmla="*/ 3924144 h 6858000"/>
              <a:gd name="connsiteX1" fmla="*/ 3071665 w 3071665"/>
              <a:gd name="connsiteY1" fmla="*/ 6105930 h 6858000"/>
              <a:gd name="connsiteX2" fmla="*/ 3045743 w 3071665"/>
              <a:gd name="connsiteY2" fmla="*/ 6134545 h 6858000"/>
              <a:gd name="connsiteX3" fmla="*/ 2906095 w 3071665"/>
              <a:gd name="connsiteY3" fmla="*/ 6291870 h 6858000"/>
              <a:gd name="connsiteX4" fmla="*/ 2762912 w 3071665"/>
              <a:gd name="connsiteY4" fmla="*/ 6458034 h 6858000"/>
              <a:gd name="connsiteX5" fmla="*/ 2690436 w 3071665"/>
              <a:gd name="connsiteY5" fmla="*/ 6541116 h 6858000"/>
              <a:gd name="connsiteX6" fmla="*/ 2619729 w 3071665"/>
              <a:gd name="connsiteY6" fmla="*/ 6625965 h 6858000"/>
              <a:gd name="connsiteX7" fmla="*/ 2549021 w 3071665"/>
              <a:gd name="connsiteY7" fmla="*/ 6710815 h 6858000"/>
              <a:gd name="connsiteX8" fmla="*/ 2480081 w 3071665"/>
              <a:gd name="connsiteY8" fmla="*/ 6795664 h 6858000"/>
              <a:gd name="connsiteX9" fmla="*/ 2446494 w 3071665"/>
              <a:gd name="connsiteY9" fmla="*/ 6838089 h 6858000"/>
              <a:gd name="connsiteX10" fmla="*/ 2430731 w 3071665"/>
              <a:gd name="connsiteY10" fmla="*/ 6858000 h 6858000"/>
              <a:gd name="connsiteX11" fmla="*/ 922500 w 3071665"/>
              <a:gd name="connsiteY11" fmla="*/ 6858000 h 6858000"/>
              <a:gd name="connsiteX12" fmla="*/ 924507 w 3071665"/>
              <a:gd name="connsiteY12" fmla="*/ 6852230 h 6858000"/>
              <a:gd name="connsiteX13" fmla="*/ 938649 w 3071665"/>
              <a:gd name="connsiteY13" fmla="*/ 6813341 h 6858000"/>
              <a:gd name="connsiteX14" fmla="*/ 954558 w 3071665"/>
              <a:gd name="connsiteY14" fmla="*/ 6772684 h 6858000"/>
              <a:gd name="connsiteX15" fmla="*/ 970467 w 3071665"/>
              <a:gd name="connsiteY15" fmla="*/ 6730259 h 6858000"/>
              <a:gd name="connsiteX16" fmla="*/ 989912 w 3071665"/>
              <a:gd name="connsiteY16" fmla="*/ 6689602 h 6858000"/>
              <a:gd name="connsiteX17" fmla="*/ 1027033 w 3071665"/>
              <a:gd name="connsiteY17" fmla="*/ 6606521 h 6858000"/>
              <a:gd name="connsiteX18" fmla="*/ 1069458 w 3071665"/>
              <a:gd name="connsiteY18" fmla="*/ 6521671 h 6858000"/>
              <a:gd name="connsiteX19" fmla="*/ 1115418 w 3071665"/>
              <a:gd name="connsiteY19" fmla="*/ 6433286 h 6858000"/>
              <a:gd name="connsiteX20" fmla="*/ 1140166 w 3071665"/>
              <a:gd name="connsiteY20" fmla="*/ 6390861 h 6858000"/>
              <a:gd name="connsiteX21" fmla="*/ 1164914 w 3071665"/>
              <a:gd name="connsiteY21" fmla="*/ 6348437 h 6858000"/>
              <a:gd name="connsiteX22" fmla="*/ 1189662 w 3071665"/>
              <a:gd name="connsiteY22" fmla="*/ 6304244 h 6858000"/>
              <a:gd name="connsiteX23" fmla="*/ 1216177 w 3071665"/>
              <a:gd name="connsiteY23" fmla="*/ 6261820 h 6858000"/>
              <a:gd name="connsiteX24" fmla="*/ 1240925 w 3071665"/>
              <a:gd name="connsiteY24" fmla="*/ 6217627 h 6858000"/>
              <a:gd name="connsiteX25" fmla="*/ 1270976 w 3071665"/>
              <a:gd name="connsiteY25" fmla="*/ 6175202 h 6858000"/>
              <a:gd name="connsiteX26" fmla="*/ 1325774 w 3071665"/>
              <a:gd name="connsiteY26" fmla="*/ 6088585 h 6858000"/>
              <a:gd name="connsiteX27" fmla="*/ 1354057 w 3071665"/>
              <a:gd name="connsiteY27" fmla="*/ 6046161 h 6858000"/>
              <a:gd name="connsiteX28" fmla="*/ 1382341 w 3071665"/>
              <a:gd name="connsiteY28" fmla="*/ 6003736 h 6858000"/>
              <a:gd name="connsiteX29" fmla="*/ 1440675 w 3071665"/>
              <a:gd name="connsiteY29" fmla="*/ 5918886 h 6858000"/>
              <a:gd name="connsiteX30" fmla="*/ 1499009 w 3071665"/>
              <a:gd name="connsiteY30" fmla="*/ 5835805 h 6858000"/>
              <a:gd name="connsiteX31" fmla="*/ 1559110 w 3071665"/>
              <a:gd name="connsiteY31" fmla="*/ 5752723 h 6858000"/>
              <a:gd name="connsiteX32" fmla="*/ 1619212 w 3071665"/>
              <a:gd name="connsiteY32" fmla="*/ 5673176 h 6858000"/>
              <a:gd name="connsiteX33" fmla="*/ 1677546 w 3071665"/>
              <a:gd name="connsiteY33" fmla="*/ 5593630 h 6858000"/>
              <a:gd name="connsiteX34" fmla="*/ 1707597 w 3071665"/>
              <a:gd name="connsiteY34" fmla="*/ 5554741 h 6858000"/>
              <a:gd name="connsiteX35" fmla="*/ 1737648 w 3071665"/>
              <a:gd name="connsiteY35" fmla="*/ 5517619 h 6858000"/>
              <a:gd name="connsiteX36" fmla="*/ 1795982 w 3071665"/>
              <a:gd name="connsiteY36" fmla="*/ 5443376 h 6858000"/>
              <a:gd name="connsiteX37" fmla="*/ 1852548 w 3071665"/>
              <a:gd name="connsiteY37" fmla="*/ 5370900 h 6858000"/>
              <a:gd name="connsiteX38" fmla="*/ 1907347 w 3071665"/>
              <a:gd name="connsiteY38" fmla="*/ 5301960 h 6858000"/>
              <a:gd name="connsiteX39" fmla="*/ 1962145 w 3071665"/>
              <a:gd name="connsiteY39" fmla="*/ 5236555 h 6858000"/>
              <a:gd name="connsiteX40" fmla="*/ 2013408 w 3071665"/>
              <a:gd name="connsiteY40" fmla="*/ 5174686 h 6858000"/>
              <a:gd name="connsiteX41" fmla="*/ 2108864 w 3071665"/>
              <a:gd name="connsiteY41" fmla="*/ 5063321 h 6858000"/>
              <a:gd name="connsiteX42" fmla="*/ 2190178 w 3071665"/>
              <a:gd name="connsiteY42" fmla="*/ 4967865 h 6858000"/>
              <a:gd name="connsiteX43" fmla="*/ 2305079 w 3071665"/>
              <a:gd name="connsiteY43" fmla="*/ 4837056 h 6858000"/>
              <a:gd name="connsiteX44" fmla="*/ 2381089 w 3071665"/>
              <a:gd name="connsiteY44" fmla="*/ 4748671 h 6858000"/>
              <a:gd name="connsiteX45" fmla="*/ 2471242 w 3071665"/>
              <a:gd name="connsiteY45" fmla="*/ 4644377 h 6858000"/>
              <a:gd name="connsiteX46" fmla="*/ 2683366 w 3071665"/>
              <a:gd name="connsiteY46" fmla="*/ 4393364 h 6858000"/>
              <a:gd name="connsiteX47" fmla="*/ 2801801 w 3071665"/>
              <a:gd name="connsiteY47" fmla="*/ 4251948 h 6858000"/>
              <a:gd name="connsiteX48" fmla="*/ 2927308 w 3071665"/>
              <a:gd name="connsiteY48" fmla="*/ 4099926 h 6858000"/>
              <a:gd name="connsiteX49" fmla="*/ 2826529 w 3071665"/>
              <a:gd name="connsiteY49" fmla="*/ 0 h 6858000"/>
              <a:gd name="connsiteX50" fmla="*/ 3071664 w 3071665"/>
              <a:gd name="connsiteY50" fmla="*/ 0 h 6858000"/>
              <a:gd name="connsiteX51" fmla="*/ 3071664 w 3071665"/>
              <a:gd name="connsiteY51" fmla="*/ 2869379 h 6858000"/>
              <a:gd name="connsiteX52" fmla="*/ 3038671 w 3071665"/>
              <a:gd name="connsiteY52" fmla="*/ 2915570 h 6858000"/>
              <a:gd name="connsiteX53" fmla="*/ 2973266 w 3071665"/>
              <a:gd name="connsiteY53" fmla="*/ 3002187 h 6858000"/>
              <a:gd name="connsiteX54" fmla="*/ 2842457 w 3071665"/>
              <a:gd name="connsiteY54" fmla="*/ 3177189 h 6858000"/>
              <a:gd name="connsiteX55" fmla="*/ 2706344 w 3071665"/>
              <a:gd name="connsiteY55" fmla="*/ 3352191 h 6858000"/>
              <a:gd name="connsiteX56" fmla="*/ 2568464 w 3071665"/>
              <a:gd name="connsiteY56" fmla="*/ 3530728 h 6858000"/>
              <a:gd name="connsiteX57" fmla="*/ 2285632 w 3071665"/>
              <a:gd name="connsiteY57" fmla="*/ 3891338 h 6858000"/>
              <a:gd name="connsiteX58" fmla="*/ 2142449 w 3071665"/>
              <a:gd name="connsiteY58" fmla="*/ 4073411 h 6858000"/>
              <a:gd name="connsiteX59" fmla="*/ 1999265 w 3071665"/>
              <a:gd name="connsiteY59" fmla="*/ 4255484 h 6858000"/>
              <a:gd name="connsiteX60" fmla="*/ 1859617 w 3071665"/>
              <a:gd name="connsiteY60" fmla="*/ 4439324 h 6858000"/>
              <a:gd name="connsiteX61" fmla="*/ 1788909 w 3071665"/>
              <a:gd name="connsiteY61" fmla="*/ 4531245 h 6858000"/>
              <a:gd name="connsiteX62" fmla="*/ 1719969 w 3071665"/>
              <a:gd name="connsiteY62" fmla="*/ 4623165 h 6858000"/>
              <a:gd name="connsiteX63" fmla="*/ 1651029 w 3071665"/>
              <a:gd name="connsiteY63" fmla="*/ 4715085 h 6858000"/>
              <a:gd name="connsiteX64" fmla="*/ 1583856 w 3071665"/>
              <a:gd name="connsiteY64" fmla="*/ 4807005 h 6858000"/>
              <a:gd name="connsiteX65" fmla="*/ 1516684 w 3071665"/>
              <a:gd name="connsiteY65" fmla="*/ 4898926 h 6858000"/>
              <a:gd name="connsiteX66" fmla="*/ 1451279 w 3071665"/>
              <a:gd name="connsiteY66" fmla="*/ 4990846 h 6858000"/>
              <a:gd name="connsiteX67" fmla="*/ 1387642 w 3071665"/>
              <a:gd name="connsiteY67" fmla="*/ 5084534 h 6858000"/>
              <a:gd name="connsiteX68" fmla="*/ 1324005 w 3071665"/>
              <a:gd name="connsiteY68" fmla="*/ 5176454 h 6858000"/>
              <a:gd name="connsiteX69" fmla="*/ 1263903 w 3071665"/>
              <a:gd name="connsiteY69" fmla="*/ 5268374 h 6858000"/>
              <a:gd name="connsiteX70" fmla="*/ 1202034 w 3071665"/>
              <a:gd name="connsiteY70" fmla="*/ 5362062 h 6858000"/>
              <a:gd name="connsiteX71" fmla="*/ 1143700 w 3071665"/>
              <a:gd name="connsiteY71" fmla="*/ 5453983 h 6858000"/>
              <a:gd name="connsiteX72" fmla="*/ 1085366 w 3071665"/>
              <a:gd name="connsiteY72" fmla="*/ 5545903 h 6858000"/>
              <a:gd name="connsiteX73" fmla="*/ 1030567 w 3071665"/>
              <a:gd name="connsiteY73" fmla="*/ 5637823 h 6858000"/>
              <a:gd name="connsiteX74" fmla="*/ 977536 w 3071665"/>
              <a:gd name="connsiteY74" fmla="*/ 5731511 h 6858000"/>
              <a:gd name="connsiteX75" fmla="*/ 928041 w 3071665"/>
              <a:gd name="connsiteY75" fmla="*/ 5823431 h 6858000"/>
              <a:gd name="connsiteX76" fmla="*/ 878545 w 3071665"/>
              <a:gd name="connsiteY76" fmla="*/ 5915351 h 6858000"/>
              <a:gd name="connsiteX77" fmla="*/ 832585 w 3071665"/>
              <a:gd name="connsiteY77" fmla="*/ 6007272 h 6858000"/>
              <a:gd name="connsiteX78" fmla="*/ 788393 w 3071665"/>
              <a:gd name="connsiteY78" fmla="*/ 6099192 h 6858000"/>
              <a:gd name="connsiteX79" fmla="*/ 745968 w 3071665"/>
              <a:gd name="connsiteY79" fmla="*/ 6191112 h 6858000"/>
              <a:gd name="connsiteX80" fmla="*/ 707079 w 3071665"/>
              <a:gd name="connsiteY80" fmla="*/ 6281265 h 6858000"/>
              <a:gd name="connsiteX81" fmla="*/ 671725 w 3071665"/>
              <a:gd name="connsiteY81" fmla="*/ 6373185 h 6858000"/>
              <a:gd name="connsiteX82" fmla="*/ 638139 w 3071665"/>
              <a:gd name="connsiteY82" fmla="*/ 6465105 h 6858000"/>
              <a:gd name="connsiteX83" fmla="*/ 606320 w 3071665"/>
              <a:gd name="connsiteY83" fmla="*/ 6557025 h 6858000"/>
              <a:gd name="connsiteX84" fmla="*/ 579805 w 3071665"/>
              <a:gd name="connsiteY84" fmla="*/ 6647178 h 6858000"/>
              <a:gd name="connsiteX85" fmla="*/ 555057 w 3071665"/>
              <a:gd name="connsiteY85" fmla="*/ 6737331 h 6858000"/>
              <a:gd name="connsiteX86" fmla="*/ 533844 w 3071665"/>
              <a:gd name="connsiteY86" fmla="*/ 6827483 h 6858000"/>
              <a:gd name="connsiteX87" fmla="*/ 527741 w 3071665"/>
              <a:gd name="connsiteY87" fmla="*/ 6858000 h 6858000"/>
              <a:gd name="connsiteX88" fmla="*/ 148053 w 3071665"/>
              <a:gd name="connsiteY88" fmla="*/ 6858000 h 6858000"/>
              <a:gd name="connsiteX89" fmla="*/ 134345 w 3071665"/>
              <a:gd name="connsiteY89" fmla="*/ 6816877 h 6858000"/>
              <a:gd name="connsiteX90" fmla="*/ 120203 w 3071665"/>
              <a:gd name="connsiteY90" fmla="*/ 6772685 h 6858000"/>
              <a:gd name="connsiteX91" fmla="*/ 106062 w 3071665"/>
              <a:gd name="connsiteY91" fmla="*/ 6726724 h 6858000"/>
              <a:gd name="connsiteX92" fmla="*/ 93688 w 3071665"/>
              <a:gd name="connsiteY92" fmla="*/ 6682532 h 6858000"/>
              <a:gd name="connsiteX93" fmla="*/ 83082 w 3071665"/>
              <a:gd name="connsiteY93" fmla="*/ 6636572 h 6858000"/>
              <a:gd name="connsiteX94" fmla="*/ 72476 w 3071665"/>
              <a:gd name="connsiteY94" fmla="*/ 6592379 h 6858000"/>
              <a:gd name="connsiteX95" fmla="*/ 61869 w 3071665"/>
              <a:gd name="connsiteY95" fmla="*/ 6544652 h 6858000"/>
              <a:gd name="connsiteX96" fmla="*/ 53031 w 3071665"/>
              <a:gd name="connsiteY96" fmla="*/ 6498691 h 6858000"/>
              <a:gd name="connsiteX97" fmla="*/ 44192 w 3071665"/>
              <a:gd name="connsiteY97" fmla="*/ 6450964 h 6858000"/>
              <a:gd name="connsiteX98" fmla="*/ 37122 w 3071665"/>
              <a:gd name="connsiteY98" fmla="*/ 6401468 h 6858000"/>
              <a:gd name="connsiteX99" fmla="*/ 30051 w 3071665"/>
              <a:gd name="connsiteY99" fmla="*/ 6351973 h 6858000"/>
              <a:gd name="connsiteX100" fmla="*/ 22980 w 3071665"/>
              <a:gd name="connsiteY100" fmla="*/ 6302477 h 6858000"/>
              <a:gd name="connsiteX101" fmla="*/ 17677 w 3071665"/>
              <a:gd name="connsiteY101" fmla="*/ 6252982 h 6858000"/>
              <a:gd name="connsiteX102" fmla="*/ 12374 w 3071665"/>
              <a:gd name="connsiteY102" fmla="*/ 6201718 h 6858000"/>
              <a:gd name="connsiteX103" fmla="*/ 8838 w 3071665"/>
              <a:gd name="connsiteY103" fmla="*/ 6150455 h 6858000"/>
              <a:gd name="connsiteX104" fmla="*/ 5303 w 3071665"/>
              <a:gd name="connsiteY104" fmla="*/ 6097424 h 6858000"/>
              <a:gd name="connsiteX105" fmla="*/ 1768 w 3071665"/>
              <a:gd name="connsiteY105" fmla="*/ 6039090 h 6858000"/>
              <a:gd name="connsiteX106" fmla="*/ 0 w 3071665"/>
              <a:gd name="connsiteY106" fmla="*/ 5980756 h 6858000"/>
              <a:gd name="connsiteX107" fmla="*/ 0 w 3071665"/>
              <a:gd name="connsiteY107" fmla="*/ 5922422 h 6858000"/>
              <a:gd name="connsiteX108" fmla="*/ 1768 w 3071665"/>
              <a:gd name="connsiteY108" fmla="*/ 5864088 h 6858000"/>
              <a:gd name="connsiteX109" fmla="*/ 3535 w 3071665"/>
              <a:gd name="connsiteY109" fmla="*/ 5805754 h 6858000"/>
              <a:gd name="connsiteX110" fmla="*/ 8838 w 3071665"/>
              <a:gd name="connsiteY110" fmla="*/ 5747420 h 6858000"/>
              <a:gd name="connsiteX111" fmla="*/ 14142 w 3071665"/>
              <a:gd name="connsiteY111" fmla="*/ 5690854 h 6858000"/>
              <a:gd name="connsiteX112" fmla="*/ 19445 w 3071665"/>
              <a:gd name="connsiteY112" fmla="*/ 5634288 h 6858000"/>
              <a:gd name="connsiteX113" fmla="*/ 28283 w 3071665"/>
              <a:gd name="connsiteY113" fmla="*/ 5577721 h 6858000"/>
              <a:gd name="connsiteX114" fmla="*/ 37122 w 3071665"/>
              <a:gd name="connsiteY114" fmla="*/ 5521155 h 6858000"/>
              <a:gd name="connsiteX115" fmla="*/ 45960 w 3071665"/>
              <a:gd name="connsiteY115" fmla="*/ 5464589 h 6858000"/>
              <a:gd name="connsiteX116" fmla="*/ 58334 w 3071665"/>
              <a:gd name="connsiteY116" fmla="*/ 5408022 h 6858000"/>
              <a:gd name="connsiteX117" fmla="*/ 70708 w 3071665"/>
              <a:gd name="connsiteY117" fmla="*/ 5353224 h 6858000"/>
              <a:gd name="connsiteX118" fmla="*/ 83082 w 3071665"/>
              <a:gd name="connsiteY118" fmla="*/ 5298425 h 6858000"/>
              <a:gd name="connsiteX119" fmla="*/ 98991 w 3071665"/>
              <a:gd name="connsiteY119" fmla="*/ 5243627 h 6858000"/>
              <a:gd name="connsiteX120" fmla="*/ 114900 w 3071665"/>
              <a:gd name="connsiteY120" fmla="*/ 5188828 h 6858000"/>
              <a:gd name="connsiteX121" fmla="*/ 130810 w 3071665"/>
              <a:gd name="connsiteY121" fmla="*/ 5134029 h 6858000"/>
              <a:gd name="connsiteX122" fmla="*/ 148487 w 3071665"/>
              <a:gd name="connsiteY122" fmla="*/ 5079231 h 6858000"/>
              <a:gd name="connsiteX123" fmla="*/ 167931 w 3071665"/>
              <a:gd name="connsiteY123" fmla="*/ 5024432 h 6858000"/>
              <a:gd name="connsiteX124" fmla="*/ 187376 w 3071665"/>
              <a:gd name="connsiteY124" fmla="*/ 4971401 h 6858000"/>
              <a:gd name="connsiteX125" fmla="*/ 206821 w 3071665"/>
              <a:gd name="connsiteY125" fmla="*/ 4918370 h 6858000"/>
              <a:gd name="connsiteX126" fmla="*/ 228033 w 3071665"/>
              <a:gd name="connsiteY126" fmla="*/ 4863572 h 6858000"/>
              <a:gd name="connsiteX127" fmla="*/ 251013 w 3071665"/>
              <a:gd name="connsiteY127" fmla="*/ 4810541 h 6858000"/>
              <a:gd name="connsiteX128" fmla="*/ 273993 w 3071665"/>
              <a:gd name="connsiteY128" fmla="*/ 4757510 h 6858000"/>
              <a:gd name="connsiteX129" fmla="*/ 323489 w 3071665"/>
              <a:gd name="connsiteY129" fmla="*/ 4653216 h 6858000"/>
              <a:gd name="connsiteX130" fmla="*/ 374752 w 3071665"/>
              <a:gd name="connsiteY130" fmla="*/ 4547154 h 6858000"/>
              <a:gd name="connsiteX131" fmla="*/ 401267 w 3071665"/>
              <a:gd name="connsiteY131" fmla="*/ 4495891 h 6858000"/>
              <a:gd name="connsiteX132" fmla="*/ 429550 w 3071665"/>
              <a:gd name="connsiteY132" fmla="*/ 4444627 h 6858000"/>
              <a:gd name="connsiteX133" fmla="*/ 457834 w 3071665"/>
              <a:gd name="connsiteY133" fmla="*/ 4391597 h 6858000"/>
              <a:gd name="connsiteX134" fmla="*/ 487884 w 3071665"/>
              <a:gd name="connsiteY134" fmla="*/ 4340333 h 6858000"/>
              <a:gd name="connsiteX135" fmla="*/ 516168 w 3071665"/>
              <a:gd name="connsiteY135" fmla="*/ 4289070 h 6858000"/>
              <a:gd name="connsiteX136" fmla="*/ 546218 w 3071665"/>
              <a:gd name="connsiteY136" fmla="*/ 4237807 h 6858000"/>
              <a:gd name="connsiteX137" fmla="*/ 608088 w 3071665"/>
              <a:gd name="connsiteY137" fmla="*/ 4135280 h 6858000"/>
              <a:gd name="connsiteX138" fmla="*/ 673493 w 3071665"/>
              <a:gd name="connsiteY138" fmla="*/ 4034522 h 6858000"/>
              <a:gd name="connsiteX139" fmla="*/ 738897 w 3071665"/>
              <a:gd name="connsiteY139" fmla="*/ 3931995 h 6858000"/>
              <a:gd name="connsiteX140" fmla="*/ 806070 w 3071665"/>
              <a:gd name="connsiteY140" fmla="*/ 3831237 h 6858000"/>
              <a:gd name="connsiteX141" fmla="*/ 841424 w 3071665"/>
              <a:gd name="connsiteY141" fmla="*/ 3781741 h 6858000"/>
              <a:gd name="connsiteX142" fmla="*/ 875010 w 3071665"/>
              <a:gd name="connsiteY142" fmla="*/ 3732246 h 6858000"/>
              <a:gd name="connsiteX143" fmla="*/ 1016426 w 3071665"/>
              <a:gd name="connsiteY143" fmla="*/ 3528960 h 6858000"/>
              <a:gd name="connsiteX144" fmla="*/ 1161377 w 3071665"/>
              <a:gd name="connsiteY144" fmla="*/ 3330978 h 6858000"/>
              <a:gd name="connsiteX145" fmla="*/ 1308096 w 3071665"/>
              <a:gd name="connsiteY145" fmla="*/ 3131229 h 6858000"/>
              <a:gd name="connsiteX146" fmla="*/ 1453047 w 3071665"/>
              <a:gd name="connsiteY146" fmla="*/ 2933246 h 6858000"/>
              <a:gd name="connsiteX147" fmla="*/ 1525522 w 3071665"/>
              <a:gd name="connsiteY147" fmla="*/ 2832488 h 6858000"/>
              <a:gd name="connsiteX148" fmla="*/ 1596230 w 3071665"/>
              <a:gd name="connsiteY148" fmla="*/ 2733497 h 6858000"/>
              <a:gd name="connsiteX149" fmla="*/ 1836637 w 3071665"/>
              <a:gd name="connsiteY149" fmla="*/ 2397634 h 6858000"/>
              <a:gd name="connsiteX150" fmla="*/ 2068205 w 3071665"/>
              <a:gd name="connsiteY150" fmla="*/ 2072378 h 6858000"/>
              <a:gd name="connsiteX151" fmla="*/ 2177803 w 3071665"/>
              <a:gd name="connsiteY151" fmla="*/ 1916821 h 6858000"/>
              <a:gd name="connsiteX152" fmla="*/ 2283864 w 3071665"/>
              <a:gd name="connsiteY152" fmla="*/ 1766566 h 6858000"/>
              <a:gd name="connsiteX153" fmla="*/ 2382856 w 3071665"/>
              <a:gd name="connsiteY153" fmla="*/ 1621615 h 6858000"/>
              <a:gd name="connsiteX154" fmla="*/ 2478311 w 3071665"/>
              <a:gd name="connsiteY154" fmla="*/ 1481967 h 6858000"/>
              <a:gd name="connsiteX155" fmla="*/ 2564928 w 3071665"/>
              <a:gd name="connsiteY155" fmla="*/ 1349390 h 6858000"/>
              <a:gd name="connsiteX156" fmla="*/ 2644475 w 3071665"/>
              <a:gd name="connsiteY156" fmla="*/ 1223883 h 6858000"/>
              <a:gd name="connsiteX157" fmla="*/ 2716950 w 3071665"/>
              <a:gd name="connsiteY157" fmla="*/ 1105448 h 6858000"/>
              <a:gd name="connsiteX158" fmla="*/ 2748769 w 3071665"/>
              <a:gd name="connsiteY158" fmla="*/ 1048881 h 6858000"/>
              <a:gd name="connsiteX159" fmla="*/ 2778820 w 3071665"/>
              <a:gd name="connsiteY159" fmla="*/ 995850 h 6858000"/>
              <a:gd name="connsiteX160" fmla="*/ 2807103 w 3071665"/>
              <a:gd name="connsiteY160" fmla="*/ 942820 h 6858000"/>
              <a:gd name="connsiteX161" fmla="*/ 2831850 w 3071665"/>
              <a:gd name="connsiteY161" fmla="*/ 893324 h 6858000"/>
              <a:gd name="connsiteX162" fmla="*/ 2854830 w 3071665"/>
              <a:gd name="connsiteY162" fmla="*/ 845596 h 6858000"/>
              <a:gd name="connsiteX163" fmla="*/ 2876043 w 3071665"/>
              <a:gd name="connsiteY163" fmla="*/ 799636 h 6858000"/>
              <a:gd name="connsiteX164" fmla="*/ 2891952 w 3071665"/>
              <a:gd name="connsiteY164" fmla="*/ 757211 h 6858000"/>
              <a:gd name="connsiteX165" fmla="*/ 2906094 w 3071665"/>
              <a:gd name="connsiteY165" fmla="*/ 718322 h 6858000"/>
              <a:gd name="connsiteX166" fmla="*/ 2918468 w 3071665"/>
              <a:gd name="connsiteY166" fmla="*/ 681200 h 6858000"/>
              <a:gd name="connsiteX167" fmla="*/ 2923771 w 3071665"/>
              <a:gd name="connsiteY167" fmla="*/ 663523 h 6858000"/>
              <a:gd name="connsiteX168" fmla="*/ 2927306 w 3071665"/>
              <a:gd name="connsiteY168" fmla="*/ 645846 h 6858000"/>
              <a:gd name="connsiteX169" fmla="*/ 2930842 w 3071665"/>
              <a:gd name="connsiteY169" fmla="*/ 621099 h 6858000"/>
              <a:gd name="connsiteX170" fmla="*/ 2934377 w 3071665"/>
              <a:gd name="connsiteY170" fmla="*/ 596351 h 6858000"/>
              <a:gd name="connsiteX171" fmla="*/ 2937912 w 3071665"/>
              <a:gd name="connsiteY171" fmla="*/ 571603 h 6858000"/>
              <a:gd name="connsiteX172" fmla="*/ 2939680 w 3071665"/>
              <a:gd name="connsiteY172" fmla="*/ 546855 h 6858000"/>
              <a:gd name="connsiteX173" fmla="*/ 2941448 w 3071665"/>
              <a:gd name="connsiteY173" fmla="*/ 495592 h 6858000"/>
              <a:gd name="connsiteX174" fmla="*/ 2939680 w 3071665"/>
              <a:gd name="connsiteY174" fmla="*/ 446097 h 6858000"/>
              <a:gd name="connsiteX175" fmla="*/ 2937912 w 3071665"/>
              <a:gd name="connsiteY175" fmla="*/ 421349 h 6858000"/>
              <a:gd name="connsiteX176" fmla="*/ 2936144 w 3071665"/>
              <a:gd name="connsiteY176" fmla="*/ 394833 h 6858000"/>
              <a:gd name="connsiteX177" fmla="*/ 2932609 w 3071665"/>
              <a:gd name="connsiteY177" fmla="*/ 370086 h 6858000"/>
              <a:gd name="connsiteX178" fmla="*/ 2929074 w 3071665"/>
              <a:gd name="connsiteY178" fmla="*/ 345338 h 6858000"/>
              <a:gd name="connsiteX179" fmla="*/ 2920235 w 3071665"/>
              <a:gd name="connsiteY179" fmla="*/ 297610 h 6858000"/>
              <a:gd name="connsiteX180" fmla="*/ 2914932 w 3071665"/>
              <a:gd name="connsiteY180" fmla="*/ 272862 h 6858000"/>
              <a:gd name="connsiteX181" fmla="*/ 2909629 w 3071665"/>
              <a:gd name="connsiteY181" fmla="*/ 248115 h 6858000"/>
              <a:gd name="connsiteX182" fmla="*/ 2897255 w 3071665"/>
              <a:gd name="connsiteY182" fmla="*/ 202154 h 6858000"/>
              <a:gd name="connsiteX183" fmla="*/ 2883114 w 3071665"/>
              <a:gd name="connsiteY183" fmla="*/ 154427 h 6858000"/>
              <a:gd name="connsiteX184" fmla="*/ 2868972 w 3071665"/>
              <a:gd name="connsiteY184" fmla="*/ 110234 h 6858000"/>
              <a:gd name="connsiteX185" fmla="*/ 2853063 w 3071665"/>
              <a:gd name="connsiteY185" fmla="*/ 67809 h 6858000"/>
              <a:gd name="connsiteX186" fmla="*/ 2837154 w 3071665"/>
              <a:gd name="connsiteY186" fmla="*/ 271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071665" h="6858000">
                <a:moveTo>
                  <a:pt x="3071665" y="3924144"/>
                </a:moveTo>
                <a:lnTo>
                  <a:pt x="3071665" y="6105930"/>
                </a:lnTo>
                <a:lnTo>
                  <a:pt x="3045743" y="6134545"/>
                </a:lnTo>
                <a:lnTo>
                  <a:pt x="2906095" y="6291870"/>
                </a:lnTo>
                <a:lnTo>
                  <a:pt x="2762912" y="6458034"/>
                </a:lnTo>
                <a:lnTo>
                  <a:pt x="2690436" y="6541116"/>
                </a:lnTo>
                <a:lnTo>
                  <a:pt x="2619729" y="6625965"/>
                </a:lnTo>
                <a:lnTo>
                  <a:pt x="2549021" y="6710815"/>
                </a:lnTo>
                <a:lnTo>
                  <a:pt x="2480081" y="6795664"/>
                </a:lnTo>
                <a:lnTo>
                  <a:pt x="2446494" y="6838089"/>
                </a:lnTo>
                <a:lnTo>
                  <a:pt x="2430731" y="6858000"/>
                </a:lnTo>
                <a:lnTo>
                  <a:pt x="922500" y="6858000"/>
                </a:lnTo>
                <a:lnTo>
                  <a:pt x="924507" y="6852230"/>
                </a:lnTo>
                <a:lnTo>
                  <a:pt x="938649" y="6813341"/>
                </a:lnTo>
                <a:lnTo>
                  <a:pt x="954558" y="6772684"/>
                </a:lnTo>
                <a:lnTo>
                  <a:pt x="970467" y="6730259"/>
                </a:lnTo>
                <a:lnTo>
                  <a:pt x="989912" y="6689602"/>
                </a:lnTo>
                <a:lnTo>
                  <a:pt x="1027033" y="6606521"/>
                </a:lnTo>
                <a:lnTo>
                  <a:pt x="1069458" y="6521671"/>
                </a:lnTo>
                <a:lnTo>
                  <a:pt x="1115418" y="6433286"/>
                </a:lnTo>
                <a:lnTo>
                  <a:pt x="1140166" y="6390861"/>
                </a:lnTo>
                <a:lnTo>
                  <a:pt x="1164914" y="6348437"/>
                </a:lnTo>
                <a:lnTo>
                  <a:pt x="1189662" y="6304244"/>
                </a:lnTo>
                <a:lnTo>
                  <a:pt x="1216177" y="6261820"/>
                </a:lnTo>
                <a:lnTo>
                  <a:pt x="1240925" y="6217627"/>
                </a:lnTo>
                <a:lnTo>
                  <a:pt x="1270976" y="6175202"/>
                </a:lnTo>
                <a:lnTo>
                  <a:pt x="1325774" y="6088585"/>
                </a:lnTo>
                <a:lnTo>
                  <a:pt x="1354057" y="6046161"/>
                </a:lnTo>
                <a:lnTo>
                  <a:pt x="1382341" y="6003736"/>
                </a:lnTo>
                <a:lnTo>
                  <a:pt x="1440675" y="5918886"/>
                </a:lnTo>
                <a:lnTo>
                  <a:pt x="1499009" y="5835805"/>
                </a:lnTo>
                <a:lnTo>
                  <a:pt x="1559110" y="5752723"/>
                </a:lnTo>
                <a:lnTo>
                  <a:pt x="1619212" y="5673176"/>
                </a:lnTo>
                <a:lnTo>
                  <a:pt x="1677546" y="5593630"/>
                </a:lnTo>
                <a:lnTo>
                  <a:pt x="1707597" y="5554741"/>
                </a:lnTo>
                <a:lnTo>
                  <a:pt x="1737648" y="5517619"/>
                </a:lnTo>
                <a:lnTo>
                  <a:pt x="1795982" y="5443376"/>
                </a:lnTo>
                <a:lnTo>
                  <a:pt x="1852548" y="5370900"/>
                </a:lnTo>
                <a:lnTo>
                  <a:pt x="1907347" y="5301960"/>
                </a:lnTo>
                <a:lnTo>
                  <a:pt x="1962145" y="5236555"/>
                </a:lnTo>
                <a:lnTo>
                  <a:pt x="2013408" y="5174686"/>
                </a:lnTo>
                <a:lnTo>
                  <a:pt x="2108864" y="5063321"/>
                </a:lnTo>
                <a:lnTo>
                  <a:pt x="2190178" y="4967865"/>
                </a:lnTo>
                <a:lnTo>
                  <a:pt x="2305079" y="4837056"/>
                </a:lnTo>
                <a:lnTo>
                  <a:pt x="2381089" y="4748671"/>
                </a:lnTo>
                <a:lnTo>
                  <a:pt x="2471242" y="4644377"/>
                </a:lnTo>
                <a:lnTo>
                  <a:pt x="2683366" y="4393364"/>
                </a:lnTo>
                <a:lnTo>
                  <a:pt x="2801801" y="4251948"/>
                </a:lnTo>
                <a:lnTo>
                  <a:pt x="2927308" y="4099926"/>
                </a:lnTo>
                <a:close/>
                <a:moveTo>
                  <a:pt x="2826529" y="0"/>
                </a:moveTo>
                <a:lnTo>
                  <a:pt x="3071664" y="0"/>
                </a:lnTo>
                <a:lnTo>
                  <a:pt x="3071664" y="2869379"/>
                </a:lnTo>
                <a:lnTo>
                  <a:pt x="3038671" y="2915570"/>
                </a:lnTo>
                <a:lnTo>
                  <a:pt x="2973266" y="3002187"/>
                </a:lnTo>
                <a:lnTo>
                  <a:pt x="2842457" y="3177189"/>
                </a:lnTo>
                <a:lnTo>
                  <a:pt x="2706344" y="3352191"/>
                </a:lnTo>
                <a:lnTo>
                  <a:pt x="2568464" y="3530728"/>
                </a:lnTo>
                <a:lnTo>
                  <a:pt x="2285632" y="3891338"/>
                </a:lnTo>
                <a:lnTo>
                  <a:pt x="2142449" y="4073411"/>
                </a:lnTo>
                <a:lnTo>
                  <a:pt x="1999265" y="4255484"/>
                </a:lnTo>
                <a:lnTo>
                  <a:pt x="1859617" y="4439324"/>
                </a:lnTo>
                <a:lnTo>
                  <a:pt x="1788909" y="4531245"/>
                </a:lnTo>
                <a:lnTo>
                  <a:pt x="1719969" y="4623165"/>
                </a:lnTo>
                <a:lnTo>
                  <a:pt x="1651029" y="4715085"/>
                </a:lnTo>
                <a:lnTo>
                  <a:pt x="1583856" y="4807005"/>
                </a:lnTo>
                <a:lnTo>
                  <a:pt x="1516684" y="4898926"/>
                </a:lnTo>
                <a:lnTo>
                  <a:pt x="1451279" y="4990846"/>
                </a:lnTo>
                <a:lnTo>
                  <a:pt x="1387642" y="5084534"/>
                </a:lnTo>
                <a:lnTo>
                  <a:pt x="1324005" y="5176454"/>
                </a:lnTo>
                <a:lnTo>
                  <a:pt x="1263903" y="5268374"/>
                </a:lnTo>
                <a:lnTo>
                  <a:pt x="1202034" y="5362062"/>
                </a:lnTo>
                <a:lnTo>
                  <a:pt x="1143700" y="5453983"/>
                </a:lnTo>
                <a:lnTo>
                  <a:pt x="1085366" y="5545903"/>
                </a:lnTo>
                <a:lnTo>
                  <a:pt x="1030567" y="5637823"/>
                </a:lnTo>
                <a:lnTo>
                  <a:pt x="977536" y="5731511"/>
                </a:lnTo>
                <a:lnTo>
                  <a:pt x="928041" y="5823431"/>
                </a:lnTo>
                <a:lnTo>
                  <a:pt x="878545" y="5915351"/>
                </a:lnTo>
                <a:lnTo>
                  <a:pt x="832585" y="6007272"/>
                </a:lnTo>
                <a:lnTo>
                  <a:pt x="788393" y="6099192"/>
                </a:lnTo>
                <a:lnTo>
                  <a:pt x="745968" y="6191112"/>
                </a:lnTo>
                <a:lnTo>
                  <a:pt x="707079" y="6281265"/>
                </a:lnTo>
                <a:lnTo>
                  <a:pt x="671725" y="6373185"/>
                </a:lnTo>
                <a:lnTo>
                  <a:pt x="638139" y="6465105"/>
                </a:lnTo>
                <a:lnTo>
                  <a:pt x="606320" y="6557025"/>
                </a:lnTo>
                <a:lnTo>
                  <a:pt x="579805" y="6647178"/>
                </a:lnTo>
                <a:lnTo>
                  <a:pt x="555057" y="6737331"/>
                </a:lnTo>
                <a:lnTo>
                  <a:pt x="533844" y="6827483"/>
                </a:lnTo>
                <a:lnTo>
                  <a:pt x="527741" y="6858000"/>
                </a:lnTo>
                <a:lnTo>
                  <a:pt x="148053" y="6858000"/>
                </a:lnTo>
                <a:lnTo>
                  <a:pt x="134345" y="6816877"/>
                </a:lnTo>
                <a:lnTo>
                  <a:pt x="120203" y="6772685"/>
                </a:lnTo>
                <a:lnTo>
                  <a:pt x="106062" y="6726724"/>
                </a:lnTo>
                <a:lnTo>
                  <a:pt x="93688" y="6682532"/>
                </a:lnTo>
                <a:lnTo>
                  <a:pt x="83082" y="6636572"/>
                </a:lnTo>
                <a:lnTo>
                  <a:pt x="72476" y="6592379"/>
                </a:lnTo>
                <a:lnTo>
                  <a:pt x="61869" y="6544652"/>
                </a:lnTo>
                <a:lnTo>
                  <a:pt x="53031" y="6498691"/>
                </a:lnTo>
                <a:lnTo>
                  <a:pt x="44192" y="6450964"/>
                </a:lnTo>
                <a:lnTo>
                  <a:pt x="37122" y="6401468"/>
                </a:lnTo>
                <a:lnTo>
                  <a:pt x="30051" y="6351973"/>
                </a:lnTo>
                <a:lnTo>
                  <a:pt x="22980" y="6302477"/>
                </a:lnTo>
                <a:lnTo>
                  <a:pt x="17677" y="6252982"/>
                </a:lnTo>
                <a:lnTo>
                  <a:pt x="12374" y="6201718"/>
                </a:lnTo>
                <a:lnTo>
                  <a:pt x="8838" y="6150455"/>
                </a:lnTo>
                <a:lnTo>
                  <a:pt x="5303" y="6097424"/>
                </a:lnTo>
                <a:lnTo>
                  <a:pt x="1768" y="6039090"/>
                </a:lnTo>
                <a:lnTo>
                  <a:pt x="0" y="5980756"/>
                </a:lnTo>
                <a:lnTo>
                  <a:pt x="0" y="5922422"/>
                </a:lnTo>
                <a:lnTo>
                  <a:pt x="1768" y="5864088"/>
                </a:lnTo>
                <a:lnTo>
                  <a:pt x="3535" y="5805754"/>
                </a:lnTo>
                <a:lnTo>
                  <a:pt x="8838" y="5747420"/>
                </a:lnTo>
                <a:lnTo>
                  <a:pt x="14142" y="5690854"/>
                </a:lnTo>
                <a:lnTo>
                  <a:pt x="19445" y="5634288"/>
                </a:lnTo>
                <a:lnTo>
                  <a:pt x="28283" y="5577721"/>
                </a:lnTo>
                <a:lnTo>
                  <a:pt x="37122" y="5521155"/>
                </a:lnTo>
                <a:lnTo>
                  <a:pt x="45960" y="5464589"/>
                </a:lnTo>
                <a:lnTo>
                  <a:pt x="58334" y="5408022"/>
                </a:lnTo>
                <a:lnTo>
                  <a:pt x="70708" y="5353224"/>
                </a:lnTo>
                <a:lnTo>
                  <a:pt x="83082" y="5298425"/>
                </a:lnTo>
                <a:lnTo>
                  <a:pt x="98991" y="5243627"/>
                </a:lnTo>
                <a:lnTo>
                  <a:pt x="114900" y="5188828"/>
                </a:lnTo>
                <a:lnTo>
                  <a:pt x="130810" y="5134029"/>
                </a:lnTo>
                <a:lnTo>
                  <a:pt x="148487" y="5079231"/>
                </a:lnTo>
                <a:lnTo>
                  <a:pt x="167931" y="5024432"/>
                </a:lnTo>
                <a:lnTo>
                  <a:pt x="187376" y="4971401"/>
                </a:lnTo>
                <a:lnTo>
                  <a:pt x="206821" y="4918370"/>
                </a:lnTo>
                <a:lnTo>
                  <a:pt x="228033" y="4863572"/>
                </a:lnTo>
                <a:lnTo>
                  <a:pt x="251013" y="4810541"/>
                </a:lnTo>
                <a:lnTo>
                  <a:pt x="273993" y="4757510"/>
                </a:lnTo>
                <a:lnTo>
                  <a:pt x="323489" y="4653216"/>
                </a:lnTo>
                <a:lnTo>
                  <a:pt x="374752" y="4547154"/>
                </a:lnTo>
                <a:lnTo>
                  <a:pt x="401267" y="4495891"/>
                </a:lnTo>
                <a:lnTo>
                  <a:pt x="429550" y="4444627"/>
                </a:lnTo>
                <a:lnTo>
                  <a:pt x="457834" y="4391597"/>
                </a:lnTo>
                <a:lnTo>
                  <a:pt x="487884" y="4340333"/>
                </a:lnTo>
                <a:lnTo>
                  <a:pt x="516168" y="4289070"/>
                </a:lnTo>
                <a:lnTo>
                  <a:pt x="546218" y="4237807"/>
                </a:lnTo>
                <a:lnTo>
                  <a:pt x="608088" y="4135280"/>
                </a:lnTo>
                <a:lnTo>
                  <a:pt x="673493" y="4034522"/>
                </a:lnTo>
                <a:lnTo>
                  <a:pt x="738897" y="3931995"/>
                </a:lnTo>
                <a:lnTo>
                  <a:pt x="806070" y="3831237"/>
                </a:lnTo>
                <a:lnTo>
                  <a:pt x="841424" y="3781741"/>
                </a:lnTo>
                <a:lnTo>
                  <a:pt x="875010" y="3732246"/>
                </a:lnTo>
                <a:lnTo>
                  <a:pt x="1016426" y="3528960"/>
                </a:lnTo>
                <a:lnTo>
                  <a:pt x="1161377" y="3330978"/>
                </a:lnTo>
                <a:lnTo>
                  <a:pt x="1308096" y="3131229"/>
                </a:lnTo>
                <a:lnTo>
                  <a:pt x="1453047" y="2933246"/>
                </a:lnTo>
                <a:lnTo>
                  <a:pt x="1525522" y="2832488"/>
                </a:lnTo>
                <a:lnTo>
                  <a:pt x="1596230" y="2733497"/>
                </a:lnTo>
                <a:lnTo>
                  <a:pt x="1836637" y="2397634"/>
                </a:lnTo>
                <a:lnTo>
                  <a:pt x="2068205" y="2072378"/>
                </a:lnTo>
                <a:lnTo>
                  <a:pt x="2177803" y="1916821"/>
                </a:lnTo>
                <a:lnTo>
                  <a:pt x="2283864" y="1766566"/>
                </a:lnTo>
                <a:lnTo>
                  <a:pt x="2382856" y="1621615"/>
                </a:lnTo>
                <a:lnTo>
                  <a:pt x="2478311" y="1481967"/>
                </a:lnTo>
                <a:lnTo>
                  <a:pt x="2564928" y="1349390"/>
                </a:lnTo>
                <a:lnTo>
                  <a:pt x="2644475" y="1223883"/>
                </a:lnTo>
                <a:lnTo>
                  <a:pt x="2716950" y="1105448"/>
                </a:lnTo>
                <a:lnTo>
                  <a:pt x="2748769" y="1048881"/>
                </a:lnTo>
                <a:lnTo>
                  <a:pt x="2778820" y="995850"/>
                </a:lnTo>
                <a:lnTo>
                  <a:pt x="2807103" y="942820"/>
                </a:lnTo>
                <a:lnTo>
                  <a:pt x="2831850" y="893324"/>
                </a:lnTo>
                <a:lnTo>
                  <a:pt x="2854830" y="845596"/>
                </a:lnTo>
                <a:lnTo>
                  <a:pt x="2876043" y="799636"/>
                </a:lnTo>
                <a:lnTo>
                  <a:pt x="2891952" y="757211"/>
                </a:lnTo>
                <a:lnTo>
                  <a:pt x="2906094" y="718322"/>
                </a:lnTo>
                <a:lnTo>
                  <a:pt x="2918468" y="681200"/>
                </a:lnTo>
                <a:lnTo>
                  <a:pt x="2923771" y="663523"/>
                </a:lnTo>
                <a:lnTo>
                  <a:pt x="2927306" y="645846"/>
                </a:lnTo>
                <a:lnTo>
                  <a:pt x="2930842" y="621099"/>
                </a:lnTo>
                <a:lnTo>
                  <a:pt x="2934377" y="596351"/>
                </a:lnTo>
                <a:lnTo>
                  <a:pt x="2937912" y="571603"/>
                </a:lnTo>
                <a:lnTo>
                  <a:pt x="2939680" y="546855"/>
                </a:lnTo>
                <a:lnTo>
                  <a:pt x="2941448" y="495592"/>
                </a:lnTo>
                <a:lnTo>
                  <a:pt x="2939680" y="446097"/>
                </a:lnTo>
                <a:lnTo>
                  <a:pt x="2937912" y="421349"/>
                </a:lnTo>
                <a:lnTo>
                  <a:pt x="2936144" y="394833"/>
                </a:lnTo>
                <a:lnTo>
                  <a:pt x="2932609" y="370086"/>
                </a:lnTo>
                <a:lnTo>
                  <a:pt x="2929074" y="345338"/>
                </a:lnTo>
                <a:lnTo>
                  <a:pt x="2920235" y="297610"/>
                </a:lnTo>
                <a:lnTo>
                  <a:pt x="2914932" y="272862"/>
                </a:lnTo>
                <a:lnTo>
                  <a:pt x="2909629" y="248115"/>
                </a:lnTo>
                <a:lnTo>
                  <a:pt x="2897255" y="202154"/>
                </a:lnTo>
                <a:lnTo>
                  <a:pt x="2883114" y="154427"/>
                </a:lnTo>
                <a:lnTo>
                  <a:pt x="2868972" y="110234"/>
                </a:lnTo>
                <a:lnTo>
                  <a:pt x="2853063" y="67809"/>
                </a:lnTo>
                <a:lnTo>
                  <a:pt x="2837154" y="27152"/>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37274614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Section Header 2">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accent1"/>
                </a:solidFill>
              </a:defRPr>
            </a:lvl1pPr>
          </a:lstStyle>
          <a:p>
            <a:fld id="{C14D4F56-76BC-42C6-BEE8-044306B2E1AC}"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no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grpSp>
        <p:nvGrpSpPr>
          <p:cNvPr id="22" name="Group 21">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23"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4"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5"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132856"/>
            <a:ext cx="7200303" cy="2015802"/>
          </a:xfrm>
        </p:spPr>
        <p:txBody>
          <a:bodyPr anchor="t" anchorCtr="0"/>
          <a:lstStyle>
            <a:lvl1pPr algn="l">
              <a:defRPr sz="4000">
                <a:solidFill>
                  <a:schemeClr val="accent1"/>
                </a:solidFill>
              </a:defRPr>
            </a:lvl1pPr>
          </a:lstStyle>
          <a:p>
            <a:r>
              <a:rPr lang="en-US"/>
              <a:t>Click to edit Master title style</a:t>
            </a:r>
            <a:endParaRPr lang="fi-FI" dirty="0"/>
          </a:p>
        </p:txBody>
      </p:sp>
      <p:sp>
        <p:nvSpPr>
          <p:cNvPr id="27"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436690"/>
            <a:ext cx="7200303" cy="576064"/>
          </a:xfrm>
        </p:spPr>
        <p:txBody>
          <a:bodyPr/>
          <a:lstStyle>
            <a:lvl1pPr marL="0" indent="0" algn="l">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8" name="Freeform: Shape 7">
            <a:extLst>
              <a:ext uri="{FF2B5EF4-FFF2-40B4-BE49-F238E27FC236}">
                <a16:creationId xmlns:a16="http://schemas.microsoft.com/office/drawing/2014/main" id="{28F800DE-BFC4-7895-8194-18EC85A339A1}"/>
              </a:ext>
              <a:ext uri="{C183D7F6-B498-43B3-948B-1728B52AA6E4}">
                <adec:decorative xmlns:adec="http://schemas.microsoft.com/office/drawing/2017/decorative" val="1"/>
              </a:ext>
            </a:extLst>
          </p:cNvPr>
          <p:cNvSpPr>
            <a:spLocks/>
          </p:cNvSpPr>
          <p:nvPr userDrawn="1"/>
        </p:nvSpPr>
        <p:spPr bwMode="auto">
          <a:xfrm>
            <a:off x="9120336" y="0"/>
            <a:ext cx="3071665" cy="6858000"/>
          </a:xfrm>
          <a:custGeom>
            <a:avLst/>
            <a:gdLst>
              <a:gd name="connsiteX0" fmla="*/ 3071665 w 3071665"/>
              <a:gd name="connsiteY0" fmla="*/ 3924144 h 6858000"/>
              <a:gd name="connsiteX1" fmla="*/ 3071665 w 3071665"/>
              <a:gd name="connsiteY1" fmla="*/ 6105930 h 6858000"/>
              <a:gd name="connsiteX2" fmla="*/ 3045743 w 3071665"/>
              <a:gd name="connsiteY2" fmla="*/ 6134545 h 6858000"/>
              <a:gd name="connsiteX3" fmla="*/ 2906095 w 3071665"/>
              <a:gd name="connsiteY3" fmla="*/ 6291870 h 6858000"/>
              <a:gd name="connsiteX4" fmla="*/ 2762912 w 3071665"/>
              <a:gd name="connsiteY4" fmla="*/ 6458034 h 6858000"/>
              <a:gd name="connsiteX5" fmla="*/ 2690436 w 3071665"/>
              <a:gd name="connsiteY5" fmla="*/ 6541116 h 6858000"/>
              <a:gd name="connsiteX6" fmla="*/ 2619729 w 3071665"/>
              <a:gd name="connsiteY6" fmla="*/ 6625965 h 6858000"/>
              <a:gd name="connsiteX7" fmla="*/ 2549021 w 3071665"/>
              <a:gd name="connsiteY7" fmla="*/ 6710815 h 6858000"/>
              <a:gd name="connsiteX8" fmla="*/ 2480081 w 3071665"/>
              <a:gd name="connsiteY8" fmla="*/ 6795664 h 6858000"/>
              <a:gd name="connsiteX9" fmla="*/ 2446494 w 3071665"/>
              <a:gd name="connsiteY9" fmla="*/ 6838089 h 6858000"/>
              <a:gd name="connsiteX10" fmla="*/ 2430731 w 3071665"/>
              <a:gd name="connsiteY10" fmla="*/ 6858000 h 6858000"/>
              <a:gd name="connsiteX11" fmla="*/ 922500 w 3071665"/>
              <a:gd name="connsiteY11" fmla="*/ 6858000 h 6858000"/>
              <a:gd name="connsiteX12" fmla="*/ 924507 w 3071665"/>
              <a:gd name="connsiteY12" fmla="*/ 6852230 h 6858000"/>
              <a:gd name="connsiteX13" fmla="*/ 938649 w 3071665"/>
              <a:gd name="connsiteY13" fmla="*/ 6813341 h 6858000"/>
              <a:gd name="connsiteX14" fmla="*/ 954558 w 3071665"/>
              <a:gd name="connsiteY14" fmla="*/ 6772684 h 6858000"/>
              <a:gd name="connsiteX15" fmla="*/ 970467 w 3071665"/>
              <a:gd name="connsiteY15" fmla="*/ 6730259 h 6858000"/>
              <a:gd name="connsiteX16" fmla="*/ 989912 w 3071665"/>
              <a:gd name="connsiteY16" fmla="*/ 6689602 h 6858000"/>
              <a:gd name="connsiteX17" fmla="*/ 1027033 w 3071665"/>
              <a:gd name="connsiteY17" fmla="*/ 6606521 h 6858000"/>
              <a:gd name="connsiteX18" fmla="*/ 1069458 w 3071665"/>
              <a:gd name="connsiteY18" fmla="*/ 6521671 h 6858000"/>
              <a:gd name="connsiteX19" fmla="*/ 1115418 w 3071665"/>
              <a:gd name="connsiteY19" fmla="*/ 6433286 h 6858000"/>
              <a:gd name="connsiteX20" fmla="*/ 1140166 w 3071665"/>
              <a:gd name="connsiteY20" fmla="*/ 6390861 h 6858000"/>
              <a:gd name="connsiteX21" fmla="*/ 1164914 w 3071665"/>
              <a:gd name="connsiteY21" fmla="*/ 6348437 h 6858000"/>
              <a:gd name="connsiteX22" fmla="*/ 1189662 w 3071665"/>
              <a:gd name="connsiteY22" fmla="*/ 6304244 h 6858000"/>
              <a:gd name="connsiteX23" fmla="*/ 1216177 w 3071665"/>
              <a:gd name="connsiteY23" fmla="*/ 6261820 h 6858000"/>
              <a:gd name="connsiteX24" fmla="*/ 1240925 w 3071665"/>
              <a:gd name="connsiteY24" fmla="*/ 6217627 h 6858000"/>
              <a:gd name="connsiteX25" fmla="*/ 1270976 w 3071665"/>
              <a:gd name="connsiteY25" fmla="*/ 6175202 h 6858000"/>
              <a:gd name="connsiteX26" fmla="*/ 1325774 w 3071665"/>
              <a:gd name="connsiteY26" fmla="*/ 6088585 h 6858000"/>
              <a:gd name="connsiteX27" fmla="*/ 1354057 w 3071665"/>
              <a:gd name="connsiteY27" fmla="*/ 6046161 h 6858000"/>
              <a:gd name="connsiteX28" fmla="*/ 1382341 w 3071665"/>
              <a:gd name="connsiteY28" fmla="*/ 6003736 h 6858000"/>
              <a:gd name="connsiteX29" fmla="*/ 1440675 w 3071665"/>
              <a:gd name="connsiteY29" fmla="*/ 5918886 h 6858000"/>
              <a:gd name="connsiteX30" fmla="*/ 1499009 w 3071665"/>
              <a:gd name="connsiteY30" fmla="*/ 5835805 h 6858000"/>
              <a:gd name="connsiteX31" fmla="*/ 1559110 w 3071665"/>
              <a:gd name="connsiteY31" fmla="*/ 5752723 h 6858000"/>
              <a:gd name="connsiteX32" fmla="*/ 1619212 w 3071665"/>
              <a:gd name="connsiteY32" fmla="*/ 5673176 h 6858000"/>
              <a:gd name="connsiteX33" fmla="*/ 1677546 w 3071665"/>
              <a:gd name="connsiteY33" fmla="*/ 5593630 h 6858000"/>
              <a:gd name="connsiteX34" fmla="*/ 1707597 w 3071665"/>
              <a:gd name="connsiteY34" fmla="*/ 5554741 h 6858000"/>
              <a:gd name="connsiteX35" fmla="*/ 1737648 w 3071665"/>
              <a:gd name="connsiteY35" fmla="*/ 5517619 h 6858000"/>
              <a:gd name="connsiteX36" fmla="*/ 1795982 w 3071665"/>
              <a:gd name="connsiteY36" fmla="*/ 5443376 h 6858000"/>
              <a:gd name="connsiteX37" fmla="*/ 1852548 w 3071665"/>
              <a:gd name="connsiteY37" fmla="*/ 5370900 h 6858000"/>
              <a:gd name="connsiteX38" fmla="*/ 1907347 w 3071665"/>
              <a:gd name="connsiteY38" fmla="*/ 5301960 h 6858000"/>
              <a:gd name="connsiteX39" fmla="*/ 1962145 w 3071665"/>
              <a:gd name="connsiteY39" fmla="*/ 5236555 h 6858000"/>
              <a:gd name="connsiteX40" fmla="*/ 2013408 w 3071665"/>
              <a:gd name="connsiteY40" fmla="*/ 5174686 h 6858000"/>
              <a:gd name="connsiteX41" fmla="*/ 2108864 w 3071665"/>
              <a:gd name="connsiteY41" fmla="*/ 5063321 h 6858000"/>
              <a:gd name="connsiteX42" fmla="*/ 2190178 w 3071665"/>
              <a:gd name="connsiteY42" fmla="*/ 4967865 h 6858000"/>
              <a:gd name="connsiteX43" fmla="*/ 2305079 w 3071665"/>
              <a:gd name="connsiteY43" fmla="*/ 4837056 h 6858000"/>
              <a:gd name="connsiteX44" fmla="*/ 2381089 w 3071665"/>
              <a:gd name="connsiteY44" fmla="*/ 4748671 h 6858000"/>
              <a:gd name="connsiteX45" fmla="*/ 2471242 w 3071665"/>
              <a:gd name="connsiteY45" fmla="*/ 4644377 h 6858000"/>
              <a:gd name="connsiteX46" fmla="*/ 2683366 w 3071665"/>
              <a:gd name="connsiteY46" fmla="*/ 4393364 h 6858000"/>
              <a:gd name="connsiteX47" fmla="*/ 2801801 w 3071665"/>
              <a:gd name="connsiteY47" fmla="*/ 4251948 h 6858000"/>
              <a:gd name="connsiteX48" fmla="*/ 2927308 w 3071665"/>
              <a:gd name="connsiteY48" fmla="*/ 4099926 h 6858000"/>
              <a:gd name="connsiteX49" fmla="*/ 2826529 w 3071665"/>
              <a:gd name="connsiteY49" fmla="*/ 0 h 6858000"/>
              <a:gd name="connsiteX50" fmla="*/ 3071664 w 3071665"/>
              <a:gd name="connsiteY50" fmla="*/ 0 h 6858000"/>
              <a:gd name="connsiteX51" fmla="*/ 3071664 w 3071665"/>
              <a:gd name="connsiteY51" fmla="*/ 2869379 h 6858000"/>
              <a:gd name="connsiteX52" fmla="*/ 3038671 w 3071665"/>
              <a:gd name="connsiteY52" fmla="*/ 2915570 h 6858000"/>
              <a:gd name="connsiteX53" fmla="*/ 2973266 w 3071665"/>
              <a:gd name="connsiteY53" fmla="*/ 3002187 h 6858000"/>
              <a:gd name="connsiteX54" fmla="*/ 2842457 w 3071665"/>
              <a:gd name="connsiteY54" fmla="*/ 3177189 h 6858000"/>
              <a:gd name="connsiteX55" fmla="*/ 2706344 w 3071665"/>
              <a:gd name="connsiteY55" fmla="*/ 3352191 h 6858000"/>
              <a:gd name="connsiteX56" fmla="*/ 2568464 w 3071665"/>
              <a:gd name="connsiteY56" fmla="*/ 3530728 h 6858000"/>
              <a:gd name="connsiteX57" fmla="*/ 2285632 w 3071665"/>
              <a:gd name="connsiteY57" fmla="*/ 3891338 h 6858000"/>
              <a:gd name="connsiteX58" fmla="*/ 2142449 w 3071665"/>
              <a:gd name="connsiteY58" fmla="*/ 4073411 h 6858000"/>
              <a:gd name="connsiteX59" fmla="*/ 1999265 w 3071665"/>
              <a:gd name="connsiteY59" fmla="*/ 4255484 h 6858000"/>
              <a:gd name="connsiteX60" fmla="*/ 1859617 w 3071665"/>
              <a:gd name="connsiteY60" fmla="*/ 4439324 h 6858000"/>
              <a:gd name="connsiteX61" fmla="*/ 1788909 w 3071665"/>
              <a:gd name="connsiteY61" fmla="*/ 4531245 h 6858000"/>
              <a:gd name="connsiteX62" fmla="*/ 1719969 w 3071665"/>
              <a:gd name="connsiteY62" fmla="*/ 4623165 h 6858000"/>
              <a:gd name="connsiteX63" fmla="*/ 1651029 w 3071665"/>
              <a:gd name="connsiteY63" fmla="*/ 4715085 h 6858000"/>
              <a:gd name="connsiteX64" fmla="*/ 1583856 w 3071665"/>
              <a:gd name="connsiteY64" fmla="*/ 4807005 h 6858000"/>
              <a:gd name="connsiteX65" fmla="*/ 1516684 w 3071665"/>
              <a:gd name="connsiteY65" fmla="*/ 4898926 h 6858000"/>
              <a:gd name="connsiteX66" fmla="*/ 1451279 w 3071665"/>
              <a:gd name="connsiteY66" fmla="*/ 4990846 h 6858000"/>
              <a:gd name="connsiteX67" fmla="*/ 1387642 w 3071665"/>
              <a:gd name="connsiteY67" fmla="*/ 5084534 h 6858000"/>
              <a:gd name="connsiteX68" fmla="*/ 1324005 w 3071665"/>
              <a:gd name="connsiteY68" fmla="*/ 5176454 h 6858000"/>
              <a:gd name="connsiteX69" fmla="*/ 1263903 w 3071665"/>
              <a:gd name="connsiteY69" fmla="*/ 5268374 h 6858000"/>
              <a:gd name="connsiteX70" fmla="*/ 1202034 w 3071665"/>
              <a:gd name="connsiteY70" fmla="*/ 5362062 h 6858000"/>
              <a:gd name="connsiteX71" fmla="*/ 1143700 w 3071665"/>
              <a:gd name="connsiteY71" fmla="*/ 5453983 h 6858000"/>
              <a:gd name="connsiteX72" fmla="*/ 1085366 w 3071665"/>
              <a:gd name="connsiteY72" fmla="*/ 5545903 h 6858000"/>
              <a:gd name="connsiteX73" fmla="*/ 1030567 w 3071665"/>
              <a:gd name="connsiteY73" fmla="*/ 5637823 h 6858000"/>
              <a:gd name="connsiteX74" fmla="*/ 977536 w 3071665"/>
              <a:gd name="connsiteY74" fmla="*/ 5731511 h 6858000"/>
              <a:gd name="connsiteX75" fmla="*/ 928041 w 3071665"/>
              <a:gd name="connsiteY75" fmla="*/ 5823431 h 6858000"/>
              <a:gd name="connsiteX76" fmla="*/ 878545 w 3071665"/>
              <a:gd name="connsiteY76" fmla="*/ 5915351 h 6858000"/>
              <a:gd name="connsiteX77" fmla="*/ 832585 w 3071665"/>
              <a:gd name="connsiteY77" fmla="*/ 6007272 h 6858000"/>
              <a:gd name="connsiteX78" fmla="*/ 788393 w 3071665"/>
              <a:gd name="connsiteY78" fmla="*/ 6099192 h 6858000"/>
              <a:gd name="connsiteX79" fmla="*/ 745968 w 3071665"/>
              <a:gd name="connsiteY79" fmla="*/ 6191112 h 6858000"/>
              <a:gd name="connsiteX80" fmla="*/ 707079 w 3071665"/>
              <a:gd name="connsiteY80" fmla="*/ 6281265 h 6858000"/>
              <a:gd name="connsiteX81" fmla="*/ 671725 w 3071665"/>
              <a:gd name="connsiteY81" fmla="*/ 6373185 h 6858000"/>
              <a:gd name="connsiteX82" fmla="*/ 638139 w 3071665"/>
              <a:gd name="connsiteY82" fmla="*/ 6465105 h 6858000"/>
              <a:gd name="connsiteX83" fmla="*/ 606320 w 3071665"/>
              <a:gd name="connsiteY83" fmla="*/ 6557025 h 6858000"/>
              <a:gd name="connsiteX84" fmla="*/ 579805 w 3071665"/>
              <a:gd name="connsiteY84" fmla="*/ 6647178 h 6858000"/>
              <a:gd name="connsiteX85" fmla="*/ 555057 w 3071665"/>
              <a:gd name="connsiteY85" fmla="*/ 6737331 h 6858000"/>
              <a:gd name="connsiteX86" fmla="*/ 533844 w 3071665"/>
              <a:gd name="connsiteY86" fmla="*/ 6827483 h 6858000"/>
              <a:gd name="connsiteX87" fmla="*/ 527741 w 3071665"/>
              <a:gd name="connsiteY87" fmla="*/ 6858000 h 6858000"/>
              <a:gd name="connsiteX88" fmla="*/ 148053 w 3071665"/>
              <a:gd name="connsiteY88" fmla="*/ 6858000 h 6858000"/>
              <a:gd name="connsiteX89" fmla="*/ 134345 w 3071665"/>
              <a:gd name="connsiteY89" fmla="*/ 6816877 h 6858000"/>
              <a:gd name="connsiteX90" fmla="*/ 120203 w 3071665"/>
              <a:gd name="connsiteY90" fmla="*/ 6772685 h 6858000"/>
              <a:gd name="connsiteX91" fmla="*/ 106062 w 3071665"/>
              <a:gd name="connsiteY91" fmla="*/ 6726724 h 6858000"/>
              <a:gd name="connsiteX92" fmla="*/ 93688 w 3071665"/>
              <a:gd name="connsiteY92" fmla="*/ 6682532 h 6858000"/>
              <a:gd name="connsiteX93" fmla="*/ 83082 w 3071665"/>
              <a:gd name="connsiteY93" fmla="*/ 6636572 h 6858000"/>
              <a:gd name="connsiteX94" fmla="*/ 72476 w 3071665"/>
              <a:gd name="connsiteY94" fmla="*/ 6592379 h 6858000"/>
              <a:gd name="connsiteX95" fmla="*/ 61869 w 3071665"/>
              <a:gd name="connsiteY95" fmla="*/ 6544652 h 6858000"/>
              <a:gd name="connsiteX96" fmla="*/ 53031 w 3071665"/>
              <a:gd name="connsiteY96" fmla="*/ 6498691 h 6858000"/>
              <a:gd name="connsiteX97" fmla="*/ 44192 w 3071665"/>
              <a:gd name="connsiteY97" fmla="*/ 6450964 h 6858000"/>
              <a:gd name="connsiteX98" fmla="*/ 37122 w 3071665"/>
              <a:gd name="connsiteY98" fmla="*/ 6401468 h 6858000"/>
              <a:gd name="connsiteX99" fmla="*/ 30051 w 3071665"/>
              <a:gd name="connsiteY99" fmla="*/ 6351973 h 6858000"/>
              <a:gd name="connsiteX100" fmla="*/ 22980 w 3071665"/>
              <a:gd name="connsiteY100" fmla="*/ 6302477 h 6858000"/>
              <a:gd name="connsiteX101" fmla="*/ 17677 w 3071665"/>
              <a:gd name="connsiteY101" fmla="*/ 6252982 h 6858000"/>
              <a:gd name="connsiteX102" fmla="*/ 12374 w 3071665"/>
              <a:gd name="connsiteY102" fmla="*/ 6201718 h 6858000"/>
              <a:gd name="connsiteX103" fmla="*/ 8838 w 3071665"/>
              <a:gd name="connsiteY103" fmla="*/ 6150455 h 6858000"/>
              <a:gd name="connsiteX104" fmla="*/ 5303 w 3071665"/>
              <a:gd name="connsiteY104" fmla="*/ 6097424 h 6858000"/>
              <a:gd name="connsiteX105" fmla="*/ 1768 w 3071665"/>
              <a:gd name="connsiteY105" fmla="*/ 6039090 h 6858000"/>
              <a:gd name="connsiteX106" fmla="*/ 0 w 3071665"/>
              <a:gd name="connsiteY106" fmla="*/ 5980756 h 6858000"/>
              <a:gd name="connsiteX107" fmla="*/ 0 w 3071665"/>
              <a:gd name="connsiteY107" fmla="*/ 5922422 h 6858000"/>
              <a:gd name="connsiteX108" fmla="*/ 1768 w 3071665"/>
              <a:gd name="connsiteY108" fmla="*/ 5864088 h 6858000"/>
              <a:gd name="connsiteX109" fmla="*/ 3535 w 3071665"/>
              <a:gd name="connsiteY109" fmla="*/ 5805754 h 6858000"/>
              <a:gd name="connsiteX110" fmla="*/ 8838 w 3071665"/>
              <a:gd name="connsiteY110" fmla="*/ 5747420 h 6858000"/>
              <a:gd name="connsiteX111" fmla="*/ 14142 w 3071665"/>
              <a:gd name="connsiteY111" fmla="*/ 5690854 h 6858000"/>
              <a:gd name="connsiteX112" fmla="*/ 19445 w 3071665"/>
              <a:gd name="connsiteY112" fmla="*/ 5634288 h 6858000"/>
              <a:gd name="connsiteX113" fmla="*/ 28283 w 3071665"/>
              <a:gd name="connsiteY113" fmla="*/ 5577721 h 6858000"/>
              <a:gd name="connsiteX114" fmla="*/ 37122 w 3071665"/>
              <a:gd name="connsiteY114" fmla="*/ 5521155 h 6858000"/>
              <a:gd name="connsiteX115" fmla="*/ 45960 w 3071665"/>
              <a:gd name="connsiteY115" fmla="*/ 5464589 h 6858000"/>
              <a:gd name="connsiteX116" fmla="*/ 58334 w 3071665"/>
              <a:gd name="connsiteY116" fmla="*/ 5408022 h 6858000"/>
              <a:gd name="connsiteX117" fmla="*/ 70708 w 3071665"/>
              <a:gd name="connsiteY117" fmla="*/ 5353224 h 6858000"/>
              <a:gd name="connsiteX118" fmla="*/ 83082 w 3071665"/>
              <a:gd name="connsiteY118" fmla="*/ 5298425 h 6858000"/>
              <a:gd name="connsiteX119" fmla="*/ 98991 w 3071665"/>
              <a:gd name="connsiteY119" fmla="*/ 5243627 h 6858000"/>
              <a:gd name="connsiteX120" fmla="*/ 114900 w 3071665"/>
              <a:gd name="connsiteY120" fmla="*/ 5188828 h 6858000"/>
              <a:gd name="connsiteX121" fmla="*/ 130810 w 3071665"/>
              <a:gd name="connsiteY121" fmla="*/ 5134029 h 6858000"/>
              <a:gd name="connsiteX122" fmla="*/ 148487 w 3071665"/>
              <a:gd name="connsiteY122" fmla="*/ 5079231 h 6858000"/>
              <a:gd name="connsiteX123" fmla="*/ 167931 w 3071665"/>
              <a:gd name="connsiteY123" fmla="*/ 5024432 h 6858000"/>
              <a:gd name="connsiteX124" fmla="*/ 187376 w 3071665"/>
              <a:gd name="connsiteY124" fmla="*/ 4971401 h 6858000"/>
              <a:gd name="connsiteX125" fmla="*/ 206821 w 3071665"/>
              <a:gd name="connsiteY125" fmla="*/ 4918370 h 6858000"/>
              <a:gd name="connsiteX126" fmla="*/ 228033 w 3071665"/>
              <a:gd name="connsiteY126" fmla="*/ 4863572 h 6858000"/>
              <a:gd name="connsiteX127" fmla="*/ 251013 w 3071665"/>
              <a:gd name="connsiteY127" fmla="*/ 4810541 h 6858000"/>
              <a:gd name="connsiteX128" fmla="*/ 273993 w 3071665"/>
              <a:gd name="connsiteY128" fmla="*/ 4757510 h 6858000"/>
              <a:gd name="connsiteX129" fmla="*/ 323489 w 3071665"/>
              <a:gd name="connsiteY129" fmla="*/ 4653216 h 6858000"/>
              <a:gd name="connsiteX130" fmla="*/ 374752 w 3071665"/>
              <a:gd name="connsiteY130" fmla="*/ 4547154 h 6858000"/>
              <a:gd name="connsiteX131" fmla="*/ 401267 w 3071665"/>
              <a:gd name="connsiteY131" fmla="*/ 4495891 h 6858000"/>
              <a:gd name="connsiteX132" fmla="*/ 429550 w 3071665"/>
              <a:gd name="connsiteY132" fmla="*/ 4444627 h 6858000"/>
              <a:gd name="connsiteX133" fmla="*/ 457834 w 3071665"/>
              <a:gd name="connsiteY133" fmla="*/ 4391597 h 6858000"/>
              <a:gd name="connsiteX134" fmla="*/ 487884 w 3071665"/>
              <a:gd name="connsiteY134" fmla="*/ 4340333 h 6858000"/>
              <a:gd name="connsiteX135" fmla="*/ 516168 w 3071665"/>
              <a:gd name="connsiteY135" fmla="*/ 4289070 h 6858000"/>
              <a:gd name="connsiteX136" fmla="*/ 546218 w 3071665"/>
              <a:gd name="connsiteY136" fmla="*/ 4237807 h 6858000"/>
              <a:gd name="connsiteX137" fmla="*/ 608088 w 3071665"/>
              <a:gd name="connsiteY137" fmla="*/ 4135280 h 6858000"/>
              <a:gd name="connsiteX138" fmla="*/ 673493 w 3071665"/>
              <a:gd name="connsiteY138" fmla="*/ 4034522 h 6858000"/>
              <a:gd name="connsiteX139" fmla="*/ 738897 w 3071665"/>
              <a:gd name="connsiteY139" fmla="*/ 3931995 h 6858000"/>
              <a:gd name="connsiteX140" fmla="*/ 806070 w 3071665"/>
              <a:gd name="connsiteY140" fmla="*/ 3831237 h 6858000"/>
              <a:gd name="connsiteX141" fmla="*/ 841424 w 3071665"/>
              <a:gd name="connsiteY141" fmla="*/ 3781741 h 6858000"/>
              <a:gd name="connsiteX142" fmla="*/ 875010 w 3071665"/>
              <a:gd name="connsiteY142" fmla="*/ 3732246 h 6858000"/>
              <a:gd name="connsiteX143" fmla="*/ 1016426 w 3071665"/>
              <a:gd name="connsiteY143" fmla="*/ 3528960 h 6858000"/>
              <a:gd name="connsiteX144" fmla="*/ 1161377 w 3071665"/>
              <a:gd name="connsiteY144" fmla="*/ 3330978 h 6858000"/>
              <a:gd name="connsiteX145" fmla="*/ 1308096 w 3071665"/>
              <a:gd name="connsiteY145" fmla="*/ 3131229 h 6858000"/>
              <a:gd name="connsiteX146" fmla="*/ 1453047 w 3071665"/>
              <a:gd name="connsiteY146" fmla="*/ 2933246 h 6858000"/>
              <a:gd name="connsiteX147" fmla="*/ 1525522 w 3071665"/>
              <a:gd name="connsiteY147" fmla="*/ 2832488 h 6858000"/>
              <a:gd name="connsiteX148" fmla="*/ 1596230 w 3071665"/>
              <a:gd name="connsiteY148" fmla="*/ 2733497 h 6858000"/>
              <a:gd name="connsiteX149" fmla="*/ 1836637 w 3071665"/>
              <a:gd name="connsiteY149" fmla="*/ 2397634 h 6858000"/>
              <a:gd name="connsiteX150" fmla="*/ 2068205 w 3071665"/>
              <a:gd name="connsiteY150" fmla="*/ 2072378 h 6858000"/>
              <a:gd name="connsiteX151" fmla="*/ 2177803 w 3071665"/>
              <a:gd name="connsiteY151" fmla="*/ 1916821 h 6858000"/>
              <a:gd name="connsiteX152" fmla="*/ 2283864 w 3071665"/>
              <a:gd name="connsiteY152" fmla="*/ 1766566 h 6858000"/>
              <a:gd name="connsiteX153" fmla="*/ 2382856 w 3071665"/>
              <a:gd name="connsiteY153" fmla="*/ 1621615 h 6858000"/>
              <a:gd name="connsiteX154" fmla="*/ 2478311 w 3071665"/>
              <a:gd name="connsiteY154" fmla="*/ 1481967 h 6858000"/>
              <a:gd name="connsiteX155" fmla="*/ 2564928 w 3071665"/>
              <a:gd name="connsiteY155" fmla="*/ 1349390 h 6858000"/>
              <a:gd name="connsiteX156" fmla="*/ 2644475 w 3071665"/>
              <a:gd name="connsiteY156" fmla="*/ 1223883 h 6858000"/>
              <a:gd name="connsiteX157" fmla="*/ 2716950 w 3071665"/>
              <a:gd name="connsiteY157" fmla="*/ 1105448 h 6858000"/>
              <a:gd name="connsiteX158" fmla="*/ 2748769 w 3071665"/>
              <a:gd name="connsiteY158" fmla="*/ 1048881 h 6858000"/>
              <a:gd name="connsiteX159" fmla="*/ 2778820 w 3071665"/>
              <a:gd name="connsiteY159" fmla="*/ 995850 h 6858000"/>
              <a:gd name="connsiteX160" fmla="*/ 2807103 w 3071665"/>
              <a:gd name="connsiteY160" fmla="*/ 942820 h 6858000"/>
              <a:gd name="connsiteX161" fmla="*/ 2831850 w 3071665"/>
              <a:gd name="connsiteY161" fmla="*/ 893324 h 6858000"/>
              <a:gd name="connsiteX162" fmla="*/ 2854830 w 3071665"/>
              <a:gd name="connsiteY162" fmla="*/ 845596 h 6858000"/>
              <a:gd name="connsiteX163" fmla="*/ 2876043 w 3071665"/>
              <a:gd name="connsiteY163" fmla="*/ 799636 h 6858000"/>
              <a:gd name="connsiteX164" fmla="*/ 2891952 w 3071665"/>
              <a:gd name="connsiteY164" fmla="*/ 757211 h 6858000"/>
              <a:gd name="connsiteX165" fmla="*/ 2906094 w 3071665"/>
              <a:gd name="connsiteY165" fmla="*/ 718322 h 6858000"/>
              <a:gd name="connsiteX166" fmla="*/ 2918468 w 3071665"/>
              <a:gd name="connsiteY166" fmla="*/ 681200 h 6858000"/>
              <a:gd name="connsiteX167" fmla="*/ 2923771 w 3071665"/>
              <a:gd name="connsiteY167" fmla="*/ 663523 h 6858000"/>
              <a:gd name="connsiteX168" fmla="*/ 2927306 w 3071665"/>
              <a:gd name="connsiteY168" fmla="*/ 645846 h 6858000"/>
              <a:gd name="connsiteX169" fmla="*/ 2930842 w 3071665"/>
              <a:gd name="connsiteY169" fmla="*/ 621099 h 6858000"/>
              <a:gd name="connsiteX170" fmla="*/ 2934377 w 3071665"/>
              <a:gd name="connsiteY170" fmla="*/ 596351 h 6858000"/>
              <a:gd name="connsiteX171" fmla="*/ 2937912 w 3071665"/>
              <a:gd name="connsiteY171" fmla="*/ 571603 h 6858000"/>
              <a:gd name="connsiteX172" fmla="*/ 2939680 w 3071665"/>
              <a:gd name="connsiteY172" fmla="*/ 546855 h 6858000"/>
              <a:gd name="connsiteX173" fmla="*/ 2941448 w 3071665"/>
              <a:gd name="connsiteY173" fmla="*/ 495592 h 6858000"/>
              <a:gd name="connsiteX174" fmla="*/ 2939680 w 3071665"/>
              <a:gd name="connsiteY174" fmla="*/ 446097 h 6858000"/>
              <a:gd name="connsiteX175" fmla="*/ 2937912 w 3071665"/>
              <a:gd name="connsiteY175" fmla="*/ 421349 h 6858000"/>
              <a:gd name="connsiteX176" fmla="*/ 2936144 w 3071665"/>
              <a:gd name="connsiteY176" fmla="*/ 394833 h 6858000"/>
              <a:gd name="connsiteX177" fmla="*/ 2932609 w 3071665"/>
              <a:gd name="connsiteY177" fmla="*/ 370086 h 6858000"/>
              <a:gd name="connsiteX178" fmla="*/ 2929074 w 3071665"/>
              <a:gd name="connsiteY178" fmla="*/ 345338 h 6858000"/>
              <a:gd name="connsiteX179" fmla="*/ 2920235 w 3071665"/>
              <a:gd name="connsiteY179" fmla="*/ 297610 h 6858000"/>
              <a:gd name="connsiteX180" fmla="*/ 2914932 w 3071665"/>
              <a:gd name="connsiteY180" fmla="*/ 272862 h 6858000"/>
              <a:gd name="connsiteX181" fmla="*/ 2909629 w 3071665"/>
              <a:gd name="connsiteY181" fmla="*/ 248115 h 6858000"/>
              <a:gd name="connsiteX182" fmla="*/ 2897255 w 3071665"/>
              <a:gd name="connsiteY182" fmla="*/ 202154 h 6858000"/>
              <a:gd name="connsiteX183" fmla="*/ 2883114 w 3071665"/>
              <a:gd name="connsiteY183" fmla="*/ 154427 h 6858000"/>
              <a:gd name="connsiteX184" fmla="*/ 2868972 w 3071665"/>
              <a:gd name="connsiteY184" fmla="*/ 110234 h 6858000"/>
              <a:gd name="connsiteX185" fmla="*/ 2853063 w 3071665"/>
              <a:gd name="connsiteY185" fmla="*/ 67809 h 6858000"/>
              <a:gd name="connsiteX186" fmla="*/ 2837154 w 3071665"/>
              <a:gd name="connsiteY186" fmla="*/ 271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071665" h="6858000">
                <a:moveTo>
                  <a:pt x="3071665" y="3924144"/>
                </a:moveTo>
                <a:lnTo>
                  <a:pt x="3071665" y="6105930"/>
                </a:lnTo>
                <a:lnTo>
                  <a:pt x="3045743" y="6134545"/>
                </a:lnTo>
                <a:lnTo>
                  <a:pt x="2906095" y="6291870"/>
                </a:lnTo>
                <a:lnTo>
                  <a:pt x="2762912" y="6458034"/>
                </a:lnTo>
                <a:lnTo>
                  <a:pt x="2690436" y="6541116"/>
                </a:lnTo>
                <a:lnTo>
                  <a:pt x="2619729" y="6625965"/>
                </a:lnTo>
                <a:lnTo>
                  <a:pt x="2549021" y="6710815"/>
                </a:lnTo>
                <a:lnTo>
                  <a:pt x="2480081" y="6795664"/>
                </a:lnTo>
                <a:lnTo>
                  <a:pt x="2446494" y="6838089"/>
                </a:lnTo>
                <a:lnTo>
                  <a:pt x="2430731" y="6858000"/>
                </a:lnTo>
                <a:lnTo>
                  <a:pt x="922500" y="6858000"/>
                </a:lnTo>
                <a:lnTo>
                  <a:pt x="924507" y="6852230"/>
                </a:lnTo>
                <a:lnTo>
                  <a:pt x="938649" y="6813341"/>
                </a:lnTo>
                <a:lnTo>
                  <a:pt x="954558" y="6772684"/>
                </a:lnTo>
                <a:lnTo>
                  <a:pt x="970467" y="6730259"/>
                </a:lnTo>
                <a:lnTo>
                  <a:pt x="989912" y="6689602"/>
                </a:lnTo>
                <a:lnTo>
                  <a:pt x="1027033" y="6606521"/>
                </a:lnTo>
                <a:lnTo>
                  <a:pt x="1069458" y="6521671"/>
                </a:lnTo>
                <a:lnTo>
                  <a:pt x="1115418" y="6433286"/>
                </a:lnTo>
                <a:lnTo>
                  <a:pt x="1140166" y="6390861"/>
                </a:lnTo>
                <a:lnTo>
                  <a:pt x="1164914" y="6348437"/>
                </a:lnTo>
                <a:lnTo>
                  <a:pt x="1189662" y="6304244"/>
                </a:lnTo>
                <a:lnTo>
                  <a:pt x="1216177" y="6261820"/>
                </a:lnTo>
                <a:lnTo>
                  <a:pt x="1240925" y="6217627"/>
                </a:lnTo>
                <a:lnTo>
                  <a:pt x="1270976" y="6175202"/>
                </a:lnTo>
                <a:lnTo>
                  <a:pt x="1325774" y="6088585"/>
                </a:lnTo>
                <a:lnTo>
                  <a:pt x="1354057" y="6046161"/>
                </a:lnTo>
                <a:lnTo>
                  <a:pt x="1382341" y="6003736"/>
                </a:lnTo>
                <a:lnTo>
                  <a:pt x="1440675" y="5918886"/>
                </a:lnTo>
                <a:lnTo>
                  <a:pt x="1499009" y="5835805"/>
                </a:lnTo>
                <a:lnTo>
                  <a:pt x="1559110" y="5752723"/>
                </a:lnTo>
                <a:lnTo>
                  <a:pt x="1619212" y="5673176"/>
                </a:lnTo>
                <a:lnTo>
                  <a:pt x="1677546" y="5593630"/>
                </a:lnTo>
                <a:lnTo>
                  <a:pt x="1707597" y="5554741"/>
                </a:lnTo>
                <a:lnTo>
                  <a:pt x="1737648" y="5517619"/>
                </a:lnTo>
                <a:lnTo>
                  <a:pt x="1795982" y="5443376"/>
                </a:lnTo>
                <a:lnTo>
                  <a:pt x="1852548" y="5370900"/>
                </a:lnTo>
                <a:lnTo>
                  <a:pt x="1907347" y="5301960"/>
                </a:lnTo>
                <a:lnTo>
                  <a:pt x="1962145" y="5236555"/>
                </a:lnTo>
                <a:lnTo>
                  <a:pt x="2013408" y="5174686"/>
                </a:lnTo>
                <a:lnTo>
                  <a:pt x="2108864" y="5063321"/>
                </a:lnTo>
                <a:lnTo>
                  <a:pt x="2190178" y="4967865"/>
                </a:lnTo>
                <a:lnTo>
                  <a:pt x="2305079" y="4837056"/>
                </a:lnTo>
                <a:lnTo>
                  <a:pt x="2381089" y="4748671"/>
                </a:lnTo>
                <a:lnTo>
                  <a:pt x="2471242" y="4644377"/>
                </a:lnTo>
                <a:lnTo>
                  <a:pt x="2683366" y="4393364"/>
                </a:lnTo>
                <a:lnTo>
                  <a:pt x="2801801" y="4251948"/>
                </a:lnTo>
                <a:lnTo>
                  <a:pt x="2927308" y="4099926"/>
                </a:lnTo>
                <a:close/>
                <a:moveTo>
                  <a:pt x="2826529" y="0"/>
                </a:moveTo>
                <a:lnTo>
                  <a:pt x="3071664" y="0"/>
                </a:lnTo>
                <a:lnTo>
                  <a:pt x="3071664" y="2869379"/>
                </a:lnTo>
                <a:lnTo>
                  <a:pt x="3038671" y="2915570"/>
                </a:lnTo>
                <a:lnTo>
                  <a:pt x="2973266" y="3002187"/>
                </a:lnTo>
                <a:lnTo>
                  <a:pt x="2842457" y="3177189"/>
                </a:lnTo>
                <a:lnTo>
                  <a:pt x="2706344" y="3352191"/>
                </a:lnTo>
                <a:lnTo>
                  <a:pt x="2568464" y="3530728"/>
                </a:lnTo>
                <a:lnTo>
                  <a:pt x="2285632" y="3891338"/>
                </a:lnTo>
                <a:lnTo>
                  <a:pt x="2142449" y="4073411"/>
                </a:lnTo>
                <a:lnTo>
                  <a:pt x="1999265" y="4255484"/>
                </a:lnTo>
                <a:lnTo>
                  <a:pt x="1859617" y="4439324"/>
                </a:lnTo>
                <a:lnTo>
                  <a:pt x="1788909" y="4531245"/>
                </a:lnTo>
                <a:lnTo>
                  <a:pt x="1719969" y="4623165"/>
                </a:lnTo>
                <a:lnTo>
                  <a:pt x="1651029" y="4715085"/>
                </a:lnTo>
                <a:lnTo>
                  <a:pt x="1583856" y="4807005"/>
                </a:lnTo>
                <a:lnTo>
                  <a:pt x="1516684" y="4898926"/>
                </a:lnTo>
                <a:lnTo>
                  <a:pt x="1451279" y="4990846"/>
                </a:lnTo>
                <a:lnTo>
                  <a:pt x="1387642" y="5084534"/>
                </a:lnTo>
                <a:lnTo>
                  <a:pt x="1324005" y="5176454"/>
                </a:lnTo>
                <a:lnTo>
                  <a:pt x="1263903" y="5268374"/>
                </a:lnTo>
                <a:lnTo>
                  <a:pt x="1202034" y="5362062"/>
                </a:lnTo>
                <a:lnTo>
                  <a:pt x="1143700" y="5453983"/>
                </a:lnTo>
                <a:lnTo>
                  <a:pt x="1085366" y="5545903"/>
                </a:lnTo>
                <a:lnTo>
                  <a:pt x="1030567" y="5637823"/>
                </a:lnTo>
                <a:lnTo>
                  <a:pt x="977536" y="5731511"/>
                </a:lnTo>
                <a:lnTo>
                  <a:pt x="928041" y="5823431"/>
                </a:lnTo>
                <a:lnTo>
                  <a:pt x="878545" y="5915351"/>
                </a:lnTo>
                <a:lnTo>
                  <a:pt x="832585" y="6007272"/>
                </a:lnTo>
                <a:lnTo>
                  <a:pt x="788393" y="6099192"/>
                </a:lnTo>
                <a:lnTo>
                  <a:pt x="745968" y="6191112"/>
                </a:lnTo>
                <a:lnTo>
                  <a:pt x="707079" y="6281265"/>
                </a:lnTo>
                <a:lnTo>
                  <a:pt x="671725" y="6373185"/>
                </a:lnTo>
                <a:lnTo>
                  <a:pt x="638139" y="6465105"/>
                </a:lnTo>
                <a:lnTo>
                  <a:pt x="606320" y="6557025"/>
                </a:lnTo>
                <a:lnTo>
                  <a:pt x="579805" y="6647178"/>
                </a:lnTo>
                <a:lnTo>
                  <a:pt x="555057" y="6737331"/>
                </a:lnTo>
                <a:lnTo>
                  <a:pt x="533844" y="6827483"/>
                </a:lnTo>
                <a:lnTo>
                  <a:pt x="527741" y="6858000"/>
                </a:lnTo>
                <a:lnTo>
                  <a:pt x="148053" y="6858000"/>
                </a:lnTo>
                <a:lnTo>
                  <a:pt x="134345" y="6816877"/>
                </a:lnTo>
                <a:lnTo>
                  <a:pt x="120203" y="6772685"/>
                </a:lnTo>
                <a:lnTo>
                  <a:pt x="106062" y="6726724"/>
                </a:lnTo>
                <a:lnTo>
                  <a:pt x="93688" y="6682532"/>
                </a:lnTo>
                <a:lnTo>
                  <a:pt x="83082" y="6636572"/>
                </a:lnTo>
                <a:lnTo>
                  <a:pt x="72476" y="6592379"/>
                </a:lnTo>
                <a:lnTo>
                  <a:pt x="61869" y="6544652"/>
                </a:lnTo>
                <a:lnTo>
                  <a:pt x="53031" y="6498691"/>
                </a:lnTo>
                <a:lnTo>
                  <a:pt x="44192" y="6450964"/>
                </a:lnTo>
                <a:lnTo>
                  <a:pt x="37122" y="6401468"/>
                </a:lnTo>
                <a:lnTo>
                  <a:pt x="30051" y="6351973"/>
                </a:lnTo>
                <a:lnTo>
                  <a:pt x="22980" y="6302477"/>
                </a:lnTo>
                <a:lnTo>
                  <a:pt x="17677" y="6252982"/>
                </a:lnTo>
                <a:lnTo>
                  <a:pt x="12374" y="6201718"/>
                </a:lnTo>
                <a:lnTo>
                  <a:pt x="8838" y="6150455"/>
                </a:lnTo>
                <a:lnTo>
                  <a:pt x="5303" y="6097424"/>
                </a:lnTo>
                <a:lnTo>
                  <a:pt x="1768" y="6039090"/>
                </a:lnTo>
                <a:lnTo>
                  <a:pt x="0" y="5980756"/>
                </a:lnTo>
                <a:lnTo>
                  <a:pt x="0" y="5922422"/>
                </a:lnTo>
                <a:lnTo>
                  <a:pt x="1768" y="5864088"/>
                </a:lnTo>
                <a:lnTo>
                  <a:pt x="3535" y="5805754"/>
                </a:lnTo>
                <a:lnTo>
                  <a:pt x="8838" y="5747420"/>
                </a:lnTo>
                <a:lnTo>
                  <a:pt x="14142" y="5690854"/>
                </a:lnTo>
                <a:lnTo>
                  <a:pt x="19445" y="5634288"/>
                </a:lnTo>
                <a:lnTo>
                  <a:pt x="28283" y="5577721"/>
                </a:lnTo>
                <a:lnTo>
                  <a:pt x="37122" y="5521155"/>
                </a:lnTo>
                <a:lnTo>
                  <a:pt x="45960" y="5464589"/>
                </a:lnTo>
                <a:lnTo>
                  <a:pt x="58334" y="5408022"/>
                </a:lnTo>
                <a:lnTo>
                  <a:pt x="70708" y="5353224"/>
                </a:lnTo>
                <a:lnTo>
                  <a:pt x="83082" y="5298425"/>
                </a:lnTo>
                <a:lnTo>
                  <a:pt x="98991" y="5243627"/>
                </a:lnTo>
                <a:lnTo>
                  <a:pt x="114900" y="5188828"/>
                </a:lnTo>
                <a:lnTo>
                  <a:pt x="130810" y="5134029"/>
                </a:lnTo>
                <a:lnTo>
                  <a:pt x="148487" y="5079231"/>
                </a:lnTo>
                <a:lnTo>
                  <a:pt x="167931" y="5024432"/>
                </a:lnTo>
                <a:lnTo>
                  <a:pt x="187376" y="4971401"/>
                </a:lnTo>
                <a:lnTo>
                  <a:pt x="206821" y="4918370"/>
                </a:lnTo>
                <a:lnTo>
                  <a:pt x="228033" y="4863572"/>
                </a:lnTo>
                <a:lnTo>
                  <a:pt x="251013" y="4810541"/>
                </a:lnTo>
                <a:lnTo>
                  <a:pt x="273993" y="4757510"/>
                </a:lnTo>
                <a:lnTo>
                  <a:pt x="323489" y="4653216"/>
                </a:lnTo>
                <a:lnTo>
                  <a:pt x="374752" y="4547154"/>
                </a:lnTo>
                <a:lnTo>
                  <a:pt x="401267" y="4495891"/>
                </a:lnTo>
                <a:lnTo>
                  <a:pt x="429550" y="4444627"/>
                </a:lnTo>
                <a:lnTo>
                  <a:pt x="457834" y="4391597"/>
                </a:lnTo>
                <a:lnTo>
                  <a:pt x="487884" y="4340333"/>
                </a:lnTo>
                <a:lnTo>
                  <a:pt x="516168" y="4289070"/>
                </a:lnTo>
                <a:lnTo>
                  <a:pt x="546218" y="4237807"/>
                </a:lnTo>
                <a:lnTo>
                  <a:pt x="608088" y="4135280"/>
                </a:lnTo>
                <a:lnTo>
                  <a:pt x="673493" y="4034522"/>
                </a:lnTo>
                <a:lnTo>
                  <a:pt x="738897" y="3931995"/>
                </a:lnTo>
                <a:lnTo>
                  <a:pt x="806070" y="3831237"/>
                </a:lnTo>
                <a:lnTo>
                  <a:pt x="841424" y="3781741"/>
                </a:lnTo>
                <a:lnTo>
                  <a:pt x="875010" y="3732246"/>
                </a:lnTo>
                <a:lnTo>
                  <a:pt x="1016426" y="3528960"/>
                </a:lnTo>
                <a:lnTo>
                  <a:pt x="1161377" y="3330978"/>
                </a:lnTo>
                <a:lnTo>
                  <a:pt x="1308096" y="3131229"/>
                </a:lnTo>
                <a:lnTo>
                  <a:pt x="1453047" y="2933246"/>
                </a:lnTo>
                <a:lnTo>
                  <a:pt x="1525522" y="2832488"/>
                </a:lnTo>
                <a:lnTo>
                  <a:pt x="1596230" y="2733497"/>
                </a:lnTo>
                <a:lnTo>
                  <a:pt x="1836637" y="2397634"/>
                </a:lnTo>
                <a:lnTo>
                  <a:pt x="2068205" y="2072378"/>
                </a:lnTo>
                <a:lnTo>
                  <a:pt x="2177803" y="1916821"/>
                </a:lnTo>
                <a:lnTo>
                  <a:pt x="2283864" y="1766566"/>
                </a:lnTo>
                <a:lnTo>
                  <a:pt x="2382856" y="1621615"/>
                </a:lnTo>
                <a:lnTo>
                  <a:pt x="2478311" y="1481967"/>
                </a:lnTo>
                <a:lnTo>
                  <a:pt x="2564928" y="1349390"/>
                </a:lnTo>
                <a:lnTo>
                  <a:pt x="2644475" y="1223883"/>
                </a:lnTo>
                <a:lnTo>
                  <a:pt x="2716950" y="1105448"/>
                </a:lnTo>
                <a:lnTo>
                  <a:pt x="2748769" y="1048881"/>
                </a:lnTo>
                <a:lnTo>
                  <a:pt x="2778820" y="995850"/>
                </a:lnTo>
                <a:lnTo>
                  <a:pt x="2807103" y="942820"/>
                </a:lnTo>
                <a:lnTo>
                  <a:pt x="2831850" y="893324"/>
                </a:lnTo>
                <a:lnTo>
                  <a:pt x="2854830" y="845596"/>
                </a:lnTo>
                <a:lnTo>
                  <a:pt x="2876043" y="799636"/>
                </a:lnTo>
                <a:lnTo>
                  <a:pt x="2891952" y="757211"/>
                </a:lnTo>
                <a:lnTo>
                  <a:pt x="2906094" y="718322"/>
                </a:lnTo>
                <a:lnTo>
                  <a:pt x="2918468" y="681200"/>
                </a:lnTo>
                <a:lnTo>
                  <a:pt x="2923771" y="663523"/>
                </a:lnTo>
                <a:lnTo>
                  <a:pt x="2927306" y="645846"/>
                </a:lnTo>
                <a:lnTo>
                  <a:pt x="2930842" y="621099"/>
                </a:lnTo>
                <a:lnTo>
                  <a:pt x="2934377" y="596351"/>
                </a:lnTo>
                <a:lnTo>
                  <a:pt x="2937912" y="571603"/>
                </a:lnTo>
                <a:lnTo>
                  <a:pt x="2939680" y="546855"/>
                </a:lnTo>
                <a:lnTo>
                  <a:pt x="2941448" y="495592"/>
                </a:lnTo>
                <a:lnTo>
                  <a:pt x="2939680" y="446097"/>
                </a:lnTo>
                <a:lnTo>
                  <a:pt x="2937912" y="421349"/>
                </a:lnTo>
                <a:lnTo>
                  <a:pt x="2936144" y="394833"/>
                </a:lnTo>
                <a:lnTo>
                  <a:pt x="2932609" y="370086"/>
                </a:lnTo>
                <a:lnTo>
                  <a:pt x="2929074" y="345338"/>
                </a:lnTo>
                <a:lnTo>
                  <a:pt x="2920235" y="297610"/>
                </a:lnTo>
                <a:lnTo>
                  <a:pt x="2914932" y="272862"/>
                </a:lnTo>
                <a:lnTo>
                  <a:pt x="2909629" y="248115"/>
                </a:lnTo>
                <a:lnTo>
                  <a:pt x="2897255" y="202154"/>
                </a:lnTo>
                <a:lnTo>
                  <a:pt x="2883114" y="154427"/>
                </a:lnTo>
                <a:lnTo>
                  <a:pt x="2868972" y="110234"/>
                </a:lnTo>
                <a:lnTo>
                  <a:pt x="2853063" y="67809"/>
                </a:lnTo>
                <a:lnTo>
                  <a:pt x="2837154" y="27152"/>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13006963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
    <p:bg>
      <p:bgPr>
        <a:solidFill>
          <a:schemeClr val="accent1"/>
        </a:solidFill>
        <a:effectLst/>
      </p:bgPr>
    </p:bg>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5FF9A2D4-6DC1-9A08-458A-4055DDEF3708}"/>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FE53753E-95AF-47EE-BCF8-DFFACE6AEFFF}"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bg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623889" y="2132856"/>
            <a:ext cx="4535486"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9" y="4436690"/>
            <a:ext cx="4535486"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0672996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2">
    <p:bg>
      <p:bgPr>
        <a:solidFill>
          <a:schemeClr val="accent2"/>
        </a:solidFill>
        <a:effectLst/>
      </p:bgPr>
    </p:bg>
    <p:spTree>
      <p:nvGrpSpPr>
        <p:cNvPr id="1" name=""/>
        <p:cNvGrpSpPr/>
        <p:nvPr/>
      </p:nvGrpSpPr>
      <p:grpSpPr>
        <a:xfrm>
          <a:off x="0" y="0"/>
          <a:ext cx="0" cy="0"/>
          <a:chOff x="0" y="0"/>
          <a:chExt cx="0" cy="0"/>
        </a:xfrm>
      </p:grpSpPr>
      <p:sp>
        <p:nvSpPr>
          <p:cNvPr id="3" name="Picture Placeholder 19">
            <a:extLst>
              <a:ext uri="{FF2B5EF4-FFF2-40B4-BE49-F238E27FC236}">
                <a16:creationId xmlns:a16="http://schemas.microsoft.com/office/drawing/2014/main" id="{54361A05-748E-6BA5-2C76-26672F402F69}"/>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accent1"/>
                </a:solidFill>
              </a:defRPr>
            </a:lvl1pPr>
          </a:lstStyle>
          <a:p>
            <a:fld id="{B28730A1-A494-40A4-B110-98BD117055DD}"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623889" y="2132856"/>
            <a:ext cx="4535486" cy="2015802"/>
          </a:xfrm>
        </p:spPr>
        <p:txBody>
          <a:bodyPr anchor="t" anchorCtr="0"/>
          <a:lstStyle>
            <a:lvl1pPr algn="l">
              <a:defRPr sz="4000">
                <a:solidFill>
                  <a:schemeClr val="accent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9" y="4436690"/>
            <a:ext cx="4535486" cy="576064"/>
          </a:xfrm>
        </p:spPr>
        <p:txBody>
          <a:bodyPr/>
          <a:lstStyle>
            <a:lvl1pPr marL="0" indent="0" algn="l">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6281030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5328098"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6235563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omparison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1343024" y="1773238"/>
            <a:ext cx="4608959"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1055688" y="2420888"/>
            <a:ext cx="4896296" cy="3744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528048" y="1773238"/>
            <a:ext cx="4608265"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4896297" cy="3744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13313979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2">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5328098"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4659592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Comparison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5328096"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240016" y="1773238"/>
            <a:ext cx="5328097"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5328098"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DC1DA182-E6FB-4A50-B314-B7507058FF4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3111624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Comparison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5328096"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240016" y="1773238"/>
            <a:ext cx="5328097"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5328098"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DC1DA182-E6FB-4A50-B314-B7507058FF4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4514019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Content and Header">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9" y="1773238"/>
            <a:ext cx="10944222"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9" y="2420888"/>
            <a:ext cx="10944222"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652427E8-F234-47B6-9AB4-655F3C85B25E}"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43794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Content and Header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9" y="1773238"/>
            <a:ext cx="10944222"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9" y="2420888"/>
            <a:ext cx="10944222"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652427E8-F234-47B6-9AB4-655F3C85B25E}"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40020990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Content and Highl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5C36278-0317-47B4-A5E2-1B008F0A3A4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8688288"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12" name="Straight Connector 11">
            <a:extLst>
              <a:ext uri="{FF2B5EF4-FFF2-40B4-BE49-F238E27FC236}">
                <a16:creationId xmlns:a16="http://schemas.microsoft.com/office/drawing/2014/main" id="{42F05E37-3776-01E8-7194-21D33C2EED51}"/>
              </a:ext>
              <a:ext uri="{C183D7F6-B498-43B3-948B-1728B52AA6E4}">
                <adec:decorative xmlns:adec="http://schemas.microsoft.com/office/drawing/2017/decorative" val="1"/>
              </a:ext>
            </a:extLst>
          </p:cNvPr>
          <p:cNvCxnSpPr/>
          <p:nvPr userDrawn="1"/>
        </p:nvCxnSpPr>
        <p:spPr>
          <a:xfrm>
            <a:off x="8400256"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85080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Content and Highlight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34739B3E-E336-46B9-A585-F7572893B654}"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7" name="Straight Connector 6">
            <a:extLst>
              <a:ext uri="{FF2B5EF4-FFF2-40B4-BE49-F238E27FC236}">
                <a16:creationId xmlns:a16="http://schemas.microsoft.com/office/drawing/2014/main" id="{C737DD0E-296C-8C45-52B2-8F30DD339E79}"/>
              </a:ext>
              <a:ext uri="{C183D7F6-B498-43B3-948B-1728B52AA6E4}">
                <adec:decorative xmlns:adec="http://schemas.microsoft.com/office/drawing/2017/decorative" val="1"/>
              </a:ext>
            </a:extLst>
          </p:cNvPr>
          <p:cNvCxnSpPr/>
          <p:nvPr userDrawn="1"/>
        </p:nvCxnSpPr>
        <p:spPr>
          <a:xfrm>
            <a:off x="3791744"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69727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Content and Highlight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5C36278-0317-47B4-A5E2-1B008F0A3A4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8688288"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12" name="Straight Connector 11">
            <a:extLst>
              <a:ext uri="{FF2B5EF4-FFF2-40B4-BE49-F238E27FC236}">
                <a16:creationId xmlns:a16="http://schemas.microsoft.com/office/drawing/2014/main" id="{42F05E37-3776-01E8-7194-21D33C2EED51}"/>
              </a:ext>
              <a:ext uri="{C183D7F6-B498-43B3-948B-1728B52AA6E4}">
                <adec:decorative xmlns:adec="http://schemas.microsoft.com/office/drawing/2017/decorative" val="1"/>
              </a:ext>
            </a:extLst>
          </p:cNvPr>
          <p:cNvCxnSpPr/>
          <p:nvPr userDrawn="1"/>
        </p:nvCxnSpPr>
        <p:spPr>
          <a:xfrm>
            <a:off x="8400256"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778553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Content and Highlight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34739B3E-E336-46B9-A585-F7572893B654}"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7" name="Straight Connector 6">
            <a:extLst>
              <a:ext uri="{FF2B5EF4-FFF2-40B4-BE49-F238E27FC236}">
                <a16:creationId xmlns:a16="http://schemas.microsoft.com/office/drawing/2014/main" id="{C737DD0E-296C-8C45-52B2-8F30DD339E79}"/>
              </a:ext>
              <a:ext uri="{C183D7F6-B498-43B3-948B-1728B52AA6E4}">
                <adec:decorative xmlns:adec="http://schemas.microsoft.com/office/drawing/2017/decorative" val="1"/>
              </a:ext>
            </a:extLst>
          </p:cNvPr>
          <p:cNvCxnSpPr/>
          <p:nvPr userDrawn="1"/>
        </p:nvCxnSpPr>
        <p:spPr>
          <a:xfrm>
            <a:off x="3791744"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857645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0" name="Picture Placeholder 19">
            <a:extLst>
              <a:ext uri="{FF2B5EF4-FFF2-40B4-BE49-F238E27FC236}">
                <a16:creationId xmlns:a16="http://schemas.microsoft.com/office/drawing/2014/main" id="{A8275D46-648A-6D1B-558E-E3FAC0796683}"/>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9" name="Text Placeholder 2">
            <a:extLst>
              <a:ext uri="{FF2B5EF4-FFF2-40B4-BE49-F238E27FC236}">
                <a16:creationId xmlns:a16="http://schemas.microsoft.com/office/drawing/2014/main" id="{EA2BFE28-A8A3-9BA9-3FCF-80A8FC75E0B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7" name="Date Placeholder 6">
            <a:extLst>
              <a:ext uri="{FF2B5EF4-FFF2-40B4-BE49-F238E27FC236}">
                <a16:creationId xmlns:a16="http://schemas.microsoft.com/office/drawing/2014/main" id="{EFC052CB-1C59-5FF2-4DF9-656C509F72B6}"/>
              </a:ext>
            </a:extLst>
          </p:cNvPr>
          <p:cNvSpPr>
            <a:spLocks noGrp="1"/>
          </p:cNvSpPr>
          <p:nvPr>
            <p:ph type="dt" sz="half" idx="20"/>
          </p:nvPr>
        </p:nvSpPr>
        <p:spPr/>
        <p:txBody>
          <a:bodyPr/>
          <a:lstStyle/>
          <a:p>
            <a:fld id="{0141B497-A1EF-4919-9591-DEA47F30A355}" type="datetime1">
              <a:rPr lang="fi-FI" smtClean="0"/>
              <a:t>4.5.2026</a:t>
            </a:fld>
            <a:endParaRPr lang="fi-FI" dirty="0"/>
          </a:p>
        </p:txBody>
      </p:sp>
      <p:sp>
        <p:nvSpPr>
          <p:cNvPr id="8" name="Footer Placeholder 7">
            <a:extLst>
              <a:ext uri="{FF2B5EF4-FFF2-40B4-BE49-F238E27FC236}">
                <a16:creationId xmlns:a16="http://schemas.microsoft.com/office/drawing/2014/main" id="{73DC01B7-6394-8CC2-2C32-66EE2DE3FF55}"/>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ECD5D9A-E923-5757-606E-E0B4413A922D}"/>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20026839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Content and Header">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1343025" y="1773238"/>
            <a:ext cx="10369549"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1055688" y="2420888"/>
            <a:ext cx="10656886" cy="3744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32160824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7200900"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3" name="Picture Placeholder 22">
            <a:extLst>
              <a:ext uri="{FF2B5EF4-FFF2-40B4-BE49-F238E27FC236}">
                <a16:creationId xmlns:a16="http://schemas.microsoft.com/office/drawing/2014/main" id="{CA6B75E8-E809-A875-9F2D-14DC986B3B84}"/>
              </a:ext>
              <a:ext uri="{C183D7F6-B498-43B3-948B-1728B52AA6E4}">
                <adec:decorative xmlns:adec="http://schemas.microsoft.com/office/drawing/2017/decorative" val="1"/>
              </a:ext>
            </a:extLst>
          </p:cNvPr>
          <p:cNvSpPr>
            <a:spLocks noGrp="1"/>
          </p:cNvSpPr>
          <p:nvPr>
            <p:ph type="pic" sz="quarter" idx="13"/>
          </p:nvPr>
        </p:nvSpPr>
        <p:spPr>
          <a:xfrm>
            <a:off x="8117802" y="0"/>
            <a:ext cx="4074198" cy="685800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7" name="Text Placeholder 2">
            <a:extLst>
              <a:ext uri="{FF2B5EF4-FFF2-40B4-BE49-F238E27FC236}">
                <a16:creationId xmlns:a16="http://schemas.microsoft.com/office/drawing/2014/main" id="{874BB04E-A683-5803-730E-D653662C7183}"/>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8" name="Date Placeholder 7">
            <a:extLst>
              <a:ext uri="{FF2B5EF4-FFF2-40B4-BE49-F238E27FC236}">
                <a16:creationId xmlns:a16="http://schemas.microsoft.com/office/drawing/2014/main" id="{DB3D3A7B-E98E-B66E-F719-0A3C386B2019}"/>
              </a:ext>
            </a:extLst>
          </p:cNvPr>
          <p:cNvSpPr>
            <a:spLocks noGrp="1"/>
          </p:cNvSpPr>
          <p:nvPr>
            <p:ph type="dt" sz="half" idx="20"/>
          </p:nvPr>
        </p:nvSpPr>
        <p:spPr/>
        <p:txBody>
          <a:bodyPr/>
          <a:lstStyle/>
          <a:p>
            <a:fld id="{2C3C5409-335C-4540-8DA3-D8AE9A049648}" type="datetime1">
              <a:rPr lang="fi-FI" smtClean="0"/>
              <a:t>4.5.2026</a:t>
            </a:fld>
            <a:endParaRPr lang="fi-FI" dirty="0"/>
          </a:p>
        </p:txBody>
      </p:sp>
      <p:sp>
        <p:nvSpPr>
          <p:cNvPr id="9" name="Footer Placeholder 8">
            <a:extLst>
              <a:ext uri="{FF2B5EF4-FFF2-40B4-BE49-F238E27FC236}">
                <a16:creationId xmlns:a16="http://schemas.microsoft.com/office/drawing/2014/main" id="{75B272D8-63EE-AC21-3A79-B18F57CEF3E4}"/>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C079797-25E8-5A80-364F-8054D48388CE}"/>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29408946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0" name="Picture Placeholder 19">
            <a:extLst>
              <a:ext uri="{FF2B5EF4-FFF2-40B4-BE49-F238E27FC236}">
                <a16:creationId xmlns:a16="http://schemas.microsoft.com/office/drawing/2014/main" id="{A8275D46-648A-6D1B-558E-E3FAC0796683}"/>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9" name="Text Placeholder 2">
            <a:extLst>
              <a:ext uri="{FF2B5EF4-FFF2-40B4-BE49-F238E27FC236}">
                <a16:creationId xmlns:a16="http://schemas.microsoft.com/office/drawing/2014/main" id="{EA2BFE28-A8A3-9BA9-3FCF-80A8FC75E0B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7" name="Date Placeholder 6">
            <a:extLst>
              <a:ext uri="{FF2B5EF4-FFF2-40B4-BE49-F238E27FC236}">
                <a16:creationId xmlns:a16="http://schemas.microsoft.com/office/drawing/2014/main" id="{EFC052CB-1C59-5FF2-4DF9-656C509F72B6}"/>
              </a:ext>
            </a:extLst>
          </p:cNvPr>
          <p:cNvSpPr>
            <a:spLocks noGrp="1"/>
          </p:cNvSpPr>
          <p:nvPr>
            <p:ph type="dt" sz="half" idx="20"/>
          </p:nvPr>
        </p:nvSpPr>
        <p:spPr/>
        <p:txBody>
          <a:bodyPr/>
          <a:lstStyle/>
          <a:p>
            <a:fld id="{0141B497-A1EF-4919-9591-DEA47F30A355}" type="datetime1">
              <a:rPr lang="fi-FI" smtClean="0"/>
              <a:t>4.5.2026</a:t>
            </a:fld>
            <a:endParaRPr lang="fi-FI" dirty="0"/>
          </a:p>
        </p:txBody>
      </p:sp>
      <p:sp>
        <p:nvSpPr>
          <p:cNvPr id="8" name="Footer Placeholder 7">
            <a:extLst>
              <a:ext uri="{FF2B5EF4-FFF2-40B4-BE49-F238E27FC236}">
                <a16:creationId xmlns:a16="http://schemas.microsoft.com/office/drawing/2014/main" id="{73DC01B7-6394-8CC2-2C32-66EE2DE3FF55}"/>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ECD5D9A-E923-5757-606E-E0B4413A922D}"/>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20658005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7200900"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3" name="Picture Placeholder 22">
            <a:extLst>
              <a:ext uri="{FF2B5EF4-FFF2-40B4-BE49-F238E27FC236}">
                <a16:creationId xmlns:a16="http://schemas.microsoft.com/office/drawing/2014/main" id="{CA6B75E8-E809-A875-9F2D-14DC986B3B84}"/>
              </a:ext>
              <a:ext uri="{C183D7F6-B498-43B3-948B-1728B52AA6E4}">
                <adec:decorative xmlns:adec="http://schemas.microsoft.com/office/drawing/2017/decorative" val="1"/>
              </a:ext>
            </a:extLst>
          </p:cNvPr>
          <p:cNvSpPr>
            <a:spLocks noGrp="1"/>
          </p:cNvSpPr>
          <p:nvPr>
            <p:ph type="pic" sz="quarter" idx="13"/>
          </p:nvPr>
        </p:nvSpPr>
        <p:spPr>
          <a:xfrm>
            <a:off x="8117802" y="0"/>
            <a:ext cx="4074198" cy="685800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7" name="Text Placeholder 2">
            <a:extLst>
              <a:ext uri="{FF2B5EF4-FFF2-40B4-BE49-F238E27FC236}">
                <a16:creationId xmlns:a16="http://schemas.microsoft.com/office/drawing/2014/main" id="{874BB04E-A683-5803-730E-D653662C7183}"/>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8" name="Date Placeholder 7">
            <a:extLst>
              <a:ext uri="{FF2B5EF4-FFF2-40B4-BE49-F238E27FC236}">
                <a16:creationId xmlns:a16="http://schemas.microsoft.com/office/drawing/2014/main" id="{DB3D3A7B-E98E-B66E-F719-0A3C386B2019}"/>
              </a:ext>
            </a:extLst>
          </p:cNvPr>
          <p:cNvSpPr>
            <a:spLocks noGrp="1"/>
          </p:cNvSpPr>
          <p:nvPr>
            <p:ph type="dt" sz="half" idx="20"/>
          </p:nvPr>
        </p:nvSpPr>
        <p:spPr/>
        <p:txBody>
          <a:bodyPr/>
          <a:lstStyle/>
          <a:p>
            <a:fld id="{2C3C5409-335C-4540-8DA3-D8AE9A049648}" type="datetime1">
              <a:rPr lang="fi-FI" smtClean="0"/>
              <a:t>4.5.2026</a:t>
            </a:fld>
            <a:endParaRPr lang="fi-FI" dirty="0"/>
          </a:p>
        </p:txBody>
      </p:sp>
      <p:sp>
        <p:nvSpPr>
          <p:cNvPr id="9" name="Footer Placeholder 8">
            <a:extLst>
              <a:ext uri="{FF2B5EF4-FFF2-40B4-BE49-F238E27FC236}">
                <a16:creationId xmlns:a16="http://schemas.microsoft.com/office/drawing/2014/main" id="{75B272D8-63EE-AC21-3A79-B18F57CEF3E4}"/>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C079797-25E8-5A80-364F-8054D48388CE}"/>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16752362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hree 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345633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345633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F8180111-F982-4E0C-AD78-FE12D23D878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111778" y="1773238"/>
            <a:ext cx="3456335"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111778" y="2420888"/>
            <a:ext cx="3456335"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33386855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hree Comparison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345633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345633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F8180111-F982-4E0C-AD78-FE12D23D878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111778" y="1773238"/>
            <a:ext cx="3456335"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111778" y="2420888"/>
            <a:ext cx="3456335"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23269249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ontent and Basic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352FF74D-9035-40C1-BB6B-711B0646AB57}"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112224" y="1773237"/>
            <a:ext cx="3455889"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7002973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Content and Basic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20030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A92878AD-CB50-4A09-BA1C-944EF741445E}"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620744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Content and Basic Picture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352FF74D-9035-40C1-BB6B-711B0646AB57}"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112224" y="1773237"/>
            <a:ext cx="3455889"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15039496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Content and Basic Picture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20030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A92878AD-CB50-4A09-BA1C-944EF741445E}"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3788673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hree Basic Pictur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89531842-0DAB-4128-BA34-810587680725}"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0" name="Text Placeholder 7"/>
          <p:cNvSpPr>
            <a:spLocks noGrp="1"/>
          </p:cNvSpPr>
          <p:nvPr>
            <p:ph type="body" sz="quarter" idx="14"/>
          </p:nvPr>
        </p:nvSpPr>
        <p:spPr>
          <a:xfrm>
            <a:off x="62388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11177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4" name="Text Placeholder 7"/>
          <p:cNvSpPr>
            <a:spLocks noGrp="1"/>
          </p:cNvSpPr>
          <p:nvPr>
            <p:ph type="body" sz="quarter" idx="18"/>
          </p:nvPr>
        </p:nvSpPr>
        <p:spPr>
          <a:xfrm>
            <a:off x="811177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Tree>
    <p:extLst>
      <p:ext uri="{BB962C8B-B14F-4D97-AF65-F5344CB8AC3E}">
        <p14:creationId xmlns:p14="http://schemas.microsoft.com/office/powerpoint/2010/main" val="2513349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Content and Highl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6769348" cy="43926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8" name="Text Placeholder 7"/>
          <p:cNvSpPr>
            <a:spLocks noGrp="1"/>
          </p:cNvSpPr>
          <p:nvPr>
            <p:ph type="body" sz="quarter" idx="13"/>
          </p:nvPr>
        </p:nvSpPr>
        <p:spPr>
          <a:xfrm>
            <a:off x="8688288" y="1773238"/>
            <a:ext cx="3024287"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2"/>
                </a:solidFill>
                <a:latin typeface="Lato Black" panose="020F0A02020204030203" pitchFamily="34" charset="0"/>
              </a:defRPr>
            </a:lvl2pPr>
            <a:lvl3pPr marL="0" indent="0">
              <a:buFontTx/>
              <a:buNone/>
              <a:defRPr b="1">
                <a:solidFill>
                  <a:schemeClr val="accent2"/>
                </a:solidFill>
              </a:defRPr>
            </a:lvl3pPr>
            <a:lvl4pPr marL="0" indent="0">
              <a:buFontTx/>
              <a:buNone/>
              <a:defRPr>
                <a:solidFill>
                  <a:schemeClr val="accent2"/>
                </a:solidFill>
              </a:defRPr>
            </a:lvl4pPr>
            <a:lvl5pPr marL="0" indent="0">
              <a:buFontTx/>
              <a:buNone/>
              <a:defRPr>
                <a:solidFill>
                  <a:schemeClr val="accent2"/>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34203209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hree Basic Pictures 2">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89531842-0DAB-4128-BA34-810587680725}"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0" name="Text Placeholder 7"/>
          <p:cNvSpPr>
            <a:spLocks noGrp="1"/>
          </p:cNvSpPr>
          <p:nvPr>
            <p:ph type="body" sz="quarter" idx="14"/>
          </p:nvPr>
        </p:nvSpPr>
        <p:spPr>
          <a:xfrm>
            <a:off x="62388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11177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4" name="Text Placeholder 7"/>
          <p:cNvSpPr>
            <a:spLocks noGrp="1"/>
          </p:cNvSpPr>
          <p:nvPr>
            <p:ph type="body" sz="quarter" idx="18"/>
          </p:nvPr>
        </p:nvSpPr>
        <p:spPr>
          <a:xfrm>
            <a:off x="811177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Tree>
    <p:extLst>
      <p:ext uri="{BB962C8B-B14F-4D97-AF65-F5344CB8AC3E}">
        <p14:creationId xmlns:p14="http://schemas.microsoft.com/office/powerpoint/2010/main" val="32815039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Capti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2492895"/>
            <a:ext cx="5328096" cy="36729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476250"/>
            <a:ext cx="5328098"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2">
            <a:extLst>
              <a:ext uri="{FF2B5EF4-FFF2-40B4-BE49-F238E27FC236}">
                <a16:creationId xmlns:a16="http://schemas.microsoft.com/office/drawing/2014/main" id="{F956837D-EB84-F6F1-E126-966A1B8EEC86}"/>
              </a:ext>
            </a:extLst>
          </p:cNvPr>
          <p:cNvSpPr>
            <a:spLocks noGrp="1"/>
          </p:cNvSpPr>
          <p:nvPr>
            <p:ph type="body" idx="13"/>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cxnSp>
        <p:nvCxnSpPr>
          <p:cNvPr id="10" name="Straight Connector 9">
            <a:extLst>
              <a:ext uri="{FF2B5EF4-FFF2-40B4-BE49-F238E27FC236}">
                <a16:creationId xmlns:a16="http://schemas.microsoft.com/office/drawing/2014/main" id="{6EC2A7D5-D5F6-A9EA-4E99-16C7242856EF}"/>
              </a:ext>
            </a:extLst>
          </p:cNvPr>
          <p:cNvCxnSpPr/>
          <p:nvPr userDrawn="1"/>
        </p:nvCxnSpPr>
        <p:spPr>
          <a:xfrm>
            <a:off x="6096000"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23926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Caption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40017"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40017" y="2492896"/>
            <a:ext cx="5328096" cy="36729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3888" y="476250"/>
            <a:ext cx="5328098"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2">
            <a:extLst>
              <a:ext uri="{FF2B5EF4-FFF2-40B4-BE49-F238E27FC236}">
                <a16:creationId xmlns:a16="http://schemas.microsoft.com/office/drawing/2014/main" id="{4B1F781F-0CCB-968A-D71F-89201DACC991}"/>
              </a:ext>
            </a:extLst>
          </p:cNvPr>
          <p:cNvSpPr>
            <a:spLocks noGrp="1"/>
          </p:cNvSpPr>
          <p:nvPr>
            <p:ph type="body" idx="13"/>
          </p:nvPr>
        </p:nvSpPr>
        <p:spPr>
          <a:xfrm>
            <a:off x="6240017"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cxnSp>
        <p:nvCxnSpPr>
          <p:cNvPr id="9" name="Straight Connector 8">
            <a:extLst>
              <a:ext uri="{FF2B5EF4-FFF2-40B4-BE49-F238E27FC236}">
                <a16:creationId xmlns:a16="http://schemas.microsoft.com/office/drawing/2014/main" id="{15CF403D-906F-B2DE-3C38-75F884291245}"/>
              </a:ext>
            </a:extLst>
          </p:cNvPr>
          <p:cNvCxnSpPr/>
          <p:nvPr userDrawn="1"/>
        </p:nvCxnSpPr>
        <p:spPr>
          <a:xfrm>
            <a:off x="6096000"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038645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Caption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3888" y="2132856"/>
            <a:ext cx="3455888" cy="1800200"/>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4149080"/>
            <a:ext cx="3455888" cy="2016770"/>
          </a:xfrm>
        </p:spPr>
        <p:txBody>
          <a:bodyPr/>
          <a:lstStyle>
            <a:lvl1pPr marL="0" indent="0">
              <a:spcBef>
                <a:spcPts val="0"/>
              </a:spcBef>
              <a:buFontTx/>
              <a:buNone/>
              <a:defRPr/>
            </a:lvl1pPr>
            <a:lvl2pPr marL="0" indent="0">
              <a:spcBef>
                <a:spcPts val="0"/>
              </a:spcBef>
              <a:buFontTx/>
              <a:buNone/>
              <a:defRPr/>
            </a:lvl2pPr>
            <a:lvl3pPr marL="0" indent="0">
              <a:spcBef>
                <a:spcPts val="0"/>
              </a:spcBef>
              <a:buFontTx/>
              <a:buNone/>
              <a:defRPr/>
            </a:lvl3pPr>
            <a:lvl4pPr marL="0" indent="0">
              <a:spcBef>
                <a:spcPts val="0"/>
              </a:spcBef>
              <a:buFontTx/>
              <a:buNone/>
              <a:defRPr/>
            </a:lvl4pPr>
            <a:lvl5pPr marL="0" indent="0">
              <a:spcBef>
                <a:spcPts val="0"/>
              </a:spcBef>
              <a:buFontTx/>
              <a:buNone/>
              <a:defRPr/>
            </a:lvl5pPr>
            <a:lvl6pPr marL="0" indent="0">
              <a:spcBef>
                <a:spcPts val="0"/>
              </a:spcBef>
              <a:buFontTx/>
              <a:buNone/>
              <a:defRPr/>
            </a:lvl6pPr>
            <a:lvl7pPr marL="0" indent="0">
              <a:spcBef>
                <a:spcPts val="0"/>
              </a:spcBef>
              <a:buFontTx/>
              <a:buNone/>
              <a:defRPr/>
            </a:lvl7pPr>
            <a:lvl8pPr marL="0" indent="0">
              <a:spcBef>
                <a:spcPts val="0"/>
              </a:spcBef>
              <a:buFontTx/>
              <a:buNone/>
              <a:defRPr/>
            </a:lvl8pPr>
            <a:lvl9pPr marL="0" indent="0">
              <a:spcBef>
                <a:spcPts val="0"/>
              </a:spcBef>
              <a:buFontTx/>
              <a:buNone/>
              <a:defRPr/>
            </a:lvl9pPr>
          </a:lstStyle>
          <a:p>
            <a:pPr lvl="0"/>
            <a:r>
              <a:rPr lang="en-US"/>
              <a:t>Click to edit Master text styles</a:t>
            </a:r>
          </a:p>
          <a:p>
            <a:pPr lvl="1"/>
            <a:r>
              <a:rPr lang="en-US"/>
              <a:t>Second level</a:t>
            </a:r>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4367808" y="476250"/>
            <a:ext cx="7200306"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cxnSp>
        <p:nvCxnSpPr>
          <p:cNvPr id="9" name="Straight Connector 8">
            <a:extLst>
              <a:ext uri="{FF2B5EF4-FFF2-40B4-BE49-F238E27FC236}">
                <a16:creationId xmlns:a16="http://schemas.microsoft.com/office/drawing/2014/main" id="{2EFC3A9D-4147-F440-8B4C-48D7040451D6}"/>
              </a:ext>
            </a:extLst>
          </p:cNvPr>
          <p:cNvCxnSpPr/>
          <p:nvPr userDrawn="1"/>
        </p:nvCxnSpPr>
        <p:spPr>
          <a:xfrm>
            <a:off x="4223792"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DF614626-8706-9545-1C6E-555650083F01}"/>
              </a:ex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12" name="Freeform 6">
              <a:extLst>
                <a:ext uri="{FF2B5EF4-FFF2-40B4-BE49-F238E27FC236}">
                  <a16:creationId xmlns:a16="http://schemas.microsoft.com/office/drawing/2014/main" id="{089D2094-B093-17E2-C004-4320E5F45A30}"/>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3" name="Freeform 7">
              <a:extLst>
                <a:ext uri="{FF2B5EF4-FFF2-40B4-BE49-F238E27FC236}">
                  <a16:creationId xmlns:a16="http://schemas.microsoft.com/office/drawing/2014/main" id="{A11C4AB4-4B90-D188-4B03-24B95178E8A3}"/>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4" name="Freeform 8">
              <a:extLst>
                <a:ext uri="{FF2B5EF4-FFF2-40B4-BE49-F238E27FC236}">
                  <a16:creationId xmlns:a16="http://schemas.microsoft.com/office/drawing/2014/main" id="{5CFEF53C-B68D-9923-DEC1-18ACC7ECBF7A}"/>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20219914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Caption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8112225" y="2132856"/>
            <a:ext cx="3455888" cy="1800200"/>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8112225" y="4149080"/>
            <a:ext cx="3455888" cy="2016770"/>
          </a:xfrm>
        </p:spPr>
        <p:txBody>
          <a:bodyPr/>
          <a:lstStyle>
            <a:lvl1pPr marL="0" indent="0">
              <a:spcBef>
                <a:spcPts val="0"/>
              </a:spcBef>
              <a:buFontTx/>
              <a:buNone/>
              <a:defRPr/>
            </a:lvl1pPr>
            <a:lvl2pPr marL="0" indent="0">
              <a:spcBef>
                <a:spcPts val="0"/>
              </a:spcBef>
              <a:buFontTx/>
              <a:buNone/>
              <a:defRPr/>
            </a:lvl2pPr>
            <a:lvl3pPr marL="0" indent="0">
              <a:spcBef>
                <a:spcPts val="0"/>
              </a:spcBef>
              <a:buFontTx/>
              <a:buNone/>
              <a:defRPr/>
            </a:lvl3pPr>
            <a:lvl4pPr marL="0" indent="0">
              <a:spcBef>
                <a:spcPts val="0"/>
              </a:spcBef>
              <a:buFontTx/>
              <a:buNone/>
              <a:defRPr/>
            </a:lvl4pPr>
            <a:lvl5pPr marL="0" indent="0">
              <a:spcBef>
                <a:spcPts val="0"/>
              </a:spcBef>
              <a:buFontTx/>
              <a:buNone/>
              <a:defRPr/>
            </a:lvl5pPr>
            <a:lvl6pPr marL="0" indent="0">
              <a:spcBef>
                <a:spcPts val="0"/>
              </a:spcBef>
              <a:buFontTx/>
              <a:buNone/>
              <a:defRPr/>
            </a:lvl6pPr>
            <a:lvl7pPr marL="0" indent="0">
              <a:spcBef>
                <a:spcPts val="0"/>
              </a:spcBef>
              <a:buFontTx/>
              <a:buNone/>
              <a:defRPr/>
            </a:lvl7pPr>
            <a:lvl8pPr marL="0" indent="0">
              <a:spcBef>
                <a:spcPts val="0"/>
              </a:spcBef>
              <a:buFontTx/>
              <a:buNone/>
              <a:defRPr/>
            </a:lvl8pPr>
            <a:lvl9pPr marL="0" indent="0">
              <a:spcBef>
                <a:spcPts val="0"/>
              </a:spcBef>
              <a:buFontTx/>
              <a:buNone/>
              <a:defRPr/>
            </a:lvl9pPr>
          </a:lstStyle>
          <a:p>
            <a:pPr lvl="0"/>
            <a:r>
              <a:rPr lang="en-US"/>
              <a:t>Click to edit Master text styles</a:t>
            </a:r>
          </a:p>
          <a:p>
            <a:pPr lvl="1"/>
            <a:r>
              <a:rPr lang="en-US"/>
              <a:t>Second level</a:t>
            </a:r>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3888" y="476250"/>
            <a:ext cx="7200306"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cxnSp>
        <p:nvCxnSpPr>
          <p:cNvPr id="9" name="Straight Connector 8">
            <a:extLst>
              <a:ext uri="{FF2B5EF4-FFF2-40B4-BE49-F238E27FC236}">
                <a16:creationId xmlns:a16="http://schemas.microsoft.com/office/drawing/2014/main" id="{2EFC3A9D-4147-F440-8B4C-48D7040451D6}"/>
              </a:ext>
            </a:extLst>
          </p:cNvPr>
          <p:cNvCxnSpPr/>
          <p:nvPr userDrawn="1"/>
        </p:nvCxnSpPr>
        <p:spPr>
          <a:xfrm>
            <a:off x="7968208"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928833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p:bg>
      <p:bgPr>
        <a:solidFill>
          <a:schemeClr val="accent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58F64595-8B5C-74D4-D734-E86D9113BD9D}"/>
              </a:ext>
              <a:ext uri="{C183D7F6-B498-43B3-948B-1728B52AA6E4}">
                <adec:decorative xmlns:adec="http://schemas.microsoft.com/office/drawing/2017/decorative" val="1"/>
              </a:ext>
            </a:extLst>
          </p:cNvPr>
          <p:cNvSpPr>
            <a:spLocks noGrp="1"/>
          </p:cNvSpPr>
          <p:nvPr>
            <p:ph type="pic" sz="quarter" idx="14"/>
          </p:nvPr>
        </p:nvSpPr>
        <p:spPr>
          <a:xfrm>
            <a:off x="0" y="1"/>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10621496 w 12192000"/>
              <a:gd name="connsiteY3" fmla="*/ 6857999 h 6857999"/>
              <a:gd name="connsiteX4" fmla="*/ 10405976 w 12192000"/>
              <a:gd name="connsiteY4" fmla="*/ 6706155 h 6857999"/>
              <a:gd name="connsiteX5" fmla="*/ 9766026 w 12192000"/>
              <a:gd name="connsiteY5" fmla="*/ 6250539 h 6857999"/>
              <a:gd name="connsiteX6" fmla="*/ 9105209 w 12192000"/>
              <a:gd name="connsiteY6" fmla="*/ 5777533 h 6857999"/>
              <a:gd name="connsiteX7" fmla="*/ 8910442 w 12192000"/>
              <a:gd name="connsiteY7" fmla="*/ 5638414 h 6857999"/>
              <a:gd name="connsiteX8" fmla="*/ 8712196 w 12192000"/>
              <a:gd name="connsiteY8" fmla="*/ 5495816 h 6857999"/>
              <a:gd name="connsiteX9" fmla="*/ 8322663 w 12192000"/>
              <a:gd name="connsiteY9" fmla="*/ 5210622 h 6857999"/>
              <a:gd name="connsiteX10" fmla="*/ 7929650 w 12192000"/>
              <a:gd name="connsiteY10" fmla="*/ 4921949 h 6857999"/>
              <a:gd name="connsiteX11" fmla="*/ 7540116 w 12192000"/>
              <a:gd name="connsiteY11" fmla="*/ 4636754 h 6857999"/>
              <a:gd name="connsiteX12" fmla="*/ 7140148 w 12192000"/>
              <a:gd name="connsiteY12" fmla="*/ 4358515 h 6857999"/>
              <a:gd name="connsiteX13" fmla="*/ 7042764 w 12192000"/>
              <a:gd name="connsiteY13" fmla="*/ 4292434 h 6857999"/>
              <a:gd name="connsiteX14" fmla="*/ 6945381 w 12192000"/>
              <a:gd name="connsiteY14" fmla="*/ 4222874 h 6857999"/>
              <a:gd name="connsiteX15" fmla="*/ 6747136 w 12192000"/>
              <a:gd name="connsiteY15" fmla="*/ 4090711 h 6857999"/>
              <a:gd name="connsiteX16" fmla="*/ 6545413 w 12192000"/>
              <a:gd name="connsiteY16" fmla="*/ 3962025 h 6857999"/>
              <a:gd name="connsiteX17" fmla="*/ 6347167 w 12192000"/>
              <a:gd name="connsiteY17" fmla="*/ 3833340 h 6857999"/>
              <a:gd name="connsiteX18" fmla="*/ 6145444 w 12192000"/>
              <a:gd name="connsiteY18" fmla="*/ 3711610 h 6857999"/>
              <a:gd name="connsiteX19" fmla="*/ 6044583 w 12192000"/>
              <a:gd name="connsiteY19" fmla="*/ 3652484 h 6857999"/>
              <a:gd name="connsiteX20" fmla="*/ 5943722 w 12192000"/>
              <a:gd name="connsiteY20" fmla="*/ 3596837 h 6857999"/>
              <a:gd name="connsiteX21" fmla="*/ 5842860 w 12192000"/>
              <a:gd name="connsiteY21" fmla="*/ 3537711 h 6857999"/>
              <a:gd name="connsiteX22" fmla="*/ 5738520 w 12192000"/>
              <a:gd name="connsiteY22" fmla="*/ 3482063 h 6857999"/>
              <a:gd name="connsiteX23" fmla="*/ 5637658 w 12192000"/>
              <a:gd name="connsiteY23" fmla="*/ 3426415 h 6857999"/>
              <a:gd name="connsiteX24" fmla="*/ 5536797 w 12192000"/>
              <a:gd name="connsiteY24" fmla="*/ 3374246 h 6857999"/>
              <a:gd name="connsiteX25" fmla="*/ 5328118 w 12192000"/>
              <a:gd name="connsiteY25" fmla="*/ 3273384 h 6857999"/>
              <a:gd name="connsiteX26" fmla="*/ 5122917 w 12192000"/>
              <a:gd name="connsiteY26" fmla="*/ 3176000 h 6857999"/>
              <a:gd name="connsiteX27" fmla="*/ 5018578 w 12192000"/>
              <a:gd name="connsiteY27" fmla="*/ 3130787 h 6857999"/>
              <a:gd name="connsiteX28" fmla="*/ 4914237 w 12192000"/>
              <a:gd name="connsiteY28" fmla="*/ 3085573 h 6857999"/>
              <a:gd name="connsiteX29" fmla="*/ 4806420 w 12192000"/>
              <a:gd name="connsiteY29" fmla="*/ 3043837 h 6857999"/>
              <a:gd name="connsiteX30" fmla="*/ 4702080 w 12192000"/>
              <a:gd name="connsiteY30" fmla="*/ 3005579 h 6857999"/>
              <a:gd name="connsiteX31" fmla="*/ 4597741 w 12192000"/>
              <a:gd name="connsiteY31" fmla="*/ 2967321 h 6857999"/>
              <a:gd name="connsiteX32" fmla="*/ 4489924 w 12192000"/>
              <a:gd name="connsiteY32" fmla="*/ 2929064 h 6857999"/>
              <a:gd name="connsiteX33" fmla="*/ 4382106 w 12192000"/>
              <a:gd name="connsiteY33" fmla="*/ 2894284 h 6857999"/>
              <a:gd name="connsiteX34" fmla="*/ 4274288 w 12192000"/>
              <a:gd name="connsiteY34" fmla="*/ 2862982 h 6857999"/>
              <a:gd name="connsiteX35" fmla="*/ 4166471 w 12192000"/>
              <a:gd name="connsiteY35" fmla="*/ 2831680 h 6857999"/>
              <a:gd name="connsiteX36" fmla="*/ 4058653 w 12192000"/>
              <a:gd name="connsiteY36" fmla="*/ 2800378 h 6857999"/>
              <a:gd name="connsiteX37" fmla="*/ 3950837 w 12192000"/>
              <a:gd name="connsiteY37" fmla="*/ 2776032 h 6857999"/>
              <a:gd name="connsiteX38" fmla="*/ 3843019 w 12192000"/>
              <a:gd name="connsiteY38" fmla="*/ 2751686 h 6857999"/>
              <a:gd name="connsiteX39" fmla="*/ 3731723 w 12192000"/>
              <a:gd name="connsiteY39" fmla="*/ 2727340 h 6857999"/>
              <a:gd name="connsiteX40" fmla="*/ 3620428 w 12192000"/>
              <a:gd name="connsiteY40" fmla="*/ 2709950 h 6857999"/>
              <a:gd name="connsiteX41" fmla="*/ 3509132 w 12192000"/>
              <a:gd name="connsiteY41" fmla="*/ 2692561 h 6857999"/>
              <a:gd name="connsiteX42" fmla="*/ 3397837 w 12192000"/>
              <a:gd name="connsiteY42" fmla="*/ 2675170 h 6857999"/>
              <a:gd name="connsiteX43" fmla="*/ 3286541 w 12192000"/>
              <a:gd name="connsiteY43" fmla="*/ 2664737 h 6857999"/>
              <a:gd name="connsiteX44" fmla="*/ 3175245 w 12192000"/>
              <a:gd name="connsiteY44" fmla="*/ 2654303 h 6857999"/>
              <a:gd name="connsiteX45" fmla="*/ 3060471 w 12192000"/>
              <a:gd name="connsiteY45" fmla="*/ 2643869 h 6857999"/>
              <a:gd name="connsiteX46" fmla="*/ 2945699 w 12192000"/>
              <a:gd name="connsiteY46" fmla="*/ 2640391 h 6857999"/>
              <a:gd name="connsiteX47" fmla="*/ 2830925 w 12192000"/>
              <a:gd name="connsiteY47" fmla="*/ 2636913 h 6857999"/>
              <a:gd name="connsiteX48" fmla="*/ 2716152 w 12192000"/>
              <a:gd name="connsiteY48" fmla="*/ 2636913 h 6857999"/>
              <a:gd name="connsiteX49" fmla="*/ 2601377 w 12192000"/>
              <a:gd name="connsiteY49" fmla="*/ 2640391 h 6857999"/>
              <a:gd name="connsiteX50" fmla="*/ 2486604 w 12192000"/>
              <a:gd name="connsiteY50" fmla="*/ 2647347 h 6857999"/>
              <a:gd name="connsiteX51" fmla="*/ 2382265 w 12192000"/>
              <a:gd name="connsiteY51" fmla="*/ 2654303 h 6857999"/>
              <a:gd name="connsiteX52" fmla="*/ 2281404 w 12192000"/>
              <a:gd name="connsiteY52" fmla="*/ 2661259 h 6857999"/>
              <a:gd name="connsiteX53" fmla="*/ 2180541 w 12192000"/>
              <a:gd name="connsiteY53" fmla="*/ 2671693 h 6857999"/>
              <a:gd name="connsiteX54" fmla="*/ 2083158 w 12192000"/>
              <a:gd name="connsiteY54" fmla="*/ 2682126 h 6857999"/>
              <a:gd name="connsiteX55" fmla="*/ 1985774 w 12192000"/>
              <a:gd name="connsiteY55" fmla="*/ 2696039 h 6857999"/>
              <a:gd name="connsiteX56" fmla="*/ 1888390 w 12192000"/>
              <a:gd name="connsiteY56" fmla="*/ 2709950 h 6857999"/>
              <a:gd name="connsiteX57" fmla="*/ 1791007 w 12192000"/>
              <a:gd name="connsiteY57" fmla="*/ 2723862 h 6857999"/>
              <a:gd name="connsiteX58" fmla="*/ 1697101 w 12192000"/>
              <a:gd name="connsiteY58" fmla="*/ 2741252 h 6857999"/>
              <a:gd name="connsiteX59" fmla="*/ 1606674 w 12192000"/>
              <a:gd name="connsiteY59" fmla="*/ 2758642 h 6857999"/>
              <a:gd name="connsiteX60" fmla="*/ 1512768 w 12192000"/>
              <a:gd name="connsiteY60" fmla="*/ 2779510 h 6857999"/>
              <a:gd name="connsiteX61" fmla="*/ 1425818 w 12192000"/>
              <a:gd name="connsiteY61" fmla="*/ 2800378 h 6857999"/>
              <a:gd name="connsiteX62" fmla="*/ 1335391 w 12192000"/>
              <a:gd name="connsiteY62" fmla="*/ 2821246 h 6857999"/>
              <a:gd name="connsiteX63" fmla="*/ 1248441 w 12192000"/>
              <a:gd name="connsiteY63" fmla="*/ 2845592 h 6857999"/>
              <a:gd name="connsiteX64" fmla="*/ 1158015 w 12192000"/>
              <a:gd name="connsiteY64" fmla="*/ 2873416 h 6857999"/>
              <a:gd name="connsiteX65" fmla="*/ 1071064 w 12192000"/>
              <a:gd name="connsiteY65" fmla="*/ 2901240 h 6857999"/>
              <a:gd name="connsiteX66" fmla="*/ 987592 w 12192000"/>
              <a:gd name="connsiteY66" fmla="*/ 2929064 h 6857999"/>
              <a:gd name="connsiteX67" fmla="*/ 900643 w 12192000"/>
              <a:gd name="connsiteY67" fmla="*/ 2956887 h 6857999"/>
              <a:gd name="connsiteX68" fmla="*/ 817171 w 12192000"/>
              <a:gd name="connsiteY68" fmla="*/ 2991667 h 6857999"/>
              <a:gd name="connsiteX69" fmla="*/ 733699 w 12192000"/>
              <a:gd name="connsiteY69" fmla="*/ 3022969 h 6857999"/>
              <a:gd name="connsiteX70" fmla="*/ 650228 w 12192000"/>
              <a:gd name="connsiteY70" fmla="*/ 3057749 h 6857999"/>
              <a:gd name="connsiteX71" fmla="*/ 566756 w 12192000"/>
              <a:gd name="connsiteY71" fmla="*/ 3096007 h 6857999"/>
              <a:gd name="connsiteX72" fmla="*/ 483284 w 12192000"/>
              <a:gd name="connsiteY72" fmla="*/ 3134265 h 6857999"/>
              <a:gd name="connsiteX73" fmla="*/ 399813 w 12192000"/>
              <a:gd name="connsiteY73" fmla="*/ 3172523 h 6857999"/>
              <a:gd name="connsiteX74" fmla="*/ 319819 w 12192000"/>
              <a:gd name="connsiteY74" fmla="*/ 3214258 h 6857999"/>
              <a:gd name="connsiteX75" fmla="*/ 152876 w 12192000"/>
              <a:gd name="connsiteY75" fmla="*/ 3304686 h 6857999"/>
              <a:gd name="connsiteX76" fmla="*/ 0 w 12192000"/>
              <a:gd name="connsiteY76" fmla="*/ 339250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192000" h="6857999">
                <a:moveTo>
                  <a:pt x="0" y="0"/>
                </a:moveTo>
                <a:lnTo>
                  <a:pt x="12192000" y="0"/>
                </a:lnTo>
                <a:lnTo>
                  <a:pt x="12192000" y="6857999"/>
                </a:lnTo>
                <a:lnTo>
                  <a:pt x="10621496" y="6857999"/>
                </a:lnTo>
                <a:lnTo>
                  <a:pt x="10405976" y="6706155"/>
                </a:lnTo>
                <a:lnTo>
                  <a:pt x="9766026" y="6250539"/>
                </a:lnTo>
                <a:lnTo>
                  <a:pt x="9105209" y="5777533"/>
                </a:lnTo>
                <a:lnTo>
                  <a:pt x="8910442" y="5638414"/>
                </a:lnTo>
                <a:lnTo>
                  <a:pt x="8712196" y="5495816"/>
                </a:lnTo>
                <a:lnTo>
                  <a:pt x="8322663" y="5210622"/>
                </a:lnTo>
                <a:lnTo>
                  <a:pt x="7929650" y="4921949"/>
                </a:lnTo>
                <a:lnTo>
                  <a:pt x="7540116" y="4636754"/>
                </a:lnTo>
                <a:lnTo>
                  <a:pt x="7140148" y="4358515"/>
                </a:lnTo>
                <a:lnTo>
                  <a:pt x="7042764" y="4292434"/>
                </a:lnTo>
                <a:lnTo>
                  <a:pt x="6945381" y="4222874"/>
                </a:lnTo>
                <a:lnTo>
                  <a:pt x="6747136" y="4090711"/>
                </a:lnTo>
                <a:lnTo>
                  <a:pt x="6545413" y="3962025"/>
                </a:lnTo>
                <a:lnTo>
                  <a:pt x="6347167" y="3833340"/>
                </a:lnTo>
                <a:lnTo>
                  <a:pt x="6145444" y="3711610"/>
                </a:lnTo>
                <a:lnTo>
                  <a:pt x="6044583" y="3652484"/>
                </a:lnTo>
                <a:lnTo>
                  <a:pt x="5943722" y="3596837"/>
                </a:lnTo>
                <a:lnTo>
                  <a:pt x="5842860" y="3537711"/>
                </a:lnTo>
                <a:lnTo>
                  <a:pt x="5738520" y="3482063"/>
                </a:lnTo>
                <a:lnTo>
                  <a:pt x="5637658" y="3426415"/>
                </a:lnTo>
                <a:lnTo>
                  <a:pt x="5536797" y="3374246"/>
                </a:lnTo>
                <a:lnTo>
                  <a:pt x="5328118" y="3273384"/>
                </a:lnTo>
                <a:lnTo>
                  <a:pt x="5122917" y="3176000"/>
                </a:lnTo>
                <a:lnTo>
                  <a:pt x="5018578" y="3130787"/>
                </a:lnTo>
                <a:lnTo>
                  <a:pt x="4914237" y="3085573"/>
                </a:lnTo>
                <a:lnTo>
                  <a:pt x="4806420" y="3043837"/>
                </a:lnTo>
                <a:lnTo>
                  <a:pt x="4702080" y="3005579"/>
                </a:lnTo>
                <a:lnTo>
                  <a:pt x="4597741" y="2967321"/>
                </a:lnTo>
                <a:lnTo>
                  <a:pt x="4489924" y="2929064"/>
                </a:lnTo>
                <a:lnTo>
                  <a:pt x="4382106" y="2894284"/>
                </a:lnTo>
                <a:lnTo>
                  <a:pt x="4274288" y="2862982"/>
                </a:lnTo>
                <a:lnTo>
                  <a:pt x="4166471" y="2831680"/>
                </a:lnTo>
                <a:lnTo>
                  <a:pt x="4058653" y="2800378"/>
                </a:lnTo>
                <a:lnTo>
                  <a:pt x="3950837" y="2776032"/>
                </a:lnTo>
                <a:lnTo>
                  <a:pt x="3843019" y="2751686"/>
                </a:lnTo>
                <a:lnTo>
                  <a:pt x="3731723" y="2727340"/>
                </a:lnTo>
                <a:lnTo>
                  <a:pt x="3620428" y="2709950"/>
                </a:lnTo>
                <a:lnTo>
                  <a:pt x="3509132" y="2692561"/>
                </a:lnTo>
                <a:lnTo>
                  <a:pt x="3397837" y="2675170"/>
                </a:lnTo>
                <a:lnTo>
                  <a:pt x="3286541" y="2664737"/>
                </a:lnTo>
                <a:lnTo>
                  <a:pt x="3175245" y="2654303"/>
                </a:lnTo>
                <a:lnTo>
                  <a:pt x="3060471" y="2643869"/>
                </a:lnTo>
                <a:lnTo>
                  <a:pt x="2945699" y="2640391"/>
                </a:lnTo>
                <a:lnTo>
                  <a:pt x="2830925" y="2636913"/>
                </a:lnTo>
                <a:lnTo>
                  <a:pt x="2716152" y="2636913"/>
                </a:lnTo>
                <a:lnTo>
                  <a:pt x="2601377" y="2640391"/>
                </a:lnTo>
                <a:lnTo>
                  <a:pt x="2486604" y="2647347"/>
                </a:lnTo>
                <a:lnTo>
                  <a:pt x="2382265" y="2654303"/>
                </a:lnTo>
                <a:lnTo>
                  <a:pt x="2281404" y="2661259"/>
                </a:lnTo>
                <a:lnTo>
                  <a:pt x="2180541" y="2671693"/>
                </a:lnTo>
                <a:lnTo>
                  <a:pt x="2083158" y="2682126"/>
                </a:lnTo>
                <a:lnTo>
                  <a:pt x="1985774" y="2696039"/>
                </a:lnTo>
                <a:lnTo>
                  <a:pt x="1888390" y="2709950"/>
                </a:lnTo>
                <a:lnTo>
                  <a:pt x="1791007" y="2723862"/>
                </a:lnTo>
                <a:lnTo>
                  <a:pt x="1697101" y="2741252"/>
                </a:lnTo>
                <a:lnTo>
                  <a:pt x="1606674" y="2758642"/>
                </a:lnTo>
                <a:lnTo>
                  <a:pt x="1512768" y="2779510"/>
                </a:lnTo>
                <a:lnTo>
                  <a:pt x="1425818" y="2800378"/>
                </a:lnTo>
                <a:lnTo>
                  <a:pt x="1335391" y="2821246"/>
                </a:lnTo>
                <a:lnTo>
                  <a:pt x="1248441" y="2845592"/>
                </a:lnTo>
                <a:lnTo>
                  <a:pt x="1158015" y="2873416"/>
                </a:lnTo>
                <a:lnTo>
                  <a:pt x="1071064" y="2901240"/>
                </a:lnTo>
                <a:lnTo>
                  <a:pt x="987592" y="2929064"/>
                </a:lnTo>
                <a:lnTo>
                  <a:pt x="900643" y="2956887"/>
                </a:lnTo>
                <a:lnTo>
                  <a:pt x="817171" y="2991667"/>
                </a:lnTo>
                <a:lnTo>
                  <a:pt x="733699" y="3022969"/>
                </a:lnTo>
                <a:lnTo>
                  <a:pt x="650228" y="3057749"/>
                </a:lnTo>
                <a:lnTo>
                  <a:pt x="566756" y="3096007"/>
                </a:lnTo>
                <a:lnTo>
                  <a:pt x="483284" y="3134265"/>
                </a:lnTo>
                <a:lnTo>
                  <a:pt x="399813" y="3172523"/>
                </a:lnTo>
                <a:lnTo>
                  <a:pt x="319819" y="3214258"/>
                </a:lnTo>
                <a:lnTo>
                  <a:pt x="152876" y="3304686"/>
                </a:lnTo>
                <a:lnTo>
                  <a:pt x="0" y="339250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r">
              <a:buFontTx/>
              <a:buNone/>
              <a:defRPr sz="1000">
                <a:latin typeface="+mn-lt"/>
              </a:defRPr>
            </a:lvl1pPr>
          </a:lstStyle>
          <a:p>
            <a:r>
              <a:rPr lang="en-US"/>
              <a:t>Click icon to add picture</a:t>
            </a:r>
            <a:endParaRPr lang="fi-FI" dirty="0"/>
          </a:p>
        </p:txBody>
      </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4147" y="3789039"/>
            <a:ext cx="5327971" cy="864097"/>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1628C123-DF35-4273-A67D-960D9401264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ext Placeholder 7"/>
          <p:cNvSpPr>
            <a:spLocks noGrp="1"/>
          </p:cNvSpPr>
          <p:nvPr>
            <p:ph type="body" sz="quarter" idx="13"/>
          </p:nvPr>
        </p:nvSpPr>
        <p:spPr>
          <a:xfrm>
            <a:off x="623889" y="4797152"/>
            <a:ext cx="5328095" cy="13686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p:txBody>
      </p:sp>
      <p:sp>
        <p:nvSpPr>
          <p:cNvPr id="3" name="Text Placeholder 2">
            <a:extLst>
              <a:ext uri="{FF2B5EF4-FFF2-40B4-BE49-F238E27FC236}">
                <a16:creationId xmlns:a16="http://schemas.microsoft.com/office/drawing/2014/main" id="{C66F7DBC-9FA4-8A64-99DC-272028396DD4}"/>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22374072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2 ">
    <p:bg>
      <p:bgPr>
        <a:solidFill>
          <a:schemeClr val="accent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DC73EA1-C9A3-4B6E-3792-79D871541EAE}"/>
              </a:ext>
              <a:ext uri="{C183D7F6-B498-43B3-948B-1728B52AA6E4}">
                <adec:decorative xmlns:adec="http://schemas.microsoft.com/office/drawing/2017/decorative" val="1"/>
              </a:ext>
            </a:extLst>
          </p:cNvPr>
          <p:cNvSpPr>
            <a:spLocks noGrp="1"/>
          </p:cNvSpPr>
          <p:nvPr>
            <p:ph type="pic" sz="quarter" idx="14"/>
          </p:nvPr>
        </p:nvSpPr>
        <p:spPr>
          <a:xfrm>
            <a:off x="0" y="1"/>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10621496 w 12192000"/>
              <a:gd name="connsiteY3" fmla="*/ 6857999 h 6857999"/>
              <a:gd name="connsiteX4" fmla="*/ 10405976 w 12192000"/>
              <a:gd name="connsiteY4" fmla="*/ 6706155 h 6857999"/>
              <a:gd name="connsiteX5" fmla="*/ 9766026 w 12192000"/>
              <a:gd name="connsiteY5" fmla="*/ 6250539 h 6857999"/>
              <a:gd name="connsiteX6" fmla="*/ 9105209 w 12192000"/>
              <a:gd name="connsiteY6" fmla="*/ 5777533 h 6857999"/>
              <a:gd name="connsiteX7" fmla="*/ 8910442 w 12192000"/>
              <a:gd name="connsiteY7" fmla="*/ 5638414 h 6857999"/>
              <a:gd name="connsiteX8" fmla="*/ 8712196 w 12192000"/>
              <a:gd name="connsiteY8" fmla="*/ 5495816 h 6857999"/>
              <a:gd name="connsiteX9" fmla="*/ 8322663 w 12192000"/>
              <a:gd name="connsiteY9" fmla="*/ 5210622 h 6857999"/>
              <a:gd name="connsiteX10" fmla="*/ 7929650 w 12192000"/>
              <a:gd name="connsiteY10" fmla="*/ 4921949 h 6857999"/>
              <a:gd name="connsiteX11" fmla="*/ 7540116 w 12192000"/>
              <a:gd name="connsiteY11" fmla="*/ 4636754 h 6857999"/>
              <a:gd name="connsiteX12" fmla="*/ 7140148 w 12192000"/>
              <a:gd name="connsiteY12" fmla="*/ 4358515 h 6857999"/>
              <a:gd name="connsiteX13" fmla="*/ 7042764 w 12192000"/>
              <a:gd name="connsiteY13" fmla="*/ 4292434 h 6857999"/>
              <a:gd name="connsiteX14" fmla="*/ 6945381 w 12192000"/>
              <a:gd name="connsiteY14" fmla="*/ 4222874 h 6857999"/>
              <a:gd name="connsiteX15" fmla="*/ 6747136 w 12192000"/>
              <a:gd name="connsiteY15" fmla="*/ 4090711 h 6857999"/>
              <a:gd name="connsiteX16" fmla="*/ 6545413 w 12192000"/>
              <a:gd name="connsiteY16" fmla="*/ 3962025 h 6857999"/>
              <a:gd name="connsiteX17" fmla="*/ 6347167 w 12192000"/>
              <a:gd name="connsiteY17" fmla="*/ 3833340 h 6857999"/>
              <a:gd name="connsiteX18" fmla="*/ 6145444 w 12192000"/>
              <a:gd name="connsiteY18" fmla="*/ 3711610 h 6857999"/>
              <a:gd name="connsiteX19" fmla="*/ 6044583 w 12192000"/>
              <a:gd name="connsiteY19" fmla="*/ 3652484 h 6857999"/>
              <a:gd name="connsiteX20" fmla="*/ 5943722 w 12192000"/>
              <a:gd name="connsiteY20" fmla="*/ 3596837 h 6857999"/>
              <a:gd name="connsiteX21" fmla="*/ 5842860 w 12192000"/>
              <a:gd name="connsiteY21" fmla="*/ 3537711 h 6857999"/>
              <a:gd name="connsiteX22" fmla="*/ 5738520 w 12192000"/>
              <a:gd name="connsiteY22" fmla="*/ 3482063 h 6857999"/>
              <a:gd name="connsiteX23" fmla="*/ 5637658 w 12192000"/>
              <a:gd name="connsiteY23" fmla="*/ 3426415 h 6857999"/>
              <a:gd name="connsiteX24" fmla="*/ 5536797 w 12192000"/>
              <a:gd name="connsiteY24" fmla="*/ 3374246 h 6857999"/>
              <a:gd name="connsiteX25" fmla="*/ 5328118 w 12192000"/>
              <a:gd name="connsiteY25" fmla="*/ 3273384 h 6857999"/>
              <a:gd name="connsiteX26" fmla="*/ 5122917 w 12192000"/>
              <a:gd name="connsiteY26" fmla="*/ 3176000 h 6857999"/>
              <a:gd name="connsiteX27" fmla="*/ 5018578 w 12192000"/>
              <a:gd name="connsiteY27" fmla="*/ 3130787 h 6857999"/>
              <a:gd name="connsiteX28" fmla="*/ 4914237 w 12192000"/>
              <a:gd name="connsiteY28" fmla="*/ 3085573 h 6857999"/>
              <a:gd name="connsiteX29" fmla="*/ 4806420 w 12192000"/>
              <a:gd name="connsiteY29" fmla="*/ 3043837 h 6857999"/>
              <a:gd name="connsiteX30" fmla="*/ 4702080 w 12192000"/>
              <a:gd name="connsiteY30" fmla="*/ 3005579 h 6857999"/>
              <a:gd name="connsiteX31" fmla="*/ 4597741 w 12192000"/>
              <a:gd name="connsiteY31" fmla="*/ 2967321 h 6857999"/>
              <a:gd name="connsiteX32" fmla="*/ 4489924 w 12192000"/>
              <a:gd name="connsiteY32" fmla="*/ 2929064 h 6857999"/>
              <a:gd name="connsiteX33" fmla="*/ 4382106 w 12192000"/>
              <a:gd name="connsiteY33" fmla="*/ 2894284 h 6857999"/>
              <a:gd name="connsiteX34" fmla="*/ 4274288 w 12192000"/>
              <a:gd name="connsiteY34" fmla="*/ 2862982 h 6857999"/>
              <a:gd name="connsiteX35" fmla="*/ 4166471 w 12192000"/>
              <a:gd name="connsiteY35" fmla="*/ 2831680 h 6857999"/>
              <a:gd name="connsiteX36" fmla="*/ 4058653 w 12192000"/>
              <a:gd name="connsiteY36" fmla="*/ 2800378 h 6857999"/>
              <a:gd name="connsiteX37" fmla="*/ 3950837 w 12192000"/>
              <a:gd name="connsiteY37" fmla="*/ 2776032 h 6857999"/>
              <a:gd name="connsiteX38" fmla="*/ 3843019 w 12192000"/>
              <a:gd name="connsiteY38" fmla="*/ 2751686 h 6857999"/>
              <a:gd name="connsiteX39" fmla="*/ 3731723 w 12192000"/>
              <a:gd name="connsiteY39" fmla="*/ 2727340 h 6857999"/>
              <a:gd name="connsiteX40" fmla="*/ 3620428 w 12192000"/>
              <a:gd name="connsiteY40" fmla="*/ 2709950 h 6857999"/>
              <a:gd name="connsiteX41" fmla="*/ 3509132 w 12192000"/>
              <a:gd name="connsiteY41" fmla="*/ 2692561 h 6857999"/>
              <a:gd name="connsiteX42" fmla="*/ 3397837 w 12192000"/>
              <a:gd name="connsiteY42" fmla="*/ 2675170 h 6857999"/>
              <a:gd name="connsiteX43" fmla="*/ 3286541 w 12192000"/>
              <a:gd name="connsiteY43" fmla="*/ 2664737 h 6857999"/>
              <a:gd name="connsiteX44" fmla="*/ 3175245 w 12192000"/>
              <a:gd name="connsiteY44" fmla="*/ 2654303 h 6857999"/>
              <a:gd name="connsiteX45" fmla="*/ 3060471 w 12192000"/>
              <a:gd name="connsiteY45" fmla="*/ 2643869 h 6857999"/>
              <a:gd name="connsiteX46" fmla="*/ 2945699 w 12192000"/>
              <a:gd name="connsiteY46" fmla="*/ 2640391 h 6857999"/>
              <a:gd name="connsiteX47" fmla="*/ 2830925 w 12192000"/>
              <a:gd name="connsiteY47" fmla="*/ 2636913 h 6857999"/>
              <a:gd name="connsiteX48" fmla="*/ 2716152 w 12192000"/>
              <a:gd name="connsiteY48" fmla="*/ 2636913 h 6857999"/>
              <a:gd name="connsiteX49" fmla="*/ 2601377 w 12192000"/>
              <a:gd name="connsiteY49" fmla="*/ 2640391 h 6857999"/>
              <a:gd name="connsiteX50" fmla="*/ 2486604 w 12192000"/>
              <a:gd name="connsiteY50" fmla="*/ 2647347 h 6857999"/>
              <a:gd name="connsiteX51" fmla="*/ 2382265 w 12192000"/>
              <a:gd name="connsiteY51" fmla="*/ 2654303 h 6857999"/>
              <a:gd name="connsiteX52" fmla="*/ 2281404 w 12192000"/>
              <a:gd name="connsiteY52" fmla="*/ 2661259 h 6857999"/>
              <a:gd name="connsiteX53" fmla="*/ 2180541 w 12192000"/>
              <a:gd name="connsiteY53" fmla="*/ 2671693 h 6857999"/>
              <a:gd name="connsiteX54" fmla="*/ 2083158 w 12192000"/>
              <a:gd name="connsiteY54" fmla="*/ 2682126 h 6857999"/>
              <a:gd name="connsiteX55" fmla="*/ 1985774 w 12192000"/>
              <a:gd name="connsiteY55" fmla="*/ 2696039 h 6857999"/>
              <a:gd name="connsiteX56" fmla="*/ 1888390 w 12192000"/>
              <a:gd name="connsiteY56" fmla="*/ 2709950 h 6857999"/>
              <a:gd name="connsiteX57" fmla="*/ 1791007 w 12192000"/>
              <a:gd name="connsiteY57" fmla="*/ 2723862 h 6857999"/>
              <a:gd name="connsiteX58" fmla="*/ 1697101 w 12192000"/>
              <a:gd name="connsiteY58" fmla="*/ 2741252 h 6857999"/>
              <a:gd name="connsiteX59" fmla="*/ 1606674 w 12192000"/>
              <a:gd name="connsiteY59" fmla="*/ 2758642 h 6857999"/>
              <a:gd name="connsiteX60" fmla="*/ 1512768 w 12192000"/>
              <a:gd name="connsiteY60" fmla="*/ 2779510 h 6857999"/>
              <a:gd name="connsiteX61" fmla="*/ 1425818 w 12192000"/>
              <a:gd name="connsiteY61" fmla="*/ 2800378 h 6857999"/>
              <a:gd name="connsiteX62" fmla="*/ 1335391 w 12192000"/>
              <a:gd name="connsiteY62" fmla="*/ 2821246 h 6857999"/>
              <a:gd name="connsiteX63" fmla="*/ 1248441 w 12192000"/>
              <a:gd name="connsiteY63" fmla="*/ 2845592 h 6857999"/>
              <a:gd name="connsiteX64" fmla="*/ 1158015 w 12192000"/>
              <a:gd name="connsiteY64" fmla="*/ 2873416 h 6857999"/>
              <a:gd name="connsiteX65" fmla="*/ 1071064 w 12192000"/>
              <a:gd name="connsiteY65" fmla="*/ 2901240 h 6857999"/>
              <a:gd name="connsiteX66" fmla="*/ 987592 w 12192000"/>
              <a:gd name="connsiteY66" fmla="*/ 2929064 h 6857999"/>
              <a:gd name="connsiteX67" fmla="*/ 900643 w 12192000"/>
              <a:gd name="connsiteY67" fmla="*/ 2956887 h 6857999"/>
              <a:gd name="connsiteX68" fmla="*/ 817171 w 12192000"/>
              <a:gd name="connsiteY68" fmla="*/ 2991667 h 6857999"/>
              <a:gd name="connsiteX69" fmla="*/ 733699 w 12192000"/>
              <a:gd name="connsiteY69" fmla="*/ 3022969 h 6857999"/>
              <a:gd name="connsiteX70" fmla="*/ 650228 w 12192000"/>
              <a:gd name="connsiteY70" fmla="*/ 3057749 h 6857999"/>
              <a:gd name="connsiteX71" fmla="*/ 566756 w 12192000"/>
              <a:gd name="connsiteY71" fmla="*/ 3096007 h 6857999"/>
              <a:gd name="connsiteX72" fmla="*/ 483284 w 12192000"/>
              <a:gd name="connsiteY72" fmla="*/ 3134265 h 6857999"/>
              <a:gd name="connsiteX73" fmla="*/ 399813 w 12192000"/>
              <a:gd name="connsiteY73" fmla="*/ 3172523 h 6857999"/>
              <a:gd name="connsiteX74" fmla="*/ 319819 w 12192000"/>
              <a:gd name="connsiteY74" fmla="*/ 3214258 h 6857999"/>
              <a:gd name="connsiteX75" fmla="*/ 152876 w 12192000"/>
              <a:gd name="connsiteY75" fmla="*/ 3304686 h 6857999"/>
              <a:gd name="connsiteX76" fmla="*/ 0 w 12192000"/>
              <a:gd name="connsiteY76" fmla="*/ 339250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192000" h="6857999">
                <a:moveTo>
                  <a:pt x="0" y="0"/>
                </a:moveTo>
                <a:lnTo>
                  <a:pt x="12192000" y="0"/>
                </a:lnTo>
                <a:lnTo>
                  <a:pt x="12192000" y="6857999"/>
                </a:lnTo>
                <a:lnTo>
                  <a:pt x="10621496" y="6857999"/>
                </a:lnTo>
                <a:lnTo>
                  <a:pt x="10405976" y="6706155"/>
                </a:lnTo>
                <a:lnTo>
                  <a:pt x="9766026" y="6250539"/>
                </a:lnTo>
                <a:lnTo>
                  <a:pt x="9105209" y="5777533"/>
                </a:lnTo>
                <a:lnTo>
                  <a:pt x="8910442" y="5638414"/>
                </a:lnTo>
                <a:lnTo>
                  <a:pt x="8712196" y="5495816"/>
                </a:lnTo>
                <a:lnTo>
                  <a:pt x="8322663" y="5210622"/>
                </a:lnTo>
                <a:lnTo>
                  <a:pt x="7929650" y="4921949"/>
                </a:lnTo>
                <a:lnTo>
                  <a:pt x="7540116" y="4636754"/>
                </a:lnTo>
                <a:lnTo>
                  <a:pt x="7140148" y="4358515"/>
                </a:lnTo>
                <a:lnTo>
                  <a:pt x="7042764" y="4292434"/>
                </a:lnTo>
                <a:lnTo>
                  <a:pt x="6945381" y="4222874"/>
                </a:lnTo>
                <a:lnTo>
                  <a:pt x="6747136" y="4090711"/>
                </a:lnTo>
                <a:lnTo>
                  <a:pt x="6545413" y="3962025"/>
                </a:lnTo>
                <a:lnTo>
                  <a:pt x="6347167" y="3833340"/>
                </a:lnTo>
                <a:lnTo>
                  <a:pt x="6145444" y="3711610"/>
                </a:lnTo>
                <a:lnTo>
                  <a:pt x="6044583" y="3652484"/>
                </a:lnTo>
                <a:lnTo>
                  <a:pt x="5943722" y="3596837"/>
                </a:lnTo>
                <a:lnTo>
                  <a:pt x="5842860" y="3537711"/>
                </a:lnTo>
                <a:lnTo>
                  <a:pt x="5738520" y="3482063"/>
                </a:lnTo>
                <a:lnTo>
                  <a:pt x="5637658" y="3426415"/>
                </a:lnTo>
                <a:lnTo>
                  <a:pt x="5536797" y="3374246"/>
                </a:lnTo>
                <a:lnTo>
                  <a:pt x="5328118" y="3273384"/>
                </a:lnTo>
                <a:lnTo>
                  <a:pt x="5122917" y="3176000"/>
                </a:lnTo>
                <a:lnTo>
                  <a:pt x="5018578" y="3130787"/>
                </a:lnTo>
                <a:lnTo>
                  <a:pt x="4914237" y="3085573"/>
                </a:lnTo>
                <a:lnTo>
                  <a:pt x="4806420" y="3043837"/>
                </a:lnTo>
                <a:lnTo>
                  <a:pt x="4702080" y="3005579"/>
                </a:lnTo>
                <a:lnTo>
                  <a:pt x="4597741" y="2967321"/>
                </a:lnTo>
                <a:lnTo>
                  <a:pt x="4489924" y="2929064"/>
                </a:lnTo>
                <a:lnTo>
                  <a:pt x="4382106" y="2894284"/>
                </a:lnTo>
                <a:lnTo>
                  <a:pt x="4274288" y="2862982"/>
                </a:lnTo>
                <a:lnTo>
                  <a:pt x="4166471" y="2831680"/>
                </a:lnTo>
                <a:lnTo>
                  <a:pt x="4058653" y="2800378"/>
                </a:lnTo>
                <a:lnTo>
                  <a:pt x="3950837" y="2776032"/>
                </a:lnTo>
                <a:lnTo>
                  <a:pt x="3843019" y="2751686"/>
                </a:lnTo>
                <a:lnTo>
                  <a:pt x="3731723" y="2727340"/>
                </a:lnTo>
                <a:lnTo>
                  <a:pt x="3620428" y="2709950"/>
                </a:lnTo>
                <a:lnTo>
                  <a:pt x="3509132" y="2692561"/>
                </a:lnTo>
                <a:lnTo>
                  <a:pt x="3397837" y="2675170"/>
                </a:lnTo>
                <a:lnTo>
                  <a:pt x="3286541" y="2664737"/>
                </a:lnTo>
                <a:lnTo>
                  <a:pt x="3175245" y="2654303"/>
                </a:lnTo>
                <a:lnTo>
                  <a:pt x="3060471" y="2643869"/>
                </a:lnTo>
                <a:lnTo>
                  <a:pt x="2945699" y="2640391"/>
                </a:lnTo>
                <a:lnTo>
                  <a:pt x="2830925" y="2636913"/>
                </a:lnTo>
                <a:lnTo>
                  <a:pt x="2716152" y="2636913"/>
                </a:lnTo>
                <a:lnTo>
                  <a:pt x="2601377" y="2640391"/>
                </a:lnTo>
                <a:lnTo>
                  <a:pt x="2486604" y="2647347"/>
                </a:lnTo>
                <a:lnTo>
                  <a:pt x="2382265" y="2654303"/>
                </a:lnTo>
                <a:lnTo>
                  <a:pt x="2281404" y="2661259"/>
                </a:lnTo>
                <a:lnTo>
                  <a:pt x="2180541" y="2671693"/>
                </a:lnTo>
                <a:lnTo>
                  <a:pt x="2083158" y="2682126"/>
                </a:lnTo>
                <a:lnTo>
                  <a:pt x="1985774" y="2696039"/>
                </a:lnTo>
                <a:lnTo>
                  <a:pt x="1888390" y="2709950"/>
                </a:lnTo>
                <a:lnTo>
                  <a:pt x="1791007" y="2723862"/>
                </a:lnTo>
                <a:lnTo>
                  <a:pt x="1697101" y="2741252"/>
                </a:lnTo>
                <a:lnTo>
                  <a:pt x="1606674" y="2758642"/>
                </a:lnTo>
                <a:lnTo>
                  <a:pt x="1512768" y="2779510"/>
                </a:lnTo>
                <a:lnTo>
                  <a:pt x="1425818" y="2800378"/>
                </a:lnTo>
                <a:lnTo>
                  <a:pt x="1335391" y="2821246"/>
                </a:lnTo>
                <a:lnTo>
                  <a:pt x="1248441" y="2845592"/>
                </a:lnTo>
                <a:lnTo>
                  <a:pt x="1158015" y="2873416"/>
                </a:lnTo>
                <a:lnTo>
                  <a:pt x="1071064" y="2901240"/>
                </a:lnTo>
                <a:lnTo>
                  <a:pt x="987592" y="2929064"/>
                </a:lnTo>
                <a:lnTo>
                  <a:pt x="900643" y="2956887"/>
                </a:lnTo>
                <a:lnTo>
                  <a:pt x="817171" y="2991667"/>
                </a:lnTo>
                <a:lnTo>
                  <a:pt x="733699" y="3022969"/>
                </a:lnTo>
                <a:lnTo>
                  <a:pt x="650228" y="3057749"/>
                </a:lnTo>
                <a:lnTo>
                  <a:pt x="566756" y="3096007"/>
                </a:lnTo>
                <a:lnTo>
                  <a:pt x="483284" y="3134265"/>
                </a:lnTo>
                <a:lnTo>
                  <a:pt x="399813" y="3172523"/>
                </a:lnTo>
                <a:lnTo>
                  <a:pt x="319819" y="3214258"/>
                </a:lnTo>
                <a:lnTo>
                  <a:pt x="152876" y="3304686"/>
                </a:lnTo>
                <a:lnTo>
                  <a:pt x="0" y="339250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r">
              <a:buFontTx/>
              <a:buNone/>
              <a:defRPr sz="1000">
                <a:latin typeface="+mn-lt"/>
              </a:defRPr>
            </a:lvl1pPr>
          </a:lstStyle>
          <a:p>
            <a:r>
              <a:rPr lang="en-US"/>
              <a:t>Click icon to add picture</a:t>
            </a:r>
            <a:endParaRPr lang="fi-FI" dirty="0"/>
          </a:p>
        </p:txBody>
      </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4147" y="3789039"/>
            <a:ext cx="5327972" cy="864097"/>
          </a:xfrm>
        </p:spPr>
        <p:txBody>
          <a:body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10473480-EF7D-4CEB-892B-1D1EB0F2818A}"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9" y="4797152"/>
            <a:ext cx="5328096" cy="1368698"/>
          </a:xfrm>
        </p:spPr>
        <p:txBody>
          <a:bodyPr/>
          <a:lstStyle>
            <a:lvl5pPr>
              <a:defRPr/>
            </a:lvl5pPr>
            <a:lvl6pPr>
              <a:defRPr/>
            </a:lvl6pPr>
            <a:lvl7pPr>
              <a:defRPr/>
            </a:lvl7pPr>
            <a:lvl8pPr>
              <a:defRPr/>
            </a:lvl8pPr>
          </a:lstStyle>
          <a:p>
            <a:pPr lvl="0"/>
            <a:r>
              <a:rPr lang="en-US"/>
              <a:t>Click to edit Master text styles</a:t>
            </a:r>
          </a:p>
          <a:p>
            <a:pPr lvl="1"/>
            <a:r>
              <a:rPr lang="en-US"/>
              <a:t>Second level</a:t>
            </a:r>
          </a:p>
          <a:p>
            <a:pPr lvl="2"/>
            <a:r>
              <a:rPr lang="en-US"/>
              <a:t>Third level</a:t>
            </a:r>
          </a:p>
        </p:txBody>
      </p:sp>
      <p:sp>
        <p:nvSpPr>
          <p:cNvPr id="7" name="Text Placeholder 2">
            <a:extLst>
              <a:ext uri="{FF2B5EF4-FFF2-40B4-BE49-F238E27FC236}">
                <a16:creationId xmlns:a16="http://schemas.microsoft.com/office/drawing/2014/main" id="{AF90B57A-9E29-CB99-6851-A6F05CFD6016}"/>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15918446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3">
    <p:bg>
      <p:bgPr>
        <a:solidFill>
          <a:schemeClr val="accent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64ACFC97-E08E-9599-60AA-48EEB4A8D795}"/>
              </a:ext>
              <a:ext uri="{C183D7F6-B498-43B3-948B-1728B52AA6E4}">
                <adec:decorative xmlns:adec="http://schemas.microsoft.com/office/drawing/2017/decorative" val="1"/>
              </a:ext>
            </a:extLst>
          </p:cNvPr>
          <p:cNvSpPr>
            <a:spLocks noGrp="1"/>
          </p:cNvSpPr>
          <p:nvPr>
            <p:ph type="pic" sz="quarter" idx="14"/>
          </p:nvPr>
        </p:nvSpPr>
        <p:spPr>
          <a:xfrm>
            <a:off x="1" y="0"/>
            <a:ext cx="6092533" cy="6858000"/>
          </a:xfrm>
          <a:custGeom>
            <a:avLst/>
            <a:gdLst>
              <a:gd name="connsiteX0" fmla="*/ 0 w 6092533"/>
              <a:gd name="connsiteY0" fmla="*/ 0 h 6858000"/>
              <a:gd name="connsiteX1" fmla="*/ 335359 w 6092533"/>
              <a:gd name="connsiteY1" fmla="*/ 0 h 6858000"/>
              <a:gd name="connsiteX2" fmla="*/ 479376 w 6092533"/>
              <a:gd name="connsiteY2" fmla="*/ 0 h 6858000"/>
              <a:gd name="connsiteX3" fmla="*/ 1055344 w 6092533"/>
              <a:gd name="connsiteY3" fmla="*/ 0 h 6858000"/>
              <a:gd name="connsiteX4" fmla="*/ 1343471 w 6092533"/>
              <a:gd name="connsiteY4" fmla="*/ 0 h 6858000"/>
              <a:gd name="connsiteX5" fmla="*/ 2351584 w 6092533"/>
              <a:gd name="connsiteY5" fmla="*/ 0 h 6858000"/>
              <a:gd name="connsiteX6" fmla="*/ 4987704 w 6092533"/>
              <a:gd name="connsiteY6" fmla="*/ 0 h 6858000"/>
              <a:gd name="connsiteX7" fmla="*/ 5889029 w 6092533"/>
              <a:gd name="connsiteY7" fmla="*/ 0 h 6858000"/>
              <a:gd name="connsiteX8" fmla="*/ 5891016 w 6092533"/>
              <a:gd name="connsiteY8" fmla="*/ 4172 h 6858000"/>
              <a:gd name="connsiteX9" fmla="*/ 5910461 w 6092533"/>
              <a:gd name="connsiteY9" fmla="*/ 39526 h 6858000"/>
              <a:gd name="connsiteX10" fmla="*/ 5928137 w 6092533"/>
              <a:gd name="connsiteY10" fmla="*/ 76648 h 6858000"/>
              <a:gd name="connsiteX11" fmla="*/ 5944047 w 6092533"/>
              <a:gd name="connsiteY11" fmla="*/ 113770 h 6858000"/>
              <a:gd name="connsiteX12" fmla="*/ 5958188 w 6092533"/>
              <a:gd name="connsiteY12" fmla="*/ 150891 h 6858000"/>
              <a:gd name="connsiteX13" fmla="*/ 5972330 w 6092533"/>
              <a:gd name="connsiteY13" fmla="*/ 188013 h 6858000"/>
              <a:gd name="connsiteX14" fmla="*/ 5986472 w 6092533"/>
              <a:gd name="connsiteY14" fmla="*/ 226902 h 6858000"/>
              <a:gd name="connsiteX15" fmla="*/ 5998845 w 6092533"/>
              <a:gd name="connsiteY15" fmla="*/ 264024 h 6858000"/>
              <a:gd name="connsiteX16" fmla="*/ 6011219 w 6092533"/>
              <a:gd name="connsiteY16" fmla="*/ 302913 h 6858000"/>
              <a:gd name="connsiteX17" fmla="*/ 6032431 w 6092533"/>
              <a:gd name="connsiteY17" fmla="*/ 378924 h 6858000"/>
              <a:gd name="connsiteX18" fmla="*/ 6041270 w 6092533"/>
              <a:gd name="connsiteY18" fmla="*/ 417813 h 6858000"/>
              <a:gd name="connsiteX19" fmla="*/ 6050108 w 6092533"/>
              <a:gd name="connsiteY19" fmla="*/ 456703 h 6858000"/>
              <a:gd name="connsiteX20" fmla="*/ 6064250 w 6092533"/>
              <a:gd name="connsiteY20" fmla="*/ 534482 h 6858000"/>
              <a:gd name="connsiteX21" fmla="*/ 6071321 w 6092533"/>
              <a:gd name="connsiteY21" fmla="*/ 575139 h 6858000"/>
              <a:gd name="connsiteX22" fmla="*/ 6076624 w 6092533"/>
              <a:gd name="connsiteY22" fmla="*/ 614028 h 6858000"/>
              <a:gd name="connsiteX23" fmla="*/ 6080159 w 6092533"/>
              <a:gd name="connsiteY23" fmla="*/ 652917 h 6858000"/>
              <a:gd name="connsiteX24" fmla="*/ 6085462 w 6092533"/>
              <a:gd name="connsiteY24" fmla="*/ 691807 h 6858000"/>
              <a:gd name="connsiteX25" fmla="*/ 6090765 w 6092533"/>
              <a:gd name="connsiteY25" fmla="*/ 771353 h 6858000"/>
              <a:gd name="connsiteX26" fmla="*/ 6092533 w 6092533"/>
              <a:gd name="connsiteY26" fmla="*/ 850899 h 6858000"/>
              <a:gd name="connsiteX27" fmla="*/ 6092533 w 6092533"/>
              <a:gd name="connsiteY27" fmla="*/ 891556 h 6858000"/>
              <a:gd name="connsiteX28" fmla="*/ 6092533 w 6092533"/>
              <a:gd name="connsiteY28" fmla="*/ 932213 h 6858000"/>
              <a:gd name="connsiteX29" fmla="*/ 6090765 w 6092533"/>
              <a:gd name="connsiteY29" fmla="*/ 971103 h 6858000"/>
              <a:gd name="connsiteX30" fmla="*/ 6088998 w 6092533"/>
              <a:gd name="connsiteY30" fmla="*/ 1009992 h 6858000"/>
              <a:gd name="connsiteX31" fmla="*/ 6085462 w 6092533"/>
              <a:gd name="connsiteY31" fmla="*/ 1050649 h 6858000"/>
              <a:gd name="connsiteX32" fmla="*/ 6083695 w 6092533"/>
              <a:gd name="connsiteY32" fmla="*/ 1089538 h 6858000"/>
              <a:gd name="connsiteX33" fmla="*/ 6073088 w 6092533"/>
              <a:gd name="connsiteY33" fmla="*/ 1167317 h 6858000"/>
              <a:gd name="connsiteX34" fmla="*/ 6062482 w 6092533"/>
              <a:gd name="connsiteY34" fmla="*/ 1246863 h 6858000"/>
              <a:gd name="connsiteX35" fmla="*/ 6055412 w 6092533"/>
              <a:gd name="connsiteY35" fmla="*/ 1285753 h 6858000"/>
              <a:gd name="connsiteX36" fmla="*/ 6048341 w 6092533"/>
              <a:gd name="connsiteY36" fmla="*/ 1322874 h 6858000"/>
              <a:gd name="connsiteX37" fmla="*/ 6030664 w 6092533"/>
              <a:gd name="connsiteY37" fmla="*/ 1400653 h 6858000"/>
              <a:gd name="connsiteX38" fmla="*/ 6021825 w 6092533"/>
              <a:gd name="connsiteY38" fmla="*/ 1437775 h 6858000"/>
              <a:gd name="connsiteX39" fmla="*/ 6011219 w 6092533"/>
              <a:gd name="connsiteY39" fmla="*/ 1476664 h 6858000"/>
              <a:gd name="connsiteX40" fmla="*/ 5988239 w 6092533"/>
              <a:gd name="connsiteY40" fmla="*/ 1550907 h 6858000"/>
              <a:gd name="connsiteX41" fmla="*/ 5975866 w 6092533"/>
              <a:gd name="connsiteY41" fmla="*/ 1588029 h 6858000"/>
              <a:gd name="connsiteX42" fmla="*/ 5963491 w 6092533"/>
              <a:gd name="connsiteY42" fmla="*/ 1625151 h 6858000"/>
              <a:gd name="connsiteX43" fmla="*/ 5951117 w 6092533"/>
              <a:gd name="connsiteY43" fmla="*/ 1662272 h 6858000"/>
              <a:gd name="connsiteX44" fmla="*/ 5936976 w 6092533"/>
              <a:gd name="connsiteY44" fmla="*/ 1699394 h 6858000"/>
              <a:gd name="connsiteX45" fmla="*/ 5922834 w 6092533"/>
              <a:gd name="connsiteY45" fmla="*/ 1734748 h 6858000"/>
              <a:gd name="connsiteX46" fmla="*/ 5906925 w 6092533"/>
              <a:gd name="connsiteY46" fmla="*/ 1770102 h 6858000"/>
              <a:gd name="connsiteX47" fmla="*/ 5889249 w 6092533"/>
              <a:gd name="connsiteY47" fmla="*/ 1805456 h 6858000"/>
              <a:gd name="connsiteX48" fmla="*/ 5873339 w 6092533"/>
              <a:gd name="connsiteY48" fmla="*/ 1840810 h 6858000"/>
              <a:gd name="connsiteX49" fmla="*/ 5834449 w 6092533"/>
              <a:gd name="connsiteY49" fmla="*/ 1920356 h 6858000"/>
              <a:gd name="connsiteX50" fmla="*/ 5793792 w 6092533"/>
              <a:gd name="connsiteY50" fmla="*/ 1999902 h 6858000"/>
              <a:gd name="connsiteX51" fmla="*/ 5749600 w 6092533"/>
              <a:gd name="connsiteY51" fmla="*/ 2079449 h 6858000"/>
              <a:gd name="connsiteX52" fmla="*/ 5703640 w 6092533"/>
              <a:gd name="connsiteY52" fmla="*/ 2160763 h 6858000"/>
              <a:gd name="connsiteX53" fmla="*/ 5655912 w 6092533"/>
              <a:gd name="connsiteY53" fmla="*/ 2242077 h 6858000"/>
              <a:gd name="connsiteX54" fmla="*/ 5604649 w 6092533"/>
              <a:gd name="connsiteY54" fmla="*/ 2325159 h 6858000"/>
              <a:gd name="connsiteX55" fmla="*/ 5551619 w 6092533"/>
              <a:gd name="connsiteY55" fmla="*/ 2406473 h 6858000"/>
              <a:gd name="connsiteX56" fmla="*/ 5496819 w 6092533"/>
              <a:gd name="connsiteY56" fmla="*/ 2491322 h 6858000"/>
              <a:gd name="connsiteX57" fmla="*/ 5442021 w 6092533"/>
              <a:gd name="connsiteY57" fmla="*/ 2574404 h 6858000"/>
              <a:gd name="connsiteX58" fmla="*/ 5383687 w 6092533"/>
              <a:gd name="connsiteY58" fmla="*/ 2659254 h 6858000"/>
              <a:gd name="connsiteX59" fmla="*/ 5323585 w 6092533"/>
              <a:gd name="connsiteY59" fmla="*/ 2744103 h 6858000"/>
              <a:gd name="connsiteX60" fmla="*/ 5261717 w 6092533"/>
              <a:gd name="connsiteY60" fmla="*/ 2828952 h 6858000"/>
              <a:gd name="connsiteX61" fmla="*/ 5199846 w 6092533"/>
              <a:gd name="connsiteY61" fmla="*/ 2915570 h 6858000"/>
              <a:gd name="connsiteX62" fmla="*/ 5134441 w 6092533"/>
              <a:gd name="connsiteY62" fmla="*/ 3002187 h 6858000"/>
              <a:gd name="connsiteX63" fmla="*/ 5003633 w 6092533"/>
              <a:gd name="connsiteY63" fmla="*/ 3177189 h 6858000"/>
              <a:gd name="connsiteX64" fmla="*/ 4867519 w 6092533"/>
              <a:gd name="connsiteY64" fmla="*/ 3352191 h 6858000"/>
              <a:gd name="connsiteX65" fmla="*/ 4729639 w 6092533"/>
              <a:gd name="connsiteY65" fmla="*/ 3530728 h 6858000"/>
              <a:gd name="connsiteX66" fmla="*/ 4446807 w 6092533"/>
              <a:gd name="connsiteY66" fmla="*/ 3891338 h 6858000"/>
              <a:gd name="connsiteX67" fmla="*/ 4303624 w 6092533"/>
              <a:gd name="connsiteY67" fmla="*/ 4073411 h 6858000"/>
              <a:gd name="connsiteX68" fmla="*/ 4160440 w 6092533"/>
              <a:gd name="connsiteY68" fmla="*/ 4255484 h 6858000"/>
              <a:gd name="connsiteX69" fmla="*/ 4020792 w 6092533"/>
              <a:gd name="connsiteY69" fmla="*/ 4439324 h 6858000"/>
              <a:gd name="connsiteX70" fmla="*/ 3950084 w 6092533"/>
              <a:gd name="connsiteY70" fmla="*/ 4531245 h 6858000"/>
              <a:gd name="connsiteX71" fmla="*/ 3881144 w 6092533"/>
              <a:gd name="connsiteY71" fmla="*/ 4623165 h 6858000"/>
              <a:gd name="connsiteX72" fmla="*/ 3812204 w 6092533"/>
              <a:gd name="connsiteY72" fmla="*/ 4715085 h 6858000"/>
              <a:gd name="connsiteX73" fmla="*/ 3745032 w 6092533"/>
              <a:gd name="connsiteY73" fmla="*/ 4807005 h 6858000"/>
              <a:gd name="connsiteX74" fmla="*/ 3677859 w 6092533"/>
              <a:gd name="connsiteY74" fmla="*/ 4898926 h 6858000"/>
              <a:gd name="connsiteX75" fmla="*/ 3612454 w 6092533"/>
              <a:gd name="connsiteY75" fmla="*/ 4990846 h 6858000"/>
              <a:gd name="connsiteX76" fmla="*/ 3548817 w 6092533"/>
              <a:gd name="connsiteY76" fmla="*/ 5084534 h 6858000"/>
              <a:gd name="connsiteX77" fmla="*/ 3485180 w 6092533"/>
              <a:gd name="connsiteY77" fmla="*/ 5176454 h 6858000"/>
              <a:gd name="connsiteX78" fmla="*/ 3425079 w 6092533"/>
              <a:gd name="connsiteY78" fmla="*/ 5268374 h 6858000"/>
              <a:gd name="connsiteX79" fmla="*/ 3363209 w 6092533"/>
              <a:gd name="connsiteY79" fmla="*/ 5362062 h 6858000"/>
              <a:gd name="connsiteX80" fmla="*/ 3304875 w 6092533"/>
              <a:gd name="connsiteY80" fmla="*/ 5453983 h 6858000"/>
              <a:gd name="connsiteX81" fmla="*/ 3246541 w 6092533"/>
              <a:gd name="connsiteY81" fmla="*/ 5545903 h 6858000"/>
              <a:gd name="connsiteX82" fmla="*/ 3191742 w 6092533"/>
              <a:gd name="connsiteY82" fmla="*/ 5637823 h 6858000"/>
              <a:gd name="connsiteX83" fmla="*/ 3138712 w 6092533"/>
              <a:gd name="connsiteY83" fmla="*/ 5731511 h 6858000"/>
              <a:gd name="connsiteX84" fmla="*/ 3089216 w 6092533"/>
              <a:gd name="connsiteY84" fmla="*/ 5823431 h 6858000"/>
              <a:gd name="connsiteX85" fmla="*/ 3039721 w 6092533"/>
              <a:gd name="connsiteY85" fmla="*/ 5915351 h 6858000"/>
              <a:gd name="connsiteX86" fmla="*/ 2993760 w 6092533"/>
              <a:gd name="connsiteY86" fmla="*/ 6007272 h 6858000"/>
              <a:gd name="connsiteX87" fmla="*/ 2949568 w 6092533"/>
              <a:gd name="connsiteY87" fmla="*/ 6099192 h 6858000"/>
              <a:gd name="connsiteX88" fmla="*/ 2907143 w 6092533"/>
              <a:gd name="connsiteY88" fmla="*/ 6191112 h 6858000"/>
              <a:gd name="connsiteX89" fmla="*/ 2868254 w 6092533"/>
              <a:gd name="connsiteY89" fmla="*/ 6281265 h 6858000"/>
              <a:gd name="connsiteX90" fmla="*/ 2832900 w 6092533"/>
              <a:gd name="connsiteY90" fmla="*/ 6373185 h 6858000"/>
              <a:gd name="connsiteX91" fmla="*/ 2799314 w 6092533"/>
              <a:gd name="connsiteY91" fmla="*/ 6465105 h 6858000"/>
              <a:gd name="connsiteX92" fmla="*/ 2767495 w 6092533"/>
              <a:gd name="connsiteY92" fmla="*/ 6557025 h 6858000"/>
              <a:gd name="connsiteX93" fmla="*/ 2740980 w 6092533"/>
              <a:gd name="connsiteY93" fmla="*/ 6647178 h 6858000"/>
              <a:gd name="connsiteX94" fmla="*/ 2716232 w 6092533"/>
              <a:gd name="connsiteY94" fmla="*/ 6737331 h 6858000"/>
              <a:gd name="connsiteX95" fmla="*/ 2695020 w 6092533"/>
              <a:gd name="connsiteY95" fmla="*/ 6827483 h 6858000"/>
              <a:gd name="connsiteX96" fmla="*/ 2688916 w 6092533"/>
              <a:gd name="connsiteY96" fmla="*/ 6858000 h 6858000"/>
              <a:gd name="connsiteX97" fmla="*/ 2495600 w 6092533"/>
              <a:gd name="connsiteY97" fmla="*/ 6858000 h 6858000"/>
              <a:gd name="connsiteX98" fmla="*/ 2309228 w 6092533"/>
              <a:gd name="connsiteY98" fmla="*/ 6858000 h 6858000"/>
              <a:gd name="connsiteX99" fmla="*/ 0 w 6092533"/>
              <a:gd name="connsiteY99" fmla="*/ 6858000 h 6858000"/>
              <a:gd name="connsiteX100" fmla="*/ 0 w 6092533"/>
              <a:gd name="connsiteY100" fmla="*/ 6669088 h 6858000"/>
              <a:gd name="connsiteX101" fmla="*/ 0 w 6092533"/>
              <a:gd name="connsiteY101" fmla="*/ 63093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092533" h="6858000">
                <a:moveTo>
                  <a:pt x="0" y="0"/>
                </a:moveTo>
                <a:lnTo>
                  <a:pt x="335359" y="0"/>
                </a:lnTo>
                <a:lnTo>
                  <a:pt x="479376" y="0"/>
                </a:lnTo>
                <a:lnTo>
                  <a:pt x="1055344" y="0"/>
                </a:lnTo>
                <a:lnTo>
                  <a:pt x="1343471" y="0"/>
                </a:lnTo>
                <a:lnTo>
                  <a:pt x="2351584" y="0"/>
                </a:lnTo>
                <a:lnTo>
                  <a:pt x="4987704" y="0"/>
                </a:lnTo>
                <a:lnTo>
                  <a:pt x="5889029" y="0"/>
                </a:lnTo>
                <a:lnTo>
                  <a:pt x="5891016" y="4172"/>
                </a:lnTo>
                <a:lnTo>
                  <a:pt x="5910461" y="39526"/>
                </a:lnTo>
                <a:lnTo>
                  <a:pt x="5928137" y="76648"/>
                </a:lnTo>
                <a:lnTo>
                  <a:pt x="5944047" y="113770"/>
                </a:lnTo>
                <a:lnTo>
                  <a:pt x="5958188" y="150891"/>
                </a:lnTo>
                <a:lnTo>
                  <a:pt x="5972330" y="188013"/>
                </a:lnTo>
                <a:lnTo>
                  <a:pt x="5986472" y="226902"/>
                </a:lnTo>
                <a:lnTo>
                  <a:pt x="5998845" y="264024"/>
                </a:lnTo>
                <a:lnTo>
                  <a:pt x="6011219" y="302913"/>
                </a:lnTo>
                <a:lnTo>
                  <a:pt x="6032431" y="378924"/>
                </a:lnTo>
                <a:lnTo>
                  <a:pt x="6041270" y="417813"/>
                </a:lnTo>
                <a:lnTo>
                  <a:pt x="6050108" y="456703"/>
                </a:lnTo>
                <a:lnTo>
                  <a:pt x="6064250" y="534482"/>
                </a:lnTo>
                <a:lnTo>
                  <a:pt x="6071321" y="575139"/>
                </a:lnTo>
                <a:lnTo>
                  <a:pt x="6076624" y="614028"/>
                </a:lnTo>
                <a:lnTo>
                  <a:pt x="6080159" y="652917"/>
                </a:lnTo>
                <a:lnTo>
                  <a:pt x="6085462" y="691807"/>
                </a:lnTo>
                <a:lnTo>
                  <a:pt x="6090765" y="771353"/>
                </a:lnTo>
                <a:lnTo>
                  <a:pt x="6092533" y="850899"/>
                </a:lnTo>
                <a:lnTo>
                  <a:pt x="6092533" y="891556"/>
                </a:lnTo>
                <a:lnTo>
                  <a:pt x="6092533" y="932213"/>
                </a:lnTo>
                <a:lnTo>
                  <a:pt x="6090765" y="971103"/>
                </a:lnTo>
                <a:lnTo>
                  <a:pt x="6088998" y="1009992"/>
                </a:lnTo>
                <a:lnTo>
                  <a:pt x="6085462" y="1050649"/>
                </a:lnTo>
                <a:lnTo>
                  <a:pt x="6083695" y="1089538"/>
                </a:lnTo>
                <a:lnTo>
                  <a:pt x="6073088" y="1167317"/>
                </a:lnTo>
                <a:lnTo>
                  <a:pt x="6062482" y="1246863"/>
                </a:lnTo>
                <a:lnTo>
                  <a:pt x="6055412" y="1285753"/>
                </a:lnTo>
                <a:lnTo>
                  <a:pt x="6048341" y="1322874"/>
                </a:lnTo>
                <a:lnTo>
                  <a:pt x="6030664" y="1400653"/>
                </a:lnTo>
                <a:lnTo>
                  <a:pt x="6021825" y="1437775"/>
                </a:lnTo>
                <a:lnTo>
                  <a:pt x="6011219" y="1476664"/>
                </a:lnTo>
                <a:lnTo>
                  <a:pt x="5988239" y="1550907"/>
                </a:lnTo>
                <a:lnTo>
                  <a:pt x="5975866" y="1588029"/>
                </a:lnTo>
                <a:lnTo>
                  <a:pt x="5963491" y="1625151"/>
                </a:lnTo>
                <a:lnTo>
                  <a:pt x="5951117" y="1662272"/>
                </a:lnTo>
                <a:lnTo>
                  <a:pt x="5936976" y="1699394"/>
                </a:lnTo>
                <a:lnTo>
                  <a:pt x="5922834" y="1734748"/>
                </a:lnTo>
                <a:lnTo>
                  <a:pt x="5906925" y="1770102"/>
                </a:lnTo>
                <a:lnTo>
                  <a:pt x="5889249" y="1805456"/>
                </a:lnTo>
                <a:lnTo>
                  <a:pt x="5873339" y="1840810"/>
                </a:lnTo>
                <a:lnTo>
                  <a:pt x="5834449" y="1920356"/>
                </a:lnTo>
                <a:lnTo>
                  <a:pt x="5793792" y="1999902"/>
                </a:lnTo>
                <a:lnTo>
                  <a:pt x="5749600" y="2079449"/>
                </a:lnTo>
                <a:lnTo>
                  <a:pt x="5703640" y="2160763"/>
                </a:lnTo>
                <a:lnTo>
                  <a:pt x="5655912" y="2242077"/>
                </a:lnTo>
                <a:lnTo>
                  <a:pt x="5604649" y="2325159"/>
                </a:lnTo>
                <a:lnTo>
                  <a:pt x="5551619" y="2406473"/>
                </a:lnTo>
                <a:lnTo>
                  <a:pt x="5496819" y="2491322"/>
                </a:lnTo>
                <a:lnTo>
                  <a:pt x="5442021" y="2574404"/>
                </a:lnTo>
                <a:lnTo>
                  <a:pt x="5383687" y="2659254"/>
                </a:lnTo>
                <a:lnTo>
                  <a:pt x="5323585" y="2744103"/>
                </a:lnTo>
                <a:lnTo>
                  <a:pt x="5261717" y="2828952"/>
                </a:lnTo>
                <a:lnTo>
                  <a:pt x="5199846" y="2915570"/>
                </a:lnTo>
                <a:lnTo>
                  <a:pt x="5134441" y="3002187"/>
                </a:lnTo>
                <a:lnTo>
                  <a:pt x="5003633" y="3177189"/>
                </a:lnTo>
                <a:lnTo>
                  <a:pt x="4867519" y="3352191"/>
                </a:lnTo>
                <a:lnTo>
                  <a:pt x="4729639" y="3530728"/>
                </a:lnTo>
                <a:lnTo>
                  <a:pt x="4446807" y="3891338"/>
                </a:lnTo>
                <a:lnTo>
                  <a:pt x="4303624" y="4073411"/>
                </a:lnTo>
                <a:lnTo>
                  <a:pt x="4160440" y="4255484"/>
                </a:lnTo>
                <a:lnTo>
                  <a:pt x="4020792" y="4439324"/>
                </a:lnTo>
                <a:lnTo>
                  <a:pt x="3950084" y="4531245"/>
                </a:lnTo>
                <a:lnTo>
                  <a:pt x="3881144" y="4623165"/>
                </a:lnTo>
                <a:lnTo>
                  <a:pt x="3812204" y="4715085"/>
                </a:lnTo>
                <a:lnTo>
                  <a:pt x="3745032" y="4807005"/>
                </a:lnTo>
                <a:lnTo>
                  <a:pt x="3677859" y="4898926"/>
                </a:lnTo>
                <a:lnTo>
                  <a:pt x="3612454" y="4990846"/>
                </a:lnTo>
                <a:lnTo>
                  <a:pt x="3548817" y="5084534"/>
                </a:lnTo>
                <a:lnTo>
                  <a:pt x="3485180" y="5176454"/>
                </a:lnTo>
                <a:lnTo>
                  <a:pt x="3425079" y="5268374"/>
                </a:lnTo>
                <a:lnTo>
                  <a:pt x="3363209" y="5362062"/>
                </a:lnTo>
                <a:lnTo>
                  <a:pt x="3304875" y="5453983"/>
                </a:lnTo>
                <a:lnTo>
                  <a:pt x="3246541" y="5545903"/>
                </a:lnTo>
                <a:lnTo>
                  <a:pt x="3191742" y="5637823"/>
                </a:lnTo>
                <a:lnTo>
                  <a:pt x="3138712" y="5731511"/>
                </a:lnTo>
                <a:lnTo>
                  <a:pt x="3089216" y="5823431"/>
                </a:lnTo>
                <a:lnTo>
                  <a:pt x="3039721" y="5915351"/>
                </a:lnTo>
                <a:lnTo>
                  <a:pt x="2993760" y="6007272"/>
                </a:lnTo>
                <a:lnTo>
                  <a:pt x="2949568" y="6099192"/>
                </a:lnTo>
                <a:lnTo>
                  <a:pt x="2907143" y="6191112"/>
                </a:lnTo>
                <a:lnTo>
                  <a:pt x="2868254" y="6281265"/>
                </a:lnTo>
                <a:lnTo>
                  <a:pt x="2832900" y="6373185"/>
                </a:lnTo>
                <a:lnTo>
                  <a:pt x="2799314" y="6465105"/>
                </a:lnTo>
                <a:lnTo>
                  <a:pt x="2767495" y="6557025"/>
                </a:lnTo>
                <a:lnTo>
                  <a:pt x="2740980" y="6647178"/>
                </a:lnTo>
                <a:lnTo>
                  <a:pt x="2716232" y="6737331"/>
                </a:lnTo>
                <a:lnTo>
                  <a:pt x="2695020" y="6827483"/>
                </a:lnTo>
                <a:lnTo>
                  <a:pt x="2688916" y="6858000"/>
                </a:lnTo>
                <a:lnTo>
                  <a:pt x="2495600" y="6858000"/>
                </a:lnTo>
                <a:lnTo>
                  <a:pt x="2309228"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l">
              <a:buFontTx/>
              <a:buNone/>
              <a:defRPr sz="1000">
                <a:latin typeface="+mn-lt"/>
              </a:defRPr>
            </a:lvl1pPr>
          </a:lstStyle>
          <a:p>
            <a:r>
              <a:rPr lang="en-US"/>
              <a:t>Click icon to add picture</a:t>
            </a:r>
            <a:endParaRPr lang="fi-FI"/>
          </a:p>
        </p:txBody>
      </p:sp>
      <p:sp>
        <p:nvSpPr>
          <p:cNvPr id="10" name="Title 9"/>
          <p:cNvSpPr>
            <a:spLocks noGrp="1"/>
          </p:cNvSpPr>
          <p:nvPr>
            <p:ph type="title"/>
          </p:nvPr>
        </p:nvSpPr>
        <p:spPr>
          <a:xfrm>
            <a:off x="6672063" y="1773238"/>
            <a:ext cx="4896049" cy="1080964"/>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2BEDF262-22CF-449C-AAD7-9DDB1B759EDD}"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23" name="Content Placeholder 2">
            <a:extLst>
              <a:ext uri="{FF2B5EF4-FFF2-40B4-BE49-F238E27FC236}">
                <a16:creationId xmlns:a16="http://schemas.microsoft.com/office/drawing/2014/main" id="{8705ABBA-42AE-28C6-340E-9FD442E80324}"/>
              </a:ext>
            </a:extLst>
          </p:cNvPr>
          <p:cNvSpPr>
            <a:spLocks noGrp="1"/>
          </p:cNvSpPr>
          <p:nvPr>
            <p:ph idx="1"/>
          </p:nvPr>
        </p:nvSpPr>
        <p:spPr>
          <a:xfrm>
            <a:off x="6672064" y="2996952"/>
            <a:ext cx="4896048" cy="31688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4" name="Freeform 6">
            <a:extLst>
              <a:ext uri="{FF2B5EF4-FFF2-40B4-BE49-F238E27FC236}">
                <a16:creationId xmlns:a16="http://schemas.microsoft.com/office/drawing/2014/main" id="{5D46E308-E890-A906-8F94-5AA6AC30ACDE}"/>
              </a:ext>
              <a:ext uri="{C183D7F6-B498-43B3-948B-1728B52AA6E4}">
                <adec:decorative xmlns:adec="http://schemas.microsoft.com/office/drawing/2017/decorative" val="1"/>
              </a:ext>
            </a:extLst>
          </p:cNvPr>
          <p:cNvSpPr>
            <a:spLocks noChangeAspect="1" noEditPoints="1"/>
          </p:cNvSpPr>
          <p:nvPr userDrawn="1"/>
        </p:nvSpPr>
        <p:spPr bwMode="auto">
          <a:xfrm>
            <a:off x="11251724" y="476250"/>
            <a:ext cx="316884" cy="720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3451159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itle and Half Picture 4">
    <p:bg>
      <p:bgPr>
        <a:solidFill>
          <a:schemeClr val="accent2"/>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64ACFC97-E08E-9599-60AA-48EEB4A8D795}"/>
              </a:ext>
              <a:ext uri="{C183D7F6-B498-43B3-948B-1728B52AA6E4}">
                <adec:decorative xmlns:adec="http://schemas.microsoft.com/office/drawing/2017/decorative" val="1"/>
              </a:ext>
            </a:extLst>
          </p:cNvPr>
          <p:cNvSpPr>
            <a:spLocks noGrp="1"/>
          </p:cNvSpPr>
          <p:nvPr>
            <p:ph type="pic" sz="quarter" idx="14"/>
          </p:nvPr>
        </p:nvSpPr>
        <p:spPr>
          <a:xfrm>
            <a:off x="1" y="0"/>
            <a:ext cx="6092533" cy="6858000"/>
          </a:xfrm>
          <a:custGeom>
            <a:avLst/>
            <a:gdLst>
              <a:gd name="connsiteX0" fmla="*/ 0 w 6092533"/>
              <a:gd name="connsiteY0" fmla="*/ 0 h 6858000"/>
              <a:gd name="connsiteX1" fmla="*/ 335359 w 6092533"/>
              <a:gd name="connsiteY1" fmla="*/ 0 h 6858000"/>
              <a:gd name="connsiteX2" fmla="*/ 479376 w 6092533"/>
              <a:gd name="connsiteY2" fmla="*/ 0 h 6858000"/>
              <a:gd name="connsiteX3" fmla="*/ 1055344 w 6092533"/>
              <a:gd name="connsiteY3" fmla="*/ 0 h 6858000"/>
              <a:gd name="connsiteX4" fmla="*/ 1343471 w 6092533"/>
              <a:gd name="connsiteY4" fmla="*/ 0 h 6858000"/>
              <a:gd name="connsiteX5" fmla="*/ 2351584 w 6092533"/>
              <a:gd name="connsiteY5" fmla="*/ 0 h 6858000"/>
              <a:gd name="connsiteX6" fmla="*/ 4987704 w 6092533"/>
              <a:gd name="connsiteY6" fmla="*/ 0 h 6858000"/>
              <a:gd name="connsiteX7" fmla="*/ 5889029 w 6092533"/>
              <a:gd name="connsiteY7" fmla="*/ 0 h 6858000"/>
              <a:gd name="connsiteX8" fmla="*/ 5891016 w 6092533"/>
              <a:gd name="connsiteY8" fmla="*/ 4172 h 6858000"/>
              <a:gd name="connsiteX9" fmla="*/ 5910461 w 6092533"/>
              <a:gd name="connsiteY9" fmla="*/ 39526 h 6858000"/>
              <a:gd name="connsiteX10" fmla="*/ 5928137 w 6092533"/>
              <a:gd name="connsiteY10" fmla="*/ 76648 h 6858000"/>
              <a:gd name="connsiteX11" fmla="*/ 5944047 w 6092533"/>
              <a:gd name="connsiteY11" fmla="*/ 113770 h 6858000"/>
              <a:gd name="connsiteX12" fmla="*/ 5958188 w 6092533"/>
              <a:gd name="connsiteY12" fmla="*/ 150891 h 6858000"/>
              <a:gd name="connsiteX13" fmla="*/ 5972330 w 6092533"/>
              <a:gd name="connsiteY13" fmla="*/ 188013 h 6858000"/>
              <a:gd name="connsiteX14" fmla="*/ 5986472 w 6092533"/>
              <a:gd name="connsiteY14" fmla="*/ 226902 h 6858000"/>
              <a:gd name="connsiteX15" fmla="*/ 5998845 w 6092533"/>
              <a:gd name="connsiteY15" fmla="*/ 264024 h 6858000"/>
              <a:gd name="connsiteX16" fmla="*/ 6011219 w 6092533"/>
              <a:gd name="connsiteY16" fmla="*/ 302913 h 6858000"/>
              <a:gd name="connsiteX17" fmla="*/ 6032431 w 6092533"/>
              <a:gd name="connsiteY17" fmla="*/ 378924 h 6858000"/>
              <a:gd name="connsiteX18" fmla="*/ 6041270 w 6092533"/>
              <a:gd name="connsiteY18" fmla="*/ 417813 h 6858000"/>
              <a:gd name="connsiteX19" fmla="*/ 6050108 w 6092533"/>
              <a:gd name="connsiteY19" fmla="*/ 456703 h 6858000"/>
              <a:gd name="connsiteX20" fmla="*/ 6064250 w 6092533"/>
              <a:gd name="connsiteY20" fmla="*/ 534482 h 6858000"/>
              <a:gd name="connsiteX21" fmla="*/ 6071321 w 6092533"/>
              <a:gd name="connsiteY21" fmla="*/ 575139 h 6858000"/>
              <a:gd name="connsiteX22" fmla="*/ 6076624 w 6092533"/>
              <a:gd name="connsiteY22" fmla="*/ 614028 h 6858000"/>
              <a:gd name="connsiteX23" fmla="*/ 6080159 w 6092533"/>
              <a:gd name="connsiteY23" fmla="*/ 652917 h 6858000"/>
              <a:gd name="connsiteX24" fmla="*/ 6085462 w 6092533"/>
              <a:gd name="connsiteY24" fmla="*/ 691807 h 6858000"/>
              <a:gd name="connsiteX25" fmla="*/ 6090765 w 6092533"/>
              <a:gd name="connsiteY25" fmla="*/ 771353 h 6858000"/>
              <a:gd name="connsiteX26" fmla="*/ 6092533 w 6092533"/>
              <a:gd name="connsiteY26" fmla="*/ 850899 h 6858000"/>
              <a:gd name="connsiteX27" fmla="*/ 6092533 w 6092533"/>
              <a:gd name="connsiteY27" fmla="*/ 891556 h 6858000"/>
              <a:gd name="connsiteX28" fmla="*/ 6092533 w 6092533"/>
              <a:gd name="connsiteY28" fmla="*/ 932213 h 6858000"/>
              <a:gd name="connsiteX29" fmla="*/ 6090765 w 6092533"/>
              <a:gd name="connsiteY29" fmla="*/ 971103 h 6858000"/>
              <a:gd name="connsiteX30" fmla="*/ 6088998 w 6092533"/>
              <a:gd name="connsiteY30" fmla="*/ 1009992 h 6858000"/>
              <a:gd name="connsiteX31" fmla="*/ 6085462 w 6092533"/>
              <a:gd name="connsiteY31" fmla="*/ 1050649 h 6858000"/>
              <a:gd name="connsiteX32" fmla="*/ 6083695 w 6092533"/>
              <a:gd name="connsiteY32" fmla="*/ 1089538 h 6858000"/>
              <a:gd name="connsiteX33" fmla="*/ 6073088 w 6092533"/>
              <a:gd name="connsiteY33" fmla="*/ 1167317 h 6858000"/>
              <a:gd name="connsiteX34" fmla="*/ 6062482 w 6092533"/>
              <a:gd name="connsiteY34" fmla="*/ 1246863 h 6858000"/>
              <a:gd name="connsiteX35" fmla="*/ 6055412 w 6092533"/>
              <a:gd name="connsiteY35" fmla="*/ 1285753 h 6858000"/>
              <a:gd name="connsiteX36" fmla="*/ 6048341 w 6092533"/>
              <a:gd name="connsiteY36" fmla="*/ 1322874 h 6858000"/>
              <a:gd name="connsiteX37" fmla="*/ 6030664 w 6092533"/>
              <a:gd name="connsiteY37" fmla="*/ 1400653 h 6858000"/>
              <a:gd name="connsiteX38" fmla="*/ 6021825 w 6092533"/>
              <a:gd name="connsiteY38" fmla="*/ 1437775 h 6858000"/>
              <a:gd name="connsiteX39" fmla="*/ 6011219 w 6092533"/>
              <a:gd name="connsiteY39" fmla="*/ 1476664 h 6858000"/>
              <a:gd name="connsiteX40" fmla="*/ 5988239 w 6092533"/>
              <a:gd name="connsiteY40" fmla="*/ 1550907 h 6858000"/>
              <a:gd name="connsiteX41" fmla="*/ 5975866 w 6092533"/>
              <a:gd name="connsiteY41" fmla="*/ 1588029 h 6858000"/>
              <a:gd name="connsiteX42" fmla="*/ 5963491 w 6092533"/>
              <a:gd name="connsiteY42" fmla="*/ 1625151 h 6858000"/>
              <a:gd name="connsiteX43" fmla="*/ 5951117 w 6092533"/>
              <a:gd name="connsiteY43" fmla="*/ 1662272 h 6858000"/>
              <a:gd name="connsiteX44" fmla="*/ 5936976 w 6092533"/>
              <a:gd name="connsiteY44" fmla="*/ 1699394 h 6858000"/>
              <a:gd name="connsiteX45" fmla="*/ 5922834 w 6092533"/>
              <a:gd name="connsiteY45" fmla="*/ 1734748 h 6858000"/>
              <a:gd name="connsiteX46" fmla="*/ 5906925 w 6092533"/>
              <a:gd name="connsiteY46" fmla="*/ 1770102 h 6858000"/>
              <a:gd name="connsiteX47" fmla="*/ 5889249 w 6092533"/>
              <a:gd name="connsiteY47" fmla="*/ 1805456 h 6858000"/>
              <a:gd name="connsiteX48" fmla="*/ 5873339 w 6092533"/>
              <a:gd name="connsiteY48" fmla="*/ 1840810 h 6858000"/>
              <a:gd name="connsiteX49" fmla="*/ 5834449 w 6092533"/>
              <a:gd name="connsiteY49" fmla="*/ 1920356 h 6858000"/>
              <a:gd name="connsiteX50" fmla="*/ 5793792 w 6092533"/>
              <a:gd name="connsiteY50" fmla="*/ 1999902 h 6858000"/>
              <a:gd name="connsiteX51" fmla="*/ 5749600 w 6092533"/>
              <a:gd name="connsiteY51" fmla="*/ 2079449 h 6858000"/>
              <a:gd name="connsiteX52" fmla="*/ 5703640 w 6092533"/>
              <a:gd name="connsiteY52" fmla="*/ 2160763 h 6858000"/>
              <a:gd name="connsiteX53" fmla="*/ 5655912 w 6092533"/>
              <a:gd name="connsiteY53" fmla="*/ 2242077 h 6858000"/>
              <a:gd name="connsiteX54" fmla="*/ 5604649 w 6092533"/>
              <a:gd name="connsiteY54" fmla="*/ 2325159 h 6858000"/>
              <a:gd name="connsiteX55" fmla="*/ 5551619 w 6092533"/>
              <a:gd name="connsiteY55" fmla="*/ 2406473 h 6858000"/>
              <a:gd name="connsiteX56" fmla="*/ 5496819 w 6092533"/>
              <a:gd name="connsiteY56" fmla="*/ 2491322 h 6858000"/>
              <a:gd name="connsiteX57" fmla="*/ 5442021 w 6092533"/>
              <a:gd name="connsiteY57" fmla="*/ 2574404 h 6858000"/>
              <a:gd name="connsiteX58" fmla="*/ 5383687 w 6092533"/>
              <a:gd name="connsiteY58" fmla="*/ 2659254 h 6858000"/>
              <a:gd name="connsiteX59" fmla="*/ 5323585 w 6092533"/>
              <a:gd name="connsiteY59" fmla="*/ 2744103 h 6858000"/>
              <a:gd name="connsiteX60" fmla="*/ 5261717 w 6092533"/>
              <a:gd name="connsiteY60" fmla="*/ 2828952 h 6858000"/>
              <a:gd name="connsiteX61" fmla="*/ 5199846 w 6092533"/>
              <a:gd name="connsiteY61" fmla="*/ 2915570 h 6858000"/>
              <a:gd name="connsiteX62" fmla="*/ 5134441 w 6092533"/>
              <a:gd name="connsiteY62" fmla="*/ 3002187 h 6858000"/>
              <a:gd name="connsiteX63" fmla="*/ 5003633 w 6092533"/>
              <a:gd name="connsiteY63" fmla="*/ 3177189 h 6858000"/>
              <a:gd name="connsiteX64" fmla="*/ 4867519 w 6092533"/>
              <a:gd name="connsiteY64" fmla="*/ 3352191 h 6858000"/>
              <a:gd name="connsiteX65" fmla="*/ 4729639 w 6092533"/>
              <a:gd name="connsiteY65" fmla="*/ 3530728 h 6858000"/>
              <a:gd name="connsiteX66" fmla="*/ 4446807 w 6092533"/>
              <a:gd name="connsiteY66" fmla="*/ 3891338 h 6858000"/>
              <a:gd name="connsiteX67" fmla="*/ 4303624 w 6092533"/>
              <a:gd name="connsiteY67" fmla="*/ 4073411 h 6858000"/>
              <a:gd name="connsiteX68" fmla="*/ 4160440 w 6092533"/>
              <a:gd name="connsiteY68" fmla="*/ 4255484 h 6858000"/>
              <a:gd name="connsiteX69" fmla="*/ 4020792 w 6092533"/>
              <a:gd name="connsiteY69" fmla="*/ 4439324 h 6858000"/>
              <a:gd name="connsiteX70" fmla="*/ 3950084 w 6092533"/>
              <a:gd name="connsiteY70" fmla="*/ 4531245 h 6858000"/>
              <a:gd name="connsiteX71" fmla="*/ 3881144 w 6092533"/>
              <a:gd name="connsiteY71" fmla="*/ 4623165 h 6858000"/>
              <a:gd name="connsiteX72" fmla="*/ 3812204 w 6092533"/>
              <a:gd name="connsiteY72" fmla="*/ 4715085 h 6858000"/>
              <a:gd name="connsiteX73" fmla="*/ 3745032 w 6092533"/>
              <a:gd name="connsiteY73" fmla="*/ 4807005 h 6858000"/>
              <a:gd name="connsiteX74" fmla="*/ 3677859 w 6092533"/>
              <a:gd name="connsiteY74" fmla="*/ 4898926 h 6858000"/>
              <a:gd name="connsiteX75" fmla="*/ 3612454 w 6092533"/>
              <a:gd name="connsiteY75" fmla="*/ 4990846 h 6858000"/>
              <a:gd name="connsiteX76" fmla="*/ 3548817 w 6092533"/>
              <a:gd name="connsiteY76" fmla="*/ 5084534 h 6858000"/>
              <a:gd name="connsiteX77" fmla="*/ 3485180 w 6092533"/>
              <a:gd name="connsiteY77" fmla="*/ 5176454 h 6858000"/>
              <a:gd name="connsiteX78" fmla="*/ 3425079 w 6092533"/>
              <a:gd name="connsiteY78" fmla="*/ 5268374 h 6858000"/>
              <a:gd name="connsiteX79" fmla="*/ 3363209 w 6092533"/>
              <a:gd name="connsiteY79" fmla="*/ 5362062 h 6858000"/>
              <a:gd name="connsiteX80" fmla="*/ 3304875 w 6092533"/>
              <a:gd name="connsiteY80" fmla="*/ 5453983 h 6858000"/>
              <a:gd name="connsiteX81" fmla="*/ 3246541 w 6092533"/>
              <a:gd name="connsiteY81" fmla="*/ 5545903 h 6858000"/>
              <a:gd name="connsiteX82" fmla="*/ 3191742 w 6092533"/>
              <a:gd name="connsiteY82" fmla="*/ 5637823 h 6858000"/>
              <a:gd name="connsiteX83" fmla="*/ 3138712 w 6092533"/>
              <a:gd name="connsiteY83" fmla="*/ 5731511 h 6858000"/>
              <a:gd name="connsiteX84" fmla="*/ 3089216 w 6092533"/>
              <a:gd name="connsiteY84" fmla="*/ 5823431 h 6858000"/>
              <a:gd name="connsiteX85" fmla="*/ 3039721 w 6092533"/>
              <a:gd name="connsiteY85" fmla="*/ 5915351 h 6858000"/>
              <a:gd name="connsiteX86" fmla="*/ 2993760 w 6092533"/>
              <a:gd name="connsiteY86" fmla="*/ 6007272 h 6858000"/>
              <a:gd name="connsiteX87" fmla="*/ 2949568 w 6092533"/>
              <a:gd name="connsiteY87" fmla="*/ 6099192 h 6858000"/>
              <a:gd name="connsiteX88" fmla="*/ 2907143 w 6092533"/>
              <a:gd name="connsiteY88" fmla="*/ 6191112 h 6858000"/>
              <a:gd name="connsiteX89" fmla="*/ 2868254 w 6092533"/>
              <a:gd name="connsiteY89" fmla="*/ 6281265 h 6858000"/>
              <a:gd name="connsiteX90" fmla="*/ 2832900 w 6092533"/>
              <a:gd name="connsiteY90" fmla="*/ 6373185 h 6858000"/>
              <a:gd name="connsiteX91" fmla="*/ 2799314 w 6092533"/>
              <a:gd name="connsiteY91" fmla="*/ 6465105 h 6858000"/>
              <a:gd name="connsiteX92" fmla="*/ 2767495 w 6092533"/>
              <a:gd name="connsiteY92" fmla="*/ 6557025 h 6858000"/>
              <a:gd name="connsiteX93" fmla="*/ 2740980 w 6092533"/>
              <a:gd name="connsiteY93" fmla="*/ 6647178 h 6858000"/>
              <a:gd name="connsiteX94" fmla="*/ 2716232 w 6092533"/>
              <a:gd name="connsiteY94" fmla="*/ 6737331 h 6858000"/>
              <a:gd name="connsiteX95" fmla="*/ 2695020 w 6092533"/>
              <a:gd name="connsiteY95" fmla="*/ 6827483 h 6858000"/>
              <a:gd name="connsiteX96" fmla="*/ 2688916 w 6092533"/>
              <a:gd name="connsiteY96" fmla="*/ 6858000 h 6858000"/>
              <a:gd name="connsiteX97" fmla="*/ 2495600 w 6092533"/>
              <a:gd name="connsiteY97" fmla="*/ 6858000 h 6858000"/>
              <a:gd name="connsiteX98" fmla="*/ 2309228 w 6092533"/>
              <a:gd name="connsiteY98" fmla="*/ 6858000 h 6858000"/>
              <a:gd name="connsiteX99" fmla="*/ 0 w 6092533"/>
              <a:gd name="connsiteY99" fmla="*/ 6858000 h 6858000"/>
              <a:gd name="connsiteX100" fmla="*/ 0 w 6092533"/>
              <a:gd name="connsiteY100" fmla="*/ 6669088 h 6858000"/>
              <a:gd name="connsiteX101" fmla="*/ 0 w 6092533"/>
              <a:gd name="connsiteY101" fmla="*/ 63093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092533" h="6858000">
                <a:moveTo>
                  <a:pt x="0" y="0"/>
                </a:moveTo>
                <a:lnTo>
                  <a:pt x="335359" y="0"/>
                </a:lnTo>
                <a:lnTo>
                  <a:pt x="479376" y="0"/>
                </a:lnTo>
                <a:lnTo>
                  <a:pt x="1055344" y="0"/>
                </a:lnTo>
                <a:lnTo>
                  <a:pt x="1343471" y="0"/>
                </a:lnTo>
                <a:lnTo>
                  <a:pt x="2351584" y="0"/>
                </a:lnTo>
                <a:lnTo>
                  <a:pt x="4987704" y="0"/>
                </a:lnTo>
                <a:lnTo>
                  <a:pt x="5889029" y="0"/>
                </a:lnTo>
                <a:lnTo>
                  <a:pt x="5891016" y="4172"/>
                </a:lnTo>
                <a:lnTo>
                  <a:pt x="5910461" y="39526"/>
                </a:lnTo>
                <a:lnTo>
                  <a:pt x="5928137" y="76648"/>
                </a:lnTo>
                <a:lnTo>
                  <a:pt x="5944047" y="113770"/>
                </a:lnTo>
                <a:lnTo>
                  <a:pt x="5958188" y="150891"/>
                </a:lnTo>
                <a:lnTo>
                  <a:pt x="5972330" y="188013"/>
                </a:lnTo>
                <a:lnTo>
                  <a:pt x="5986472" y="226902"/>
                </a:lnTo>
                <a:lnTo>
                  <a:pt x="5998845" y="264024"/>
                </a:lnTo>
                <a:lnTo>
                  <a:pt x="6011219" y="302913"/>
                </a:lnTo>
                <a:lnTo>
                  <a:pt x="6032431" y="378924"/>
                </a:lnTo>
                <a:lnTo>
                  <a:pt x="6041270" y="417813"/>
                </a:lnTo>
                <a:lnTo>
                  <a:pt x="6050108" y="456703"/>
                </a:lnTo>
                <a:lnTo>
                  <a:pt x="6064250" y="534482"/>
                </a:lnTo>
                <a:lnTo>
                  <a:pt x="6071321" y="575139"/>
                </a:lnTo>
                <a:lnTo>
                  <a:pt x="6076624" y="614028"/>
                </a:lnTo>
                <a:lnTo>
                  <a:pt x="6080159" y="652917"/>
                </a:lnTo>
                <a:lnTo>
                  <a:pt x="6085462" y="691807"/>
                </a:lnTo>
                <a:lnTo>
                  <a:pt x="6090765" y="771353"/>
                </a:lnTo>
                <a:lnTo>
                  <a:pt x="6092533" y="850899"/>
                </a:lnTo>
                <a:lnTo>
                  <a:pt x="6092533" y="891556"/>
                </a:lnTo>
                <a:lnTo>
                  <a:pt x="6092533" y="932213"/>
                </a:lnTo>
                <a:lnTo>
                  <a:pt x="6090765" y="971103"/>
                </a:lnTo>
                <a:lnTo>
                  <a:pt x="6088998" y="1009992"/>
                </a:lnTo>
                <a:lnTo>
                  <a:pt x="6085462" y="1050649"/>
                </a:lnTo>
                <a:lnTo>
                  <a:pt x="6083695" y="1089538"/>
                </a:lnTo>
                <a:lnTo>
                  <a:pt x="6073088" y="1167317"/>
                </a:lnTo>
                <a:lnTo>
                  <a:pt x="6062482" y="1246863"/>
                </a:lnTo>
                <a:lnTo>
                  <a:pt x="6055412" y="1285753"/>
                </a:lnTo>
                <a:lnTo>
                  <a:pt x="6048341" y="1322874"/>
                </a:lnTo>
                <a:lnTo>
                  <a:pt x="6030664" y="1400653"/>
                </a:lnTo>
                <a:lnTo>
                  <a:pt x="6021825" y="1437775"/>
                </a:lnTo>
                <a:lnTo>
                  <a:pt x="6011219" y="1476664"/>
                </a:lnTo>
                <a:lnTo>
                  <a:pt x="5988239" y="1550907"/>
                </a:lnTo>
                <a:lnTo>
                  <a:pt x="5975866" y="1588029"/>
                </a:lnTo>
                <a:lnTo>
                  <a:pt x="5963491" y="1625151"/>
                </a:lnTo>
                <a:lnTo>
                  <a:pt x="5951117" y="1662272"/>
                </a:lnTo>
                <a:lnTo>
                  <a:pt x="5936976" y="1699394"/>
                </a:lnTo>
                <a:lnTo>
                  <a:pt x="5922834" y="1734748"/>
                </a:lnTo>
                <a:lnTo>
                  <a:pt x="5906925" y="1770102"/>
                </a:lnTo>
                <a:lnTo>
                  <a:pt x="5889249" y="1805456"/>
                </a:lnTo>
                <a:lnTo>
                  <a:pt x="5873339" y="1840810"/>
                </a:lnTo>
                <a:lnTo>
                  <a:pt x="5834449" y="1920356"/>
                </a:lnTo>
                <a:lnTo>
                  <a:pt x="5793792" y="1999902"/>
                </a:lnTo>
                <a:lnTo>
                  <a:pt x="5749600" y="2079449"/>
                </a:lnTo>
                <a:lnTo>
                  <a:pt x="5703640" y="2160763"/>
                </a:lnTo>
                <a:lnTo>
                  <a:pt x="5655912" y="2242077"/>
                </a:lnTo>
                <a:lnTo>
                  <a:pt x="5604649" y="2325159"/>
                </a:lnTo>
                <a:lnTo>
                  <a:pt x="5551619" y="2406473"/>
                </a:lnTo>
                <a:lnTo>
                  <a:pt x="5496819" y="2491322"/>
                </a:lnTo>
                <a:lnTo>
                  <a:pt x="5442021" y="2574404"/>
                </a:lnTo>
                <a:lnTo>
                  <a:pt x="5383687" y="2659254"/>
                </a:lnTo>
                <a:lnTo>
                  <a:pt x="5323585" y="2744103"/>
                </a:lnTo>
                <a:lnTo>
                  <a:pt x="5261717" y="2828952"/>
                </a:lnTo>
                <a:lnTo>
                  <a:pt x="5199846" y="2915570"/>
                </a:lnTo>
                <a:lnTo>
                  <a:pt x="5134441" y="3002187"/>
                </a:lnTo>
                <a:lnTo>
                  <a:pt x="5003633" y="3177189"/>
                </a:lnTo>
                <a:lnTo>
                  <a:pt x="4867519" y="3352191"/>
                </a:lnTo>
                <a:lnTo>
                  <a:pt x="4729639" y="3530728"/>
                </a:lnTo>
                <a:lnTo>
                  <a:pt x="4446807" y="3891338"/>
                </a:lnTo>
                <a:lnTo>
                  <a:pt x="4303624" y="4073411"/>
                </a:lnTo>
                <a:lnTo>
                  <a:pt x="4160440" y="4255484"/>
                </a:lnTo>
                <a:lnTo>
                  <a:pt x="4020792" y="4439324"/>
                </a:lnTo>
                <a:lnTo>
                  <a:pt x="3950084" y="4531245"/>
                </a:lnTo>
                <a:lnTo>
                  <a:pt x="3881144" y="4623165"/>
                </a:lnTo>
                <a:lnTo>
                  <a:pt x="3812204" y="4715085"/>
                </a:lnTo>
                <a:lnTo>
                  <a:pt x="3745032" y="4807005"/>
                </a:lnTo>
                <a:lnTo>
                  <a:pt x="3677859" y="4898926"/>
                </a:lnTo>
                <a:lnTo>
                  <a:pt x="3612454" y="4990846"/>
                </a:lnTo>
                <a:lnTo>
                  <a:pt x="3548817" y="5084534"/>
                </a:lnTo>
                <a:lnTo>
                  <a:pt x="3485180" y="5176454"/>
                </a:lnTo>
                <a:lnTo>
                  <a:pt x="3425079" y="5268374"/>
                </a:lnTo>
                <a:lnTo>
                  <a:pt x="3363209" y="5362062"/>
                </a:lnTo>
                <a:lnTo>
                  <a:pt x="3304875" y="5453983"/>
                </a:lnTo>
                <a:lnTo>
                  <a:pt x="3246541" y="5545903"/>
                </a:lnTo>
                <a:lnTo>
                  <a:pt x="3191742" y="5637823"/>
                </a:lnTo>
                <a:lnTo>
                  <a:pt x="3138712" y="5731511"/>
                </a:lnTo>
                <a:lnTo>
                  <a:pt x="3089216" y="5823431"/>
                </a:lnTo>
                <a:lnTo>
                  <a:pt x="3039721" y="5915351"/>
                </a:lnTo>
                <a:lnTo>
                  <a:pt x="2993760" y="6007272"/>
                </a:lnTo>
                <a:lnTo>
                  <a:pt x="2949568" y="6099192"/>
                </a:lnTo>
                <a:lnTo>
                  <a:pt x="2907143" y="6191112"/>
                </a:lnTo>
                <a:lnTo>
                  <a:pt x="2868254" y="6281265"/>
                </a:lnTo>
                <a:lnTo>
                  <a:pt x="2832900" y="6373185"/>
                </a:lnTo>
                <a:lnTo>
                  <a:pt x="2799314" y="6465105"/>
                </a:lnTo>
                <a:lnTo>
                  <a:pt x="2767495" y="6557025"/>
                </a:lnTo>
                <a:lnTo>
                  <a:pt x="2740980" y="6647178"/>
                </a:lnTo>
                <a:lnTo>
                  <a:pt x="2716232" y="6737331"/>
                </a:lnTo>
                <a:lnTo>
                  <a:pt x="2695020" y="6827483"/>
                </a:lnTo>
                <a:lnTo>
                  <a:pt x="2688916" y="6858000"/>
                </a:lnTo>
                <a:lnTo>
                  <a:pt x="2495600" y="6858000"/>
                </a:lnTo>
                <a:lnTo>
                  <a:pt x="2309228"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l">
              <a:buFontTx/>
              <a:buNone/>
              <a:defRPr sz="1000">
                <a:latin typeface="+mn-lt"/>
              </a:defRPr>
            </a:lvl1pPr>
          </a:lstStyle>
          <a:p>
            <a:r>
              <a:rPr lang="en-US"/>
              <a:t>Click icon to add picture</a:t>
            </a:r>
            <a:endParaRPr lang="fi-FI"/>
          </a:p>
        </p:txBody>
      </p:sp>
      <p:sp>
        <p:nvSpPr>
          <p:cNvPr id="10" name="Title 9"/>
          <p:cNvSpPr>
            <a:spLocks noGrp="1"/>
          </p:cNvSpPr>
          <p:nvPr>
            <p:ph type="title"/>
          </p:nvPr>
        </p:nvSpPr>
        <p:spPr>
          <a:xfrm>
            <a:off x="6672063" y="1773238"/>
            <a:ext cx="4896049" cy="1080964"/>
          </a:xfrm>
        </p:spPr>
        <p:txBody>
          <a:bodyPr/>
          <a:lstStyle>
            <a:lvl1pPr>
              <a:defRPr>
                <a:solidFill>
                  <a:schemeClr val="accent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BDD6005C-FAC2-4207-9902-47E1B846638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accent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23" name="Content Placeholder 2">
            <a:extLst>
              <a:ext uri="{FF2B5EF4-FFF2-40B4-BE49-F238E27FC236}">
                <a16:creationId xmlns:a16="http://schemas.microsoft.com/office/drawing/2014/main" id="{8705ABBA-42AE-28C6-340E-9FD442E80324}"/>
              </a:ext>
            </a:extLst>
          </p:cNvPr>
          <p:cNvSpPr>
            <a:spLocks noGrp="1"/>
          </p:cNvSpPr>
          <p:nvPr>
            <p:ph idx="1"/>
          </p:nvPr>
        </p:nvSpPr>
        <p:spPr>
          <a:xfrm>
            <a:off x="6672064" y="2996952"/>
            <a:ext cx="4896048" cy="316889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13622379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Picture ">
    <p:spTree>
      <p:nvGrpSpPr>
        <p:cNvPr id="1" name=""/>
        <p:cNvGrpSpPr/>
        <p:nvPr/>
      </p:nvGrpSpPr>
      <p:grpSpPr>
        <a:xfrm>
          <a:off x="0" y="0"/>
          <a:ext cx="0" cy="0"/>
          <a:chOff x="0" y="0"/>
          <a:chExt cx="0" cy="0"/>
        </a:xfrm>
      </p:grpSpPr>
      <p:sp>
        <p:nvSpPr>
          <p:cNvPr id="7" name="Picture Placeholder 6">
            <a:extLs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lumMod val="90000"/>
            </a:schemeClr>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fi-FI" dirty="0"/>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283FC680-D15C-4221-A5F6-1BD8DB4266A5}"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6" name="Text Placeholder 2">
            <a:extLst>
              <a:ext uri="{FF2B5EF4-FFF2-40B4-BE49-F238E27FC236}">
                <a16:creationId xmlns:a16="http://schemas.microsoft.com/office/drawing/2014/main" id="{0FEBA6D0-4C69-1898-7D11-48792D237510}"/>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6690449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Content and Highlight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345362" cy="43926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8" name="Text Placeholder 7"/>
          <p:cNvSpPr>
            <a:spLocks noGrp="1"/>
          </p:cNvSpPr>
          <p:nvPr>
            <p:ph type="body" sz="quarter" idx="13"/>
          </p:nvPr>
        </p:nvSpPr>
        <p:spPr>
          <a:xfrm>
            <a:off x="479427" y="1773238"/>
            <a:ext cx="3024286"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2"/>
                </a:solidFill>
                <a:latin typeface="Lato Black" panose="020F0A02020204030203" pitchFamily="34" charset="0"/>
              </a:defRPr>
            </a:lvl2pPr>
            <a:lvl3pPr marL="0" indent="0">
              <a:buFontTx/>
              <a:buNone/>
              <a:defRPr b="1">
                <a:solidFill>
                  <a:schemeClr val="accent2"/>
                </a:solidFill>
              </a:defRPr>
            </a:lvl3pPr>
            <a:lvl4pPr marL="0" indent="0">
              <a:buFontTx/>
              <a:buNone/>
              <a:defRPr>
                <a:solidFill>
                  <a:schemeClr val="accent2"/>
                </a:solidFill>
              </a:defRPr>
            </a:lvl4pPr>
            <a:lvl5pPr marL="0" indent="0">
              <a:buFontTx/>
              <a:buNone/>
              <a:defRPr>
                <a:solidFill>
                  <a:schemeClr val="accent2"/>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29649898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Text and Picture ">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BB10F241-A7A8-F0C2-EEB5-E9C64FFC8373}"/>
              </a:ex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lumMod val="90000"/>
            </a:schemeClr>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7C455299-5344-40BA-9CE5-EB791BCBEC80}"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349451"/>
            <a:ext cx="1094422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6" name="Text Placeholder 2">
            <a:extLst>
              <a:ext uri="{FF2B5EF4-FFF2-40B4-BE49-F238E27FC236}">
                <a16:creationId xmlns:a16="http://schemas.microsoft.com/office/drawing/2014/main" id="{1DC195ED-F8E6-0076-F167-763CA71B4B49}"/>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15105175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Text and Picture Nega">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A8504763-0F82-BADA-39D1-A4DBB0BCF959}"/>
              </a:ex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accent1"/>
                </a:solidFill>
              </a:defRPr>
            </a:lvl1pPr>
          </a:lstStyle>
          <a:p>
            <a:fld id="{172A66F1-8076-4ACE-889A-652FA5977FC6}"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accent1"/>
                </a:solidFill>
              </a:defRPr>
            </a:lvl1pPr>
          </a:lstStyle>
          <a:p>
            <a:r>
              <a:rPr lang="fi-FI"/>
              <a:t>JYU Since 1863.</a:t>
            </a:r>
            <a:endParaRPr lang="fi-FI" dirty="0"/>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349451"/>
            <a:ext cx="10944224"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6" name="Text Placeholder 2">
            <a:extLst>
              <a:ext uri="{FF2B5EF4-FFF2-40B4-BE49-F238E27FC236}">
                <a16:creationId xmlns:a16="http://schemas.microsoft.com/office/drawing/2014/main" id="{3E576B48-7759-CE0C-3FC1-2284ECA296F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15084004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Only" preserve="1">
  <p:cSld name="Title Only ">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p>
            <a:r>
              <a:rPr lang="en-US"/>
              <a:t>Click to edit Master title style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p>
            <a:fld id="{ADDA8F39-2A27-4D03-9611-B17B70821041}"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8726283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blank" preserve="1">
  <p:cSld name="Blank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p>
            <a:fld id="{82150D69-AAF9-4D5F-A287-754680D6BA12}"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7603581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blank" preserve="1">
  <p:cSld name="Logo Blue">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BF8C568D-B006-4E50-AE9F-4891A1249F7A}"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5" name="Group 4">
            <a:extLst>
              <a:ext uri="{FF2B5EF4-FFF2-40B4-BE49-F238E27FC236}">
                <a16:creationId xmlns:a16="http://schemas.microsoft.com/office/drawing/2014/main" id="{F659A81E-C5A2-8646-3414-B785C9C76ED7}"/>
              </a:ex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a:solidFill>
            <a:schemeClr val="bg1"/>
          </a:solidFill>
        </p:grpSpPr>
        <p:sp>
          <p:nvSpPr>
            <p:cNvPr id="6" name="Freeform 6">
              <a:extLst>
                <a:ext uri="{FF2B5EF4-FFF2-40B4-BE49-F238E27FC236}">
                  <a16:creationId xmlns:a16="http://schemas.microsoft.com/office/drawing/2014/main" id="{A445C5A7-9EB3-87B8-D215-FF7EA0B98695}"/>
                </a:ext>
              </a:extLst>
            </p:cNvPr>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2" name="Freeform 7">
              <a:extLst>
                <a:ext uri="{FF2B5EF4-FFF2-40B4-BE49-F238E27FC236}">
                  <a16:creationId xmlns:a16="http://schemas.microsoft.com/office/drawing/2014/main" id="{C682EF3D-D64D-6665-E630-993DE9AA17E7}"/>
                </a:ext>
              </a:extLst>
            </p:cNvPr>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3" name="Freeform 8">
              <a:extLst>
                <a:ext uri="{FF2B5EF4-FFF2-40B4-BE49-F238E27FC236}">
                  <a16:creationId xmlns:a16="http://schemas.microsoft.com/office/drawing/2014/main" id="{2FE4BFBE-F179-F473-2471-4A9F50EE972D}"/>
                </a:ext>
              </a:extLst>
            </p:cNvPr>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7" name="Freeform 17">
            <a:hlinkClick r:id="rId2" tooltip="Facebook"/>
            <a:extLst>
              <a:ext uri="{FF2B5EF4-FFF2-40B4-BE49-F238E27FC236}">
                <a16:creationId xmlns:a16="http://schemas.microsoft.com/office/drawing/2014/main" id="{DAD9F2AB-4B93-B5F1-1CD6-A6F683BE52D4}"/>
              </a:ext>
              <a:ext uri="{C183D7F6-B498-43B3-948B-1728B52AA6E4}">
                <adec:decorative xmlns:adec="http://schemas.microsoft.com/office/drawing/2017/decorative" val="1"/>
              </a:ext>
            </a:extLst>
          </p:cNvPr>
          <p:cNvSpPr>
            <a:spLocks noChangeAspect="1" noEditPoints="1"/>
          </p:cNvSpPr>
          <p:nvPr userDrawn="1"/>
        </p:nvSpPr>
        <p:spPr bwMode="auto">
          <a:xfrm>
            <a:off x="523174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 name="Freeform 18">
            <a:hlinkClick r:id="rId3" tooltip="LinkedIn"/>
            <a:extLst>
              <a:ext uri="{FF2B5EF4-FFF2-40B4-BE49-F238E27FC236}">
                <a16:creationId xmlns:a16="http://schemas.microsoft.com/office/drawing/2014/main" id="{DF8D5BF9-8F4C-4F91-104A-B117F42FC958}"/>
              </a:ext>
              <a:ext uri="{C183D7F6-B498-43B3-948B-1728B52AA6E4}">
                <adec:decorative xmlns:adec="http://schemas.microsoft.com/office/drawing/2017/decorative" val="1"/>
              </a:ext>
            </a:extLst>
          </p:cNvPr>
          <p:cNvSpPr>
            <a:spLocks noChangeAspect="1" noEditPoints="1"/>
          </p:cNvSpPr>
          <p:nvPr userDrawn="1"/>
        </p:nvSpPr>
        <p:spPr bwMode="auto">
          <a:xfrm>
            <a:off x="595233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Freeform 19">
            <a:hlinkClick r:id="rId4" tooltip="YouTube"/>
            <a:extLst>
              <a:ext uri="{FF2B5EF4-FFF2-40B4-BE49-F238E27FC236}">
                <a16:creationId xmlns:a16="http://schemas.microsoft.com/office/drawing/2014/main" id="{1BE74E94-7932-C6A2-DEA4-E0E6F4A10761}"/>
              </a:ext>
              <a:ext uri="{C183D7F6-B498-43B3-948B-1728B52AA6E4}">
                <adec:decorative xmlns:adec="http://schemas.microsoft.com/office/drawing/2017/decorative" val="1"/>
              </a:ext>
            </a:extLst>
          </p:cNvPr>
          <p:cNvSpPr>
            <a:spLocks noChangeAspect="1" noEditPoints="1"/>
          </p:cNvSpPr>
          <p:nvPr userDrawn="1"/>
        </p:nvSpPr>
        <p:spPr bwMode="auto">
          <a:xfrm>
            <a:off x="631234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 name="Freeform 6">
            <a:hlinkClick r:id="rId5" tooltip="Instagram"/>
            <a:extLst>
              <a:ext uri="{FF2B5EF4-FFF2-40B4-BE49-F238E27FC236}">
                <a16:creationId xmlns:a16="http://schemas.microsoft.com/office/drawing/2014/main" id="{DE66983C-67C5-AEF5-89F1-802FB980C4B9}"/>
              </a:ext>
              <a:ext uri="{C183D7F6-B498-43B3-948B-1728B52AA6E4}">
                <adec:decorative xmlns:adec="http://schemas.microsoft.com/office/drawing/2017/decorative" val="1"/>
              </a:ext>
            </a:extLst>
          </p:cNvPr>
          <p:cNvSpPr>
            <a:spLocks noChangeAspect="1" noEditPoints="1"/>
          </p:cNvSpPr>
          <p:nvPr userDrawn="1"/>
        </p:nvSpPr>
        <p:spPr bwMode="auto">
          <a:xfrm>
            <a:off x="559216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21">
            <a:hlinkClick r:id="rId6" tooltip="TikTok"/>
            <a:extLst>
              <a:ext uri="{FF2B5EF4-FFF2-40B4-BE49-F238E27FC236}">
                <a16:creationId xmlns:a16="http://schemas.microsoft.com/office/drawing/2014/main" id="{7E4F9FA0-AF7C-B35A-2029-3FDEC005BA39}"/>
              </a:ext>
              <a:ext uri="{C183D7F6-B498-43B3-948B-1728B52AA6E4}">
                <adec:decorative xmlns:adec="http://schemas.microsoft.com/office/drawing/2017/decorative" val="1"/>
              </a:ext>
            </a:extLst>
          </p:cNvPr>
          <p:cNvSpPr>
            <a:spLocks noChangeAspect="1" noEditPoints="1"/>
          </p:cNvSpPr>
          <p:nvPr userDrawn="1"/>
        </p:nvSpPr>
        <p:spPr bwMode="auto">
          <a:xfrm>
            <a:off x="6672384" y="5013176"/>
            <a:ext cx="287873" cy="288000"/>
          </a:xfrm>
          <a:custGeom>
            <a:avLst/>
            <a:gdLst>
              <a:gd name="T0" fmla="*/ 1585 w 2269"/>
              <a:gd name="T1" fmla="*/ 641 h 2270"/>
              <a:gd name="T2" fmla="*/ 1526 w 2269"/>
              <a:gd name="T3" fmla="*/ 583 h 2270"/>
              <a:gd name="T4" fmla="*/ 1478 w 2269"/>
              <a:gd name="T5" fmla="*/ 507 h 2270"/>
              <a:gd name="T6" fmla="*/ 1450 w 2269"/>
              <a:gd name="T7" fmla="*/ 428 h 2270"/>
              <a:gd name="T8" fmla="*/ 1443 w 2269"/>
              <a:gd name="T9" fmla="*/ 347 h 2270"/>
              <a:gd name="T10" fmla="*/ 1170 w 2269"/>
              <a:gd name="T11" fmla="*/ 1439 h 2270"/>
              <a:gd name="T12" fmla="*/ 1158 w 2269"/>
              <a:gd name="T13" fmla="*/ 1503 h 2270"/>
              <a:gd name="T14" fmla="*/ 1117 w 2269"/>
              <a:gd name="T15" fmla="*/ 1576 h 2270"/>
              <a:gd name="T16" fmla="*/ 1064 w 2269"/>
              <a:gd name="T17" fmla="*/ 1624 h 2270"/>
              <a:gd name="T18" fmla="*/ 983 w 2269"/>
              <a:gd name="T19" fmla="*/ 1657 h 2270"/>
              <a:gd name="T20" fmla="*/ 916 w 2269"/>
              <a:gd name="T21" fmla="*/ 1660 h 2270"/>
              <a:gd name="T22" fmla="*/ 850 w 2269"/>
              <a:gd name="T23" fmla="*/ 1643 h 2270"/>
              <a:gd name="T24" fmla="*/ 793 w 2269"/>
              <a:gd name="T25" fmla="*/ 1608 h 2270"/>
              <a:gd name="T26" fmla="*/ 749 w 2269"/>
              <a:gd name="T27" fmla="*/ 1559 h 2270"/>
              <a:gd name="T28" fmla="*/ 720 w 2269"/>
              <a:gd name="T29" fmla="*/ 1498 h 2270"/>
              <a:gd name="T30" fmla="*/ 709 w 2269"/>
              <a:gd name="T31" fmla="*/ 1429 h 2270"/>
              <a:gd name="T32" fmla="*/ 720 w 2269"/>
              <a:gd name="T33" fmla="*/ 1361 h 2270"/>
              <a:gd name="T34" fmla="*/ 749 w 2269"/>
              <a:gd name="T35" fmla="*/ 1300 h 2270"/>
              <a:gd name="T36" fmla="*/ 793 w 2269"/>
              <a:gd name="T37" fmla="*/ 1251 h 2270"/>
              <a:gd name="T38" fmla="*/ 850 w 2269"/>
              <a:gd name="T39" fmla="*/ 1216 h 2270"/>
              <a:gd name="T40" fmla="*/ 904 w 2269"/>
              <a:gd name="T41" fmla="*/ 1201 h 2270"/>
              <a:gd name="T42" fmla="*/ 984 w 2269"/>
              <a:gd name="T43" fmla="*/ 1202 h 2270"/>
              <a:gd name="T44" fmla="*/ 984 w 2269"/>
              <a:gd name="T45" fmla="*/ 929 h 2270"/>
              <a:gd name="T46" fmla="*/ 892 w 2269"/>
              <a:gd name="T47" fmla="*/ 930 h 2270"/>
              <a:gd name="T48" fmla="*/ 791 w 2269"/>
              <a:gd name="T49" fmla="*/ 952 h 2270"/>
              <a:gd name="T50" fmla="*/ 719 w 2269"/>
              <a:gd name="T51" fmla="*/ 981 h 2270"/>
              <a:gd name="T52" fmla="*/ 630 w 2269"/>
              <a:gd name="T53" fmla="*/ 1037 h 2270"/>
              <a:gd name="T54" fmla="*/ 578 w 2269"/>
              <a:gd name="T55" fmla="*/ 1086 h 2270"/>
              <a:gd name="T56" fmla="*/ 528 w 2269"/>
              <a:gd name="T57" fmla="*/ 1150 h 2270"/>
              <a:gd name="T58" fmla="*/ 481 w 2269"/>
              <a:gd name="T59" fmla="*/ 1237 h 2270"/>
              <a:gd name="T60" fmla="*/ 450 w 2269"/>
              <a:gd name="T61" fmla="*/ 1351 h 2270"/>
              <a:gd name="T62" fmla="*/ 444 w 2269"/>
              <a:gd name="T63" fmla="*/ 1460 h 2270"/>
              <a:gd name="T64" fmla="*/ 463 w 2269"/>
              <a:gd name="T65" fmla="*/ 1568 h 2270"/>
              <a:gd name="T66" fmla="*/ 501 w 2269"/>
              <a:gd name="T67" fmla="*/ 1664 h 2270"/>
              <a:gd name="T68" fmla="*/ 547 w 2269"/>
              <a:gd name="T69" fmla="*/ 1736 h 2270"/>
              <a:gd name="T70" fmla="*/ 632 w 2269"/>
              <a:gd name="T71" fmla="*/ 1823 h 2270"/>
              <a:gd name="T72" fmla="*/ 727 w 2269"/>
              <a:gd name="T73" fmla="*/ 1883 h 2270"/>
              <a:gd name="T74" fmla="*/ 854 w 2269"/>
              <a:gd name="T75" fmla="*/ 1923 h 2270"/>
              <a:gd name="T76" fmla="*/ 937 w 2269"/>
              <a:gd name="T77" fmla="*/ 1931 h 2270"/>
              <a:gd name="T78" fmla="*/ 1049 w 2269"/>
              <a:gd name="T79" fmla="*/ 1920 h 2270"/>
              <a:gd name="T80" fmla="*/ 1151 w 2269"/>
              <a:gd name="T81" fmla="*/ 1886 h 2270"/>
              <a:gd name="T82" fmla="*/ 1251 w 2269"/>
              <a:gd name="T83" fmla="*/ 1824 h 2270"/>
              <a:gd name="T84" fmla="*/ 1319 w 2269"/>
              <a:gd name="T85" fmla="*/ 1760 h 2270"/>
              <a:gd name="T86" fmla="*/ 1392 w 2269"/>
              <a:gd name="T87" fmla="*/ 1648 h 2270"/>
              <a:gd name="T88" fmla="*/ 1426 w 2269"/>
              <a:gd name="T89" fmla="*/ 1557 h 2270"/>
              <a:gd name="T90" fmla="*/ 1443 w 2269"/>
              <a:gd name="T91" fmla="*/ 1447 h 2270"/>
              <a:gd name="T92" fmla="*/ 1535 w 2269"/>
              <a:gd name="T93" fmla="*/ 929 h 2270"/>
              <a:gd name="T94" fmla="*/ 1653 w 2269"/>
              <a:gd name="T95" fmla="*/ 972 h 2270"/>
              <a:gd name="T96" fmla="*/ 1786 w 2269"/>
              <a:gd name="T97" fmla="*/ 993 h 2270"/>
              <a:gd name="T98" fmla="*/ 1789 w 2269"/>
              <a:gd name="T99" fmla="*/ 724 h 2270"/>
              <a:gd name="T100" fmla="*/ 1674 w 2269"/>
              <a:gd name="T101" fmla="*/ 695 h 2270"/>
              <a:gd name="T102" fmla="*/ 1702 w 2269"/>
              <a:gd name="T103" fmla="*/ 0 h 2270"/>
              <a:gd name="T104" fmla="*/ 1702 w 2269"/>
              <a:gd name="T105" fmla="*/ 2270 h 2270"/>
              <a:gd name="T106" fmla="*/ 0 w 2269"/>
              <a:gd name="T107" fmla="*/ 568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9" h="2270">
                <a:moveTo>
                  <a:pt x="1648" y="683"/>
                </a:moveTo>
                <a:lnTo>
                  <a:pt x="1632" y="674"/>
                </a:lnTo>
                <a:lnTo>
                  <a:pt x="1617" y="664"/>
                </a:lnTo>
                <a:lnTo>
                  <a:pt x="1606" y="657"/>
                </a:lnTo>
                <a:lnTo>
                  <a:pt x="1596" y="649"/>
                </a:lnTo>
                <a:lnTo>
                  <a:pt x="1585" y="641"/>
                </a:lnTo>
                <a:lnTo>
                  <a:pt x="1575" y="633"/>
                </a:lnTo>
                <a:lnTo>
                  <a:pt x="1565" y="624"/>
                </a:lnTo>
                <a:lnTo>
                  <a:pt x="1555" y="615"/>
                </a:lnTo>
                <a:lnTo>
                  <a:pt x="1546" y="606"/>
                </a:lnTo>
                <a:lnTo>
                  <a:pt x="1537" y="596"/>
                </a:lnTo>
                <a:lnTo>
                  <a:pt x="1526" y="583"/>
                </a:lnTo>
                <a:lnTo>
                  <a:pt x="1516" y="571"/>
                </a:lnTo>
                <a:lnTo>
                  <a:pt x="1507" y="557"/>
                </a:lnTo>
                <a:lnTo>
                  <a:pt x="1499" y="544"/>
                </a:lnTo>
                <a:lnTo>
                  <a:pt x="1491" y="531"/>
                </a:lnTo>
                <a:lnTo>
                  <a:pt x="1484" y="519"/>
                </a:lnTo>
                <a:lnTo>
                  <a:pt x="1478" y="507"/>
                </a:lnTo>
                <a:lnTo>
                  <a:pt x="1472" y="495"/>
                </a:lnTo>
                <a:lnTo>
                  <a:pt x="1467" y="483"/>
                </a:lnTo>
                <a:lnTo>
                  <a:pt x="1463" y="471"/>
                </a:lnTo>
                <a:lnTo>
                  <a:pt x="1459" y="460"/>
                </a:lnTo>
                <a:lnTo>
                  <a:pt x="1456" y="449"/>
                </a:lnTo>
                <a:lnTo>
                  <a:pt x="1450" y="428"/>
                </a:lnTo>
                <a:lnTo>
                  <a:pt x="1446" y="409"/>
                </a:lnTo>
                <a:lnTo>
                  <a:pt x="1444" y="394"/>
                </a:lnTo>
                <a:lnTo>
                  <a:pt x="1443" y="381"/>
                </a:lnTo>
                <a:lnTo>
                  <a:pt x="1442" y="370"/>
                </a:lnTo>
                <a:lnTo>
                  <a:pt x="1442" y="360"/>
                </a:lnTo>
                <a:lnTo>
                  <a:pt x="1443" y="347"/>
                </a:lnTo>
                <a:lnTo>
                  <a:pt x="1443" y="342"/>
                </a:lnTo>
                <a:lnTo>
                  <a:pt x="1171" y="342"/>
                </a:lnTo>
                <a:lnTo>
                  <a:pt x="1171" y="870"/>
                </a:lnTo>
                <a:lnTo>
                  <a:pt x="1171" y="1397"/>
                </a:lnTo>
                <a:lnTo>
                  <a:pt x="1170" y="1418"/>
                </a:lnTo>
                <a:lnTo>
                  <a:pt x="1170" y="1439"/>
                </a:lnTo>
                <a:lnTo>
                  <a:pt x="1170" y="1444"/>
                </a:lnTo>
                <a:lnTo>
                  <a:pt x="1170" y="1447"/>
                </a:lnTo>
                <a:lnTo>
                  <a:pt x="1168" y="1461"/>
                </a:lnTo>
                <a:lnTo>
                  <a:pt x="1166" y="1475"/>
                </a:lnTo>
                <a:lnTo>
                  <a:pt x="1162" y="1489"/>
                </a:lnTo>
                <a:lnTo>
                  <a:pt x="1158" y="1503"/>
                </a:lnTo>
                <a:lnTo>
                  <a:pt x="1153" y="1516"/>
                </a:lnTo>
                <a:lnTo>
                  <a:pt x="1148" y="1529"/>
                </a:lnTo>
                <a:lnTo>
                  <a:pt x="1141" y="1542"/>
                </a:lnTo>
                <a:lnTo>
                  <a:pt x="1134" y="1554"/>
                </a:lnTo>
                <a:lnTo>
                  <a:pt x="1125" y="1565"/>
                </a:lnTo>
                <a:lnTo>
                  <a:pt x="1117" y="1576"/>
                </a:lnTo>
                <a:lnTo>
                  <a:pt x="1112" y="1582"/>
                </a:lnTo>
                <a:lnTo>
                  <a:pt x="1108" y="1587"/>
                </a:lnTo>
                <a:lnTo>
                  <a:pt x="1098" y="1597"/>
                </a:lnTo>
                <a:lnTo>
                  <a:pt x="1087" y="1607"/>
                </a:lnTo>
                <a:lnTo>
                  <a:pt x="1076" y="1615"/>
                </a:lnTo>
                <a:lnTo>
                  <a:pt x="1064" y="1624"/>
                </a:lnTo>
                <a:lnTo>
                  <a:pt x="1052" y="1631"/>
                </a:lnTo>
                <a:lnTo>
                  <a:pt x="1039" y="1638"/>
                </a:lnTo>
                <a:lnTo>
                  <a:pt x="1025" y="1644"/>
                </a:lnTo>
                <a:lnTo>
                  <a:pt x="1012" y="1649"/>
                </a:lnTo>
                <a:lnTo>
                  <a:pt x="998" y="1653"/>
                </a:lnTo>
                <a:lnTo>
                  <a:pt x="983" y="1657"/>
                </a:lnTo>
                <a:lnTo>
                  <a:pt x="969" y="1659"/>
                </a:lnTo>
                <a:lnTo>
                  <a:pt x="961" y="1660"/>
                </a:lnTo>
                <a:lnTo>
                  <a:pt x="954" y="1660"/>
                </a:lnTo>
                <a:lnTo>
                  <a:pt x="939" y="1661"/>
                </a:lnTo>
                <a:lnTo>
                  <a:pt x="927" y="1661"/>
                </a:lnTo>
                <a:lnTo>
                  <a:pt x="916" y="1660"/>
                </a:lnTo>
                <a:lnTo>
                  <a:pt x="904" y="1658"/>
                </a:lnTo>
                <a:lnTo>
                  <a:pt x="893" y="1656"/>
                </a:lnTo>
                <a:lnTo>
                  <a:pt x="882" y="1654"/>
                </a:lnTo>
                <a:lnTo>
                  <a:pt x="871" y="1650"/>
                </a:lnTo>
                <a:lnTo>
                  <a:pt x="860" y="1647"/>
                </a:lnTo>
                <a:lnTo>
                  <a:pt x="850" y="1643"/>
                </a:lnTo>
                <a:lnTo>
                  <a:pt x="840" y="1638"/>
                </a:lnTo>
                <a:lnTo>
                  <a:pt x="830" y="1633"/>
                </a:lnTo>
                <a:lnTo>
                  <a:pt x="820" y="1627"/>
                </a:lnTo>
                <a:lnTo>
                  <a:pt x="811" y="1621"/>
                </a:lnTo>
                <a:lnTo>
                  <a:pt x="802" y="1615"/>
                </a:lnTo>
                <a:lnTo>
                  <a:pt x="793" y="1608"/>
                </a:lnTo>
                <a:lnTo>
                  <a:pt x="785" y="1601"/>
                </a:lnTo>
                <a:lnTo>
                  <a:pt x="777" y="1593"/>
                </a:lnTo>
                <a:lnTo>
                  <a:pt x="769" y="1585"/>
                </a:lnTo>
                <a:lnTo>
                  <a:pt x="762" y="1577"/>
                </a:lnTo>
                <a:lnTo>
                  <a:pt x="755" y="1568"/>
                </a:lnTo>
                <a:lnTo>
                  <a:pt x="749" y="1559"/>
                </a:lnTo>
                <a:lnTo>
                  <a:pt x="743" y="1549"/>
                </a:lnTo>
                <a:lnTo>
                  <a:pt x="737" y="1540"/>
                </a:lnTo>
                <a:lnTo>
                  <a:pt x="732" y="1530"/>
                </a:lnTo>
                <a:lnTo>
                  <a:pt x="727" y="1519"/>
                </a:lnTo>
                <a:lnTo>
                  <a:pt x="723" y="1509"/>
                </a:lnTo>
                <a:lnTo>
                  <a:pt x="720" y="1498"/>
                </a:lnTo>
                <a:lnTo>
                  <a:pt x="717" y="1487"/>
                </a:lnTo>
                <a:lnTo>
                  <a:pt x="714" y="1476"/>
                </a:lnTo>
                <a:lnTo>
                  <a:pt x="712" y="1465"/>
                </a:lnTo>
                <a:lnTo>
                  <a:pt x="711" y="1453"/>
                </a:lnTo>
                <a:lnTo>
                  <a:pt x="710" y="1441"/>
                </a:lnTo>
                <a:lnTo>
                  <a:pt x="709" y="1429"/>
                </a:lnTo>
                <a:lnTo>
                  <a:pt x="710" y="1417"/>
                </a:lnTo>
                <a:lnTo>
                  <a:pt x="711" y="1406"/>
                </a:lnTo>
                <a:lnTo>
                  <a:pt x="712" y="1394"/>
                </a:lnTo>
                <a:lnTo>
                  <a:pt x="714" y="1383"/>
                </a:lnTo>
                <a:lnTo>
                  <a:pt x="717" y="1371"/>
                </a:lnTo>
                <a:lnTo>
                  <a:pt x="720" y="1361"/>
                </a:lnTo>
                <a:lnTo>
                  <a:pt x="723" y="1350"/>
                </a:lnTo>
                <a:lnTo>
                  <a:pt x="727" y="1339"/>
                </a:lnTo>
                <a:lnTo>
                  <a:pt x="732" y="1329"/>
                </a:lnTo>
                <a:lnTo>
                  <a:pt x="737" y="1319"/>
                </a:lnTo>
                <a:lnTo>
                  <a:pt x="743" y="1309"/>
                </a:lnTo>
                <a:lnTo>
                  <a:pt x="749" y="1300"/>
                </a:lnTo>
                <a:lnTo>
                  <a:pt x="755" y="1291"/>
                </a:lnTo>
                <a:lnTo>
                  <a:pt x="762" y="1282"/>
                </a:lnTo>
                <a:lnTo>
                  <a:pt x="769" y="1274"/>
                </a:lnTo>
                <a:lnTo>
                  <a:pt x="777" y="1266"/>
                </a:lnTo>
                <a:lnTo>
                  <a:pt x="785" y="1258"/>
                </a:lnTo>
                <a:lnTo>
                  <a:pt x="793" y="1251"/>
                </a:lnTo>
                <a:lnTo>
                  <a:pt x="802" y="1244"/>
                </a:lnTo>
                <a:lnTo>
                  <a:pt x="811" y="1237"/>
                </a:lnTo>
                <a:lnTo>
                  <a:pt x="820" y="1231"/>
                </a:lnTo>
                <a:lnTo>
                  <a:pt x="830" y="1226"/>
                </a:lnTo>
                <a:lnTo>
                  <a:pt x="840" y="1221"/>
                </a:lnTo>
                <a:lnTo>
                  <a:pt x="850" y="1216"/>
                </a:lnTo>
                <a:lnTo>
                  <a:pt x="860" y="1212"/>
                </a:lnTo>
                <a:lnTo>
                  <a:pt x="871" y="1208"/>
                </a:lnTo>
                <a:lnTo>
                  <a:pt x="876" y="1207"/>
                </a:lnTo>
                <a:lnTo>
                  <a:pt x="882" y="1205"/>
                </a:lnTo>
                <a:lnTo>
                  <a:pt x="893" y="1203"/>
                </a:lnTo>
                <a:lnTo>
                  <a:pt x="904" y="1201"/>
                </a:lnTo>
                <a:lnTo>
                  <a:pt x="916" y="1199"/>
                </a:lnTo>
                <a:lnTo>
                  <a:pt x="927" y="1198"/>
                </a:lnTo>
                <a:lnTo>
                  <a:pt x="939" y="1198"/>
                </a:lnTo>
                <a:lnTo>
                  <a:pt x="957" y="1199"/>
                </a:lnTo>
                <a:lnTo>
                  <a:pt x="975" y="1201"/>
                </a:lnTo>
                <a:lnTo>
                  <a:pt x="984" y="1202"/>
                </a:lnTo>
                <a:lnTo>
                  <a:pt x="993" y="1204"/>
                </a:lnTo>
                <a:lnTo>
                  <a:pt x="1001" y="1206"/>
                </a:lnTo>
                <a:lnTo>
                  <a:pt x="1010" y="1209"/>
                </a:lnTo>
                <a:lnTo>
                  <a:pt x="1010" y="932"/>
                </a:lnTo>
                <a:lnTo>
                  <a:pt x="997" y="930"/>
                </a:lnTo>
                <a:lnTo>
                  <a:pt x="984" y="929"/>
                </a:lnTo>
                <a:lnTo>
                  <a:pt x="971" y="928"/>
                </a:lnTo>
                <a:lnTo>
                  <a:pt x="958" y="928"/>
                </a:lnTo>
                <a:lnTo>
                  <a:pt x="932" y="928"/>
                </a:lnTo>
                <a:lnTo>
                  <a:pt x="919" y="928"/>
                </a:lnTo>
                <a:lnTo>
                  <a:pt x="905" y="929"/>
                </a:lnTo>
                <a:lnTo>
                  <a:pt x="892" y="930"/>
                </a:lnTo>
                <a:lnTo>
                  <a:pt x="880" y="932"/>
                </a:lnTo>
                <a:lnTo>
                  <a:pt x="854" y="936"/>
                </a:lnTo>
                <a:lnTo>
                  <a:pt x="828" y="941"/>
                </a:lnTo>
                <a:lnTo>
                  <a:pt x="816" y="944"/>
                </a:lnTo>
                <a:lnTo>
                  <a:pt x="803" y="948"/>
                </a:lnTo>
                <a:lnTo>
                  <a:pt x="791" y="952"/>
                </a:lnTo>
                <a:lnTo>
                  <a:pt x="779" y="956"/>
                </a:lnTo>
                <a:lnTo>
                  <a:pt x="766" y="960"/>
                </a:lnTo>
                <a:lnTo>
                  <a:pt x="754" y="965"/>
                </a:lnTo>
                <a:lnTo>
                  <a:pt x="742" y="970"/>
                </a:lnTo>
                <a:lnTo>
                  <a:pt x="730" y="975"/>
                </a:lnTo>
                <a:lnTo>
                  <a:pt x="719" y="981"/>
                </a:lnTo>
                <a:lnTo>
                  <a:pt x="707" y="987"/>
                </a:lnTo>
                <a:lnTo>
                  <a:pt x="696" y="993"/>
                </a:lnTo>
                <a:lnTo>
                  <a:pt x="684" y="1000"/>
                </a:lnTo>
                <a:lnTo>
                  <a:pt x="662" y="1014"/>
                </a:lnTo>
                <a:lnTo>
                  <a:pt x="641" y="1029"/>
                </a:lnTo>
                <a:lnTo>
                  <a:pt x="630" y="1037"/>
                </a:lnTo>
                <a:lnTo>
                  <a:pt x="620" y="1046"/>
                </a:lnTo>
                <a:lnTo>
                  <a:pt x="611" y="1053"/>
                </a:lnTo>
                <a:lnTo>
                  <a:pt x="603" y="1061"/>
                </a:lnTo>
                <a:lnTo>
                  <a:pt x="595" y="1069"/>
                </a:lnTo>
                <a:lnTo>
                  <a:pt x="586" y="1078"/>
                </a:lnTo>
                <a:lnTo>
                  <a:pt x="578" y="1086"/>
                </a:lnTo>
                <a:lnTo>
                  <a:pt x="571" y="1095"/>
                </a:lnTo>
                <a:lnTo>
                  <a:pt x="563" y="1104"/>
                </a:lnTo>
                <a:lnTo>
                  <a:pt x="556" y="1113"/>
                </a:lnTo>
                <a:lnTo>
                  <a:pt x="548" y="1122"/>
                </a:lnTo>
                <a:lnTo>
                  <a:pt x="541" y="1131"/>
                </a:lnTo>
                <a:lnTo>
                  <a:pt x="528" y="1150"/>
                </a:lnTo>
                <a:lnTo>
                  <a:pt x="515" y="1169"/>
                </a:lnTo>
                <a:lnTo>
                  <a:pt x="504" y="1190"/>
                </a:lnTo>
                <a:lnTo>
                  <a:pt x="498" y="1200"/>
                </a:lnTo>
                <a:lnTo>
                  <a:pt x="494" y="1207"/>
                </a:lnTo>
                <a:lnTo>
                  <a:pt x="490" y="1216"/>
                </a:lnTo>
                <a:lnTo>
                  <a:pt x="481" y="1237"/>
                </a:lnTo>
                <a:lnTo>
                  <a:pt x="471" y="1263"/>
                </a:lnTo>
                <a:lnTo>
                  <a:pt x="466" y="1278"/>
                </a:lnTo>
                <a:lnTo>
                  <a:pt x="462" y="1295"/>
                </a:lnTo>
                <a:lnTo>
                  <a:pt x="457" y="1312"/>
                </a:lnTo>
                <a:lnTo>
                  <a:pt x="453" y="1331"/>
                </a:lnTo>
                <a:lnTo>
                  <a:pt x="450" y="1351"/>
                </a:lnTo>
                <a:lnTo>
                  <a:pt x="447" y="1372"/>
                </a:lnTo>
                <a:lnTo>
                  <a:pt x="445" y="1395"/>
                </a:lnTo>
                <a:lnTo>
                  <a:pt x="443" y="1419"/>
                </a:lnTo>
                <a:lnTo>
                  <a:pt x="443" y="1432"/>
                </a:lnTo>
                <a:lnTo>
                  <a:pt x="443" y="1446"/>
                </a:lnTo>
                <a:lnTo>
                  <a:pt x="444" y="1460"/>
                </a:lnTo>
                <a:lnTo>
                  <a:pt x="445" y="1473"/>
                </a:lnTo>
                <a:lnTo>
                  <a:pt x="448" y="1500"/>
                </a:lnTo>
                <a:lnTo>
                  <a:pt x="450" y="1513"/>
                </a:lnTo>
                <a:lnTo>
                  <a:pt x="453" y="1525"/>
                </a:lnTo>
                <a:lnTo>
                  <a:pt x="458" y="1548"/>
                </a:lnTo>
                <a:lnTo>
                  <a:pt x="463" y="1568"/>
                </a:lnTo>
                <a:lnTo>
                  <a:pt x="468" y="1586"/>
                </a:lnTo>
                <a:lnTo>
                  <a:pt x="473" y="1600"/>
                </a:lnTo>
                <a:lnTo>
                  <a:pt x="481" y="1621"/>
                </a:lnTo>
                <a:lnTo>
                  <a:pt x="488" y="1637"/>
                </a:lnTo>
                <a:lnTo>
                  <a:pt x="496" y="1655"/>
                </a:lnTo>
                <a:lnTo>
                  <a:pt x="501" y="1664"/>
                </a:lnTo>
                <a:lnTo>
                  <a:pt x="507" y="1674"/>
                </a:lnTo>
                <a:lnTo>
                  <a:pt x="512" y="1684"/>
                </a:lnTo>
                <a:lnTo>
                  <a:pt x="518" y="1694"/>
                </a:lnTo>
                <a:lnTo>
                  <a:pt x="532" y="1716"/>
                </a:lnTo>
                <a:lnTo>
                  <a:pt x="539" y="1726"/>
                </a:lnTo>
                <a:lnTo>
                  <a:pt x="547" y="1736"/>
                </a:lnTo>
                <a:lnTo>
                  <a:pt x="559" y="1752"/>
                </a:lnTo>
                <a:lnTo>
                  <a:pt x="573" y="1767"/>
                </a:lnTo>
                <a:lnTo>
                  <a:pt x="587" y="1782"/>
                </a:lnTo>
                <a:lnTo>
                  <a:pt x="602" y="1796"/>
                </a:lnTo>
                <a:lnTo>
                  <a:pt x="617" y="1810"/>
                </a:lnTo>
                <a:lnTo>
                  <a:pt x="632" y="1823"/>
                </a:lnTo>
                <a:lnTo>
                  <a:pt x="648" y="1836"/>
                </a:lnTo>
                <a:lnTo>
                  <a:pt x="665" y="1848"/>
                </a:lnTo>
                <a:lnTo>
                  <a:pt x="690" y="1863"/>
                </a:lnTo>
                <a:lnTo>
                  <a:pt x="702" y="1870"/>
                </a:lnTo>
                <a:lnTo>
                  <a:pt x="715" y="1877"/>
                </a:lnTo>
                <a:lnTo>
                  <a:pt x="727" y="1883"/>
                </a:lnTo>
                <a:lnTo>
                  <a:pt x="740" y="1889"/>
                </a:lnTo>
                <a:lnTo>
                  <a:pt x="764" y="1899"/>
                </a:lnTo>
                <a:lnTo>
                  <a:pt x="788" y="1907"/>
                </a:lnTo>
                <a:lnTo>
                  <a:pt x="811" y="1914"/>
                </a:lnTo>
                <a:lnTo>
                  <a:pt x="833" y="1919"/>
                </a:lnTo>
                <a:lnTo>
                  <a:pt x="854" y="1923"/>
                </a:lnTo>
                <a:lnTo>
                  <a:pt x="873" y="1926"/>
                </a:lnTo>
                <a:lnTo>
                  <a:pt x="890" y="1929"/>
                </a:lnTo>
                <a:lnTo>
                  <a:pt x="906" y="1930"/>
                </a:lnTo>
                <a:lnTo>
                  <a:pt x="919" y="1931"/>
                </a:lnTo>
                <a:lnTo>
                  <a:pt x="929" y="1931"/>
                </a:lnTo>
                <a:lnTo>
                  <a:pt x="937" y="1931"/>
                </a:lnTo>
                <a:lnTo>
                  <a:pt x="944" y="1931"/>
                </a:lnTo>
                <a:lnTo>
                  <a:pt x="973" y="1930"/>
                </a:lnTo>
                <a:lnTo>
                  <a:pt x="995" y="1929"/>
                </a:lnTo>
                <a:lnTo>
                  <a:pt x="1007" y="1927"/>
                </a:lnTo>
                <a:lnTo>
                  <a:pt x="1020" y="1925"/>
                </a:lnTo>
                <a:lnTo>
                  <a:pt x="1049" y="1920"/>
                </a:lnTo>
                <a:lnTo>
                  <a:pt x="1065" y="1916"/>
                </a:lnTo>
                <a:lnTo>
                  <a:pt x="1081" y="1912"/>
                </a:lnTo>
                <a:lnTo>
                  <a:pt x="1097" y="1907"/>
                </a:lnTo>
                <a:lnTo>
                  <a:pt x="1115" y="1901"/>
                </a:lnTo>
                <a:lnTo>
                  <a:pt x="1133" y="1894"/>
                </a:lnTo>
                <a:lnTo>
                  <a:pt x="1151" y="1886"/>
                </a:lnTo>
                <a:lnTo>
                  <a:pt x="1171" y="1876"/>
                </a:lnTo>
                <a:lnTo>
                  <a:pt x="1189" y="1866"/>
                </a:lnTo>
                <a:lnTo>
                  <a:pt x="1206" y="1855"/>
                </a:lnTo>
                <a:lnTo>
                  <a:pt x="1222" y="1845"/>
                </a:lnTo>
                <a:lnTo>
                  <a:pt x="1237" y="1834"/>
                </a:lnTo>
                <a:lnTo>
                  <a:pt x="1251" y="1824"/>
                </a:lnTo>
                <a:lnTo>
                  <a:pt x="1264" y="1813"/>
                </a:lnTo>
                <a:lnTo>
                  <a:pt x="1275" y="1804"/>
                </a:lnTo>
                <a:lnTo>
                  <a:pt x="1285" y="1795"/>
                </a:lnTo>
                <a:lnTo>
                  <a:pt x="1294" y="1786"/>
                </a:lnTo>
                <a:lnTo>
                  <a:pt x="1308" y="1772"/>
                </a:lnTo>
                <a:lnTo>
                  <a:pt x="1319" y="1760"/>
                </a:lnTo>
                <a:lnTo>
                  <a:pt x="1333" y="1742"/>
                </a:lnTo>
                <a:lnTo>
                  <a:pt x="1346" y="1725"/>
                </a:lnTo>
                <a:lnTo>
                  <a:pt x="1359" y="1706"/>
                </a:lnTo>
                <a:lnTo>
                  <a:pt x="1371" y="1687"/>
                </a:lnTo>
                <a:lnTo>
                  <a:pt x="1382" y="1667"/>
                </a:lnTo>
                <a:lnTo>
                  <a:pt x="1392" y="1648"/>
                </a:lnTo>
                <a:lnTo>
                  <a:pt x="1402" y="1627"/>
                </a:lnTo>
                <a:lnTo>
                  <a:pt x="1410" y="1607"/>
                </a:lnTo>
                <a:lnTo>
                  <a:pt x="1415" y="1595"/>
                </a:lnTo>
                <a:lnTo>
                  <a:pt x="1419" y="1582"/>
                </a:lnTo>
                <a:lnTo>
                  <a:pt x="1422" y="1569"/>
                </a:lnTo>
                <a:lnTo>
                  <a:pt x="1426" y="1557"/>
                </a:lnTo>
                <a:lnTo>
                  <a:pt x="1431" y="1532"/>
                </a:lnTo>
                <a:lnTo>
                  <a:pt x="1436" y="1507"/>
                </a:lnTo>
                <a:lnTo>
                  <a:pt x="1438" y="1496"/>
                </a:lnTo>
                <a:lnTo>
                  <a:pt x="1439" y="1485"/>
                </a:lnTo>
                <a:lnTo>
                  <a:pt x="1441" y="1464"/>
                </a:lnTo>
                <a:lnTo>
                  <a:pt x="1443" y="1447"/>
                </a:lnTo>
                <a:lnTo>
                  <a:pt x="1443" y="1433"/>
                </a:lnTo>
                <a:lnTo>
                  <a:pt x="1443" y="874"/>
                </a:lnTo>
                <a:lnTo>
                  <a:pt x="1490" y="905"/>
                </a:lnTo>
                <a:lnTo>
                  <a:pt x="1502" y="912"/>
                </a:lnTo>
                <a:lnTo>
                  <a:pt x="1516" y="919"/>
                </a:lnTo>
                <a:lnTo>
                  <a:pt x="1535" y="929"/>
                </a:lnTo>
                <a:lnTo>
                  <a:pt x="1558" y="939"/>
                </a:lnTo>
                <a:lnTo>
                  <a:pt x="1571" y="945"/>
                </a:lnTo>
                <a:lnTo>
                  <a:pt x="1586" y="950"/>
                </a:lnTo>
                <a:lnTo>
                  <a:pt x="1618" y="962"/>
                </a:lnTo>
                <a:lnTo>
                  <a:pt x="1635" y="967"/>
                </a:lnTo>
                <a:lnTo>
                  <a:pt x="1653" y="972"/>
                </a:lnTo>
                <a:lnTo>
                  <a:pt x="1680" y="979"/>
                </a:lnTo>
                <a:lnTo>
                  <a:pt x="1695" y="981"/>
                </a:lnTo>
                <a:lnTo>
                  <a:pt x="1709" y="984"/>
                </a:lnTo>
                <a:lnTo>
                  <a:pt x="1737" y="988"/>
                </a:lnTo>
                <a:lnTo>
                  <a:pt x="1763" y="991"/>
                </a:lnTo>
                <a:lnTo>
                  <a:pt x="1786" y="993"/>
                </a:lnTo>
                <a:lnTo>
                  <a:pt x="1804" y="994"/>
                </a:lnTo>
                <a:lnTo>
                  <a:pt x="1820" y="995"/>
                </a:lnTo>
                <a:lnTo>
                  <a:pt x="1820" y="724"/>
                </a:lnTo>
                <a:lnTo>
                  <a:pt x="1813" y="725"/>
                </a:lnTo>
                <a:lnTo>
                  <a:pt x="1806" y="725"/>
                </a:lnTo>
                <a:lnTo>
                  <a:pt x="1789" y="724"/>
                </a:lnTo>
                <a:lnTo>
                  <a:pt x="1769" y="722"/>
                </a:lnTo>
                <a:lnTo>
                  <a:pt x="1748" y="718"/>
                </a:lnTo>
                <a:lnTo>
                  <a:pt x="1724" y="712"/>
                </a:lnTo>
                <a:lnTo>
                  <a:pt x="1712" y="708"/>
                </a:lnTo>
                <a:lnTo>
                  <a:pt x="1700" y="704"/>
                </a:lnTo>
                <a:lnTo>
                  <a:pt x="1674" y="695"/>
                </a:lnTo>
                <a:lnTo>
                  <a:pt x="1661" y="689"/>
                </a:lnTo>
                <a:lnTo>
                  <a:pt x="1648" y="683"/>
                </a:lnTo>
                <a:close/>
                <a:moveTo>
                  <a:pt x="0" y="0"/>
                </a:moveTo>
                <a:lnTo>
                  <a:pt x="567" y="0"/>
                </a:lnTo>
                <a:lnTo>
                  <a:pt x="1135" y="0"/>
                </a:lnTo>
                <a:lnTo>
                  <a:pt x="1702" y="0"/>
                </a:lnTo>
                <a:lnTo>
                  <a:pt x="2269" y="0"/>
                </a:lnTo>
                <a:lnTo>
                  <a:pt x="2269" y="568"/>
                </a:lnTo>
                <a:lnTo>
                  <a:pt x="2269" y="1135"/>
                </a:lnTo>
                <a:lnTo>
                  <a:pt x="2269" y="1703"/>
                </a:lnTo>
                <a:lnTo>
                  <a:pt x="2269" y="2270"/>
                </a:lnTo>
                <a:lnTo>
                  <a:pt x="1702" y="2270"/>
                </a:lnTo>
                <a:lnTo>
                  <a:pt x="1135" y="2270"/>
                </a:lnTo>
                <a:lnTo>
                  <a:pt x="567" y="2270"/>
                </a:lnTo>
                <a:lnTo>
                  <a:pt x="0" y="2270"/>
                </a:lnTo>
                <a:lnTo>
                  <a:pt x="0" y="1703"/>
                </a:lnTo>
                <a:lnTo>
                  <a:pt x="0" y="1135"/>
                </a:lnTo>
                <a:lnTo>
                  <a:pt x="0" y="568"/>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18246081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blank" preserve="1">
  <p:cSld name="Logo Beig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7877A6B2-239F-4611-8473-1DFB4DDB7D3E}"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0" name="Group 9">
            <a:extLs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a:solidFill>
            <a:schemeClr val="accent1"/>
          </a:solidFill>
        </p:grpSpPr>
        <p:sp>
          <p:nvSpPr>
            <p:cNvPr id="7" name="Freeform 6"/>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18" name="Freeform 17">
            <a:hlinkClick r:id="rId2" tooltip="Facebook"/>
            <a:extLst>
              <a:ext uri="{C183D7F6-B498-43B3-948B-1728B52AA6E4}">
                <adec:decorative xmlns:adec="http://schemas.microsoft.com/office/drawing/2017/decorative" val="1"/>
              </a:ext>
            </a:extLst>
          </p:cNvPr>
          <p:cNvSpPr>
            <a:spLocks noChangeAspect="1" noEditPoints="1"/>
          </p:cNvSpPr>
          <p:nvPr userDrawn="1"/>
        </p:nvSpPr>
        <p:spPr bwMode="auto">
          <a:xfrm>
            <a:off x="523174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3" tooltip="LinkedIn"/>
            <a:extLst>
              <a:ext uri="{C183D7F6-B498-43B3-948B-1728B52AA6E4}">
                <adec:decorative xmlns:adec="http://schemas.microsoft.com/office/drawing/2017/decorative" val="1"/>
              </a:ext>
            </a:extLst>
          </p:cNvPr>
          <p:cNvSpPr>
            <a:spLocks noChangeAspect="1" noEditPoints="1"/>
          </p:cNvSpPr>
          <p:nvPr userDrawn="1"/>
        </p:nvSpPr>
        <p:spPr bwMode="auto">
          <a:xfrm>
            <a:off x="595233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4" tooltip="YouTube"/>
            <a:extLst>
              <a:ext uri="{C183D7F6-B498-43B3-948B-1728B52AA6E4}">
                <adec:decorative xmlns:adec="http://schemas.microsoft.com/office/drawing/2017/decorative" val="1"/>
              </a:ext>
            </a:extLst>
          </p:cNvPr>
          <p:cNvSpPr>
            <a:spLocks noChangeAspect="1" noEditPoints="1"/>
          </p:cNvSpPr>
          <p:nvPr userDrawn="1"/>
        </p:nvSpPr>
        <p:spPr bwMode="auto">
          <a:xfrm>
            <a:off x="631234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Freeform 6">
            <a:hlinkClick r:id="rId5" tooltip="Instagram"/>
            <a:extLst>
              <a:ext uri="{C183D7F6-B498-43B3-948B-1728B52AA6E4}">
                <adec:decorative xmlns:adec="http://schemas.microsoft.com/office/drawing/2017/decorative" val="1"/>
              </a:ext>
            </a:extLst>
          </p:cNvPr>
          <p:cNvSpPr>
            <a:spLocks noChangeAspect="1" noEditPoints="1"/>
          </p:cNvSpPr>
          <p:nvPr userDrawn="1"/>
        </p:nvSpPr>
        <p:spPr bwMode="auto">
          <a:xfrm>
            <a:off x="559216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
        <p:nvSpPr>
          <p:cNvPr id="5" name="Freeform 21">
            <a:hlinkClick r:id="rId6" tooltip="TikTok"/>
            <a:extLst>
              <a:ext uri="{FF2B5EF4-FFF2-40B4-BE49-F238E27FC236}">
                <a16:creationId xmlns:a16="http://schemas.microsoft.com/office/drawing/2014/main" id="{61261DC5-6681-30A9-1D18-CFA01291D35A}"/>
              </a:ext>
              <a:ext uri="{C183D7F6-B498-43B3-948B-1728B52AA6E4}">
                <adec:decorative xmlns:adec="http://schemas.microsoft.com/office/drawing/2017/decorative" val="1"/>
              </a:ext>
            </a:extLst>
          </p:cNvPr>
          <p:cNvSpPr>
            <a:spLocks noChangeAspect="1" noEditPoints="1"/>
          </p:cNvSpPr>
          <p:nvPr userDrawn="1"/>
        </p:nvSpPr>
        <p:spPr bwMode="auto">
          <a:xfrm>
            <a:off x="6672384" y="5013176"/>
            <a:ext cx="287873" cy="288000"/>
          </a:xfrm>
          <a:custGeom>
            <a:avLst/>
            <a:gdLst>
              <a:gd name="T0" fmla="*/ 1585 w 2269"/>
              <a:gd name="T1" fmla="*/ 641 h 2270"/>
              <a:gd name="T2" fmla="*/ 1526 w 2269"/>
              <a:gd name="T3" fmla="*/ 583 h 2270"/>
              <a:gd name="T4" fmla="*/ 1478 w 2269"/>
              <a:gd name="T5" fmla="*/ 507 h 2270"/>
              <a:gd name="T6" fmla="*/ 1450 w 2269"/>
              <a:gd name="T7" fmla="*/ 428 h 2270"/>
              <a:gd name="T8" fmla="*/ 1443 w 2269"/>
              <a:gd name="T9" fmla="*/ 347 h 2270"/>
              <a:gd name="T10" fmla="*/ 1170 w 2269"/>
              <a:gd name="T11" fmla="*/ 1439 h 2270"/>
              <a:gd name="T12" fmla="*/ 1158 w 2269"/>
              <a:gd name="T13" fmla="*/ 1503 h 2270"/>
              <a:gd name="T14" fmla="*/ 1117 w 2269"/>
              <a:gd name="T15" fmla="*/ 1576 h 2270"/>
              <a:gd name="T16" fmla="*/ 1064 w 2269"/>
              <a:gd name="T17" fmla="*/ 1624 h 2270"/>
              <a:gd name="T18" fmla="*/ 983 w 2269"/>
              <a:gd name="T19" fmla="*/ 1657 h 2270"/>
              <a:gd name="T20" fmla="*/ 916 w 2269"/>
              <a:gd name="T21" fmla="*/ 1660 h 2270"/>
              <a:gd name="T22" fmla="*/ 850 w 2269"/>
              <a:gd name="T23" fmla="*/ 1643 h 2270"/>
              <a:gd name="T24" fmla="*/ 793 w 2269"/>
              <a:gd name="T25" fmla="*/ 1608 h 2270"/>
              <a:gd name="T26" fmla="*/ 749 w 2269"/>
              <a:gd name="T27" fmla="*/ 1559 h 2270"/>
              <a:gd name="T28" fmla="*/ 720 w 2269"/>
              <a:gd name="T29" fmla="*/ 1498 h 2270"/>
              <a:gd name="T30" fmla="*/ 709 w 2269"/>
              <a:gd name="T31" fmla="*/ 1429 h 2270"/>
              <a:gd name="T32" fmla="*/ 720 w 2269"/>
              <a:gd name="T33" fmla="*/ 1361 h 2270"/>
              <a:gd name="T34" fmla="*/ 749 w 2269"/>
              <a:gd name="T35" fmla="*/ 1300 h 2270"/>
              <a:gd name="T36" fmla="*/ 793 w 2269"/>
              <a:gd name="T37" fmla="*/ 1251 h 2270"/>
              <a:gd name="T38" fmla="*/ 850 w 2269"/>
              <a:gd name="T39" fmla="*/ 1216 h 2270"/>
              <a:gd name="T40" fmla="*/ 904 w 2269"/>
              <a:gd name="T41" fmla="*/ 1201 h 2270"/>
              <a:gd name="T42" fmla="*/ 984 w 2269"/>
              <a:gd name="T43" fmla="*/ 1202 h 2270"/>
              <a:gd name="T44" fmla="*/ 984 w 2269"/>
              <a:gd name="T45" fmla="*/ 929 h 2270"/>
              <a:gd name="T46" fmla="*/ 892 w 2269"/>
              <a:gd name="T47" fmla="*/ 930 h 2270"/>
              <a:gd name="T48" fmla="*/ 791 w 2269"/>
              <a:gd name="T49" fmla="*/ 952 h 2270"/>
              <a:gd name="T50" fmla="*/ 719 w 2269"/>
              <a:gd name="T51" fmla="*/ 981 h 2270"/>
              <a:gd name="T52" fmla="*/ 630 w 2269"/>
              <a:gd name="T53" fmla="*/ 1037 h 2270"/>
              <a:gd name="T54" fmla="*/ 578 w 2269"/>
              <a:gd name="T55" fmla="*/ 1086 h 2270"/>
              <a:gd name="T56" fmla="*/ 528 w 2269"/>
              <a:gd name="T57" fmla="*/ 1150 h 2270"/>
              <a:gd name="T58" fmla="*/ 481 w 2269"/>
              <a:gd name="T59" fmla="*/ 1237 h 2270"/>
              <a:gd name="T60" fmla="*/ 450 w 2269"/>
              <a:gd name="T61" fmla="*/ 1351 h 2270"/>
              <a:gd name="T62" fmla="*/ 444 w 2269"/>
              <a:gd name="T63" fmla="*/ 1460 h 2270"/>
              <a:gd name="T64" fmla="*/ 463 w 2269"/>
              <a:gd name="T65" fmla="*/ 1568 h 2270"/>
              <a:gd name="T66" fmla="*/ 501 w 2269"/>
              <a:gd name="T67" fmla="*/ 1664 h 2270"/>
              <a:gd name="T68" fmla="*/ 547 w 2269"/>
              <a:gd name="T69" fmla="*/ 1736 h 2270"/>
              <a:gd name="T70" fmla="*/ 632 w 2269"/>
              <a:gd name="T71" fmla="*/ 1823 h 2270"/>
              <a:gd name="T72" fmla="*/ 727 w 2269"/>
              <a:gd name="T73" fmla="*/ 1883 h 2270"/>
              <a:gd name="T74" fmla="*/ 854 w 2269"/>
              <a:gd name="T75" fmla="*/ 1923 h 2270"/>
              <a:gd name="T76" fmla="*/ 937 w 2269"/>
              <a:gd name="T77" fmla="*/ 1931 h 2270"/>
              <a:gd name="T78" fmla="*/ 1049 w 2269"/>
              <a:gd name="T79" fmla="*/ 1920 h 2270"/>
              <a:gd name="T80" fmla="*/ 1151 w 2269"/>
              <a:gd name="T81" fmla="*/ 1886 h 2270"/>
              <a:gd name="T82" fmla="*/ 1251 w 2269"/>
              <a:gd name="T83" fmla="*/ 1824 h 2270"/>
              <a:gd name="T84" fmla="*/ 1319 w 2269"/>
              <a:gd name="T85" fmla="*/ 1760 h 2270"/>
              <a:gd name="T86" fmla="*/ 1392 w 2269"/>
              <a:gd name="T87" fmla="*/ 1648 h 2270"/>
              <a:gd name="T88" fmla="*/ 1426 w 2269"/>
              <a:gd name="T89" fmla="*/ 1557 h 2270"/>
              <a:gd name="T90" fmla="*/ 1443 w 2269"/>
              <a:gd name="T91" fmla="*/ 1447 h 2270"/>
              <a:gd name="T92" fmla="*/ 1535 w 2269"/>
              <a:gd name="T93" fmla="*/ 929 h 2270"/>
              <a:gd name="T94" fmla="*/ 1653 w 2269"/>
              <a:gd name="T95" fmla="*/ 972 h 2270"/>
              <a:gd name="T96" fmla="*/ 1786 w 2269"/>
              <a:gd name="T97" fmla="*/ 993 h 2270"/>
              <a:gd name="T98" fmla="*/ 1789 w 2269"/>
              <a:gd name="T99" fmla="*/ 724 h 2270"/>
              <a:gd name="T100" fmla="*/ 1674 w 2269"/>
              <a:gd name="T101" fmla="*/ 695 h 2270"/>
              <a:gd name="T102" fmla="*/ 1702 w 2269"/>
              <a:gd name="T103" fmla="*/ 0 h 2270"/>
              <a:gd name="T104" fmla="*/ 1702 w 2269"/>
              <a:gd name="T105" fmla="*/ 2270 h 2270"/>
              <a:gd name="T106" fmla="*/ 0 w 2269"/>
              <a:gd name="T107" fmla="*/ 568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9" h="2270">
                <a:moveTo>
                  <a:pt x="1648" y="683"/>
                </a:moveTo>
                <a:lnTo>
                  <a:pt x="1632" y="674"/>
                </a:lnTo>
                <a:lnTo>
                  <a:pt x="1617" y="664"/>
                </a:lnTo>
                <a:lnTo>
                  <a:pt x="1606" y="657"/>
                </a:lnTo>
                <a:lnTo>
                  <a:pt x="1596" y="649"/>
                </a:lnTo>
                <a:lnTo>
                  <a:pt x="1585" y="641"/>
                </a:lnTo>
                <a:lnTo>
                  <a:pt x="1575" y="633"/>
                </a:lnTo>
                <a:lnTo>
                  <a:pt x="1565" y="624"/>
                </a:lnTo>
                <a:lnTo>
                  <a:pt x="1555" y="615"/>
                </a:lnTo>
                <a:lnTo>
                  <a:pt x="1546" y="606"/>
                </a:lnTo>
                <a:lnTo>
                  <a:pt x="1537" y="596"/>
                </a:lnTo>
                <a:lnTo>
                  <a:pt x="1526" y="583"/>
                </a:lnTo>
                <a:lnTo>
                  <a:pt x="1516" y="571"/>
                </a:lnTo>
                <a:lnTo>
                  <a:pt x="1507" y="557"/>
                </a:lnTo>
                <a:lnTo>
                  <a:pt x="1499" y="544"/>
                </a:lnTo>
                <a:lnTo>
                  <a:pt x="1491" y="531"/>
                </a:lnTo>
                <a:lnTo>
                  <a:pt x="1484" y="519"/>
                </a:lnTo>
                <a:lnTo>
                  <a:pt x="1478" y="507"/>
                </a:lnTo>
                <a:lnTo>
                  <a:pt x="1472" y="495"/>
                </a:lnTo>
                <a:lnTo>
                  <a:pt x="1467" y="483"/>
                </a:lnTo>
                <a:lnTo>
                  <a:pt x="1463" y="471"/>
                </a:lnTo>
                <a:lnTo>
                  <a:pt x="1459" y="460"/>
                </a:lnTo>
                <a:lnTo>
                  <a:pt x="1456" y="449"/>
                </a:lnTo>
                <a:lnTo>
                  <a:pt x="1450" y="428"/>
                </a:lnTo>
                <a:lnTo>
                  <a:pt x="1446" y="409"/>
                </a:lnTo>
                <a:lnTo>
                  <a:pt x="1444" y="394"/>
                </a:lnTo>
                <a:lnTo>
                  <a:pt x="1443" y="381"/>
                </a:lnTo>
                <a:lnTo>
                  <a:pt x="1442" y="370"/>
                </a:lnTo>
                <a:lnTo>
                  <a:pt x="1442" y="360"/>
                </a:lnTo>
                <a:lnTo>
                  <a:pt x="1443" y="347"/>
                </a:lnTo>
                <a:lnTo>
                  <a:pt x="1443" y="342"/>
                </a:lnTo>
                <a:lnTo>
                  <a:pt x="1171" y="342"/>
                </a:lnTo>
                <a:lnTo>
                  <a:pt x="1171" y="870"/>
                </a:lnTo>
                <a:lnTo>
                  <a:pt x="1171" y="1397"/>
                </a:lnTo>
                <a:lnTo>
                  <a:pt x="1170" y="1418"/>
                </a:lnTo>
                <a:lnTo>
                  <a:pt x="1170" y="1439"/>
                </a:lnTo>
                <a:lnTo>
                  <a:pt x="1170" y="1444"/>
                </a:lnTo>
                <a:lnTo>
                  <a:pt x="1170" y="1447"/>
                </a:lnTo>
                <a:lnTo>
                  <a:pt x="1168" y="1461"/>
                </a:lnTo>
                <a:lnTo>
                  <a:pt x="1166" y="1475"/>
                </a:lnTo>
                <a:lnTo>
                  <a:pt x="1162" y="1489"/>
                </a:lnTo>
                <a:lnTo>
                  <a:pt x="1158" y="1503"/>
                </a:lnTo>
                <a:lnTo>
                  <a:pt x="1153" y="1516"/>
                </a:lnTo>
                <a:lnTo>
                  <a:pt x="1148" y="1529"/>
                </a:lnTo>
                <a:lnTo>
                  <a:pt x="1141" y="1542"/>
                </a:lnTo>
                <a:lnTo>
                  <a:pt x="1134" y="1554"/>
                </a:lnTo>
                <a:lnTo>
                  <a:pt x="1125" y="1565"/>
                </a:lnTo>
                <a:lnTo>
                  <a:pt x="1117" y="1576"/>
                </a:lnTo>
                <a:lnTo>
                  <a:pt x="1112" y="1582"/>
                </a:lnTo>
                <a:lnTo>
                  <a:pt x="1108" y="1587"/>
                </a:lnTo>
                <a:lnTo>
                  <a:pt x="1098" y="1597"/>
                </a:lnTo>
                <a:lnTo>
                  <a:pt x="1087" y="1607"/>
                </a:lnTo>
                <a:lnTo>
                  <a:pt x="1076" y="1615"/>
                </a:lnTo>
                <a:lnTo>
                  <a:pt x="1064" y="1624"/>
                </a:lnTo>
                <a:lnTo>
                  <a:pt x="1052" y="1631"/>
                </a:lnTo>
                <a:lnTo>
                  <a:pt x="1039" y="1638"/>
                </a:lnTo>
                <a:lnTo>
                  <a:pt x="1025" y="1644"/>
                </a:lnTo>
                <a:lnTo>
                  <a:pt x="1012" y="1649"/>
                </a:lnTo>
                <a:lnTo>
                  <a:pt x="998" y="1653"/>
                </a:lnTo>
                <a:lnTo>
                  <a:pt x="983" y="1657"/>
                </a:lnTo>
                <a:lnTo>
                  <a:pt x="969" y="1659"/>
                </a:lnTo>
                <a:lnTo>
                  <a:pt x="961" y="1660"/>
                </a:lnTo>
                <a:lnTo>
                  <a:pt x="954" y="1660"/>
                </a:lnTo>
                <a:lnTo>
                  <a:pt x="939" y="1661"/>
                </a:lnTo>
                <a:lnTo>
                  <a:pt x="927" y="1661"/>
                </a:lnTo>
                <a:lnTo>
                  <a:pt x="916" y="1660"/>
                </a:lnTo>
                <a:lnTo>
                  <a:pt x="904" y="1658"/>
                </a:lnTo>
                <a:lnTo>
                  <a:pt x="893" y="1656"/>
                </a:lnTo>
                <a:lnTo>
                  <a:pt x="882" y="1654"/>
                </a:lnTo>
                <a:lnTo>
                  <a:pt x="871" y="1650"/>
                </a:lnTo>
                <a:lnTo>
                  <a:pt x="860" y="1647"/>
                </a:lnTo>
                <a:lnTo>
                  <a:pt x="850" y="1643"/>
                </a:lnTo>
                <a:lnTo>
                  <a:pt x="840" y="1638"/>
                </a:lnTo>
                <a:lnTo>
                  <a:pt x="830" y="1633"/>
                </a:lnTo>
                <a:lnTo>
                  <a:pt x="820" y="1627"/>
                </a:lnTo>
                <a:lnTo>
                  <a:pt x="811" y="1621"/>
                </a:lnTo>
                <a:lnTo>
                  <a:pt x="802" y="1615"/>
                </a:lnTo>
                <a:lnTo>
                  <a:pt x="793" y="1608"/>
                </a:lnTo>
                <a:lnTo>
                  <a:pt x="785" y="1601"/>
                </a:lnTo>
                <a:lnTo>
                  <a:pt x="777" y="1593"/>
                </a:lnTo>
                <a:lnTo>
                  <a:pt x="769" y="1585"/>
                </a:lnTo>
                <a:lnTo>
                  <a:pt x="762" y="1577"/>
                </a:lnTo>
                <a:lnTo>
                  <a:pt x="755" y="1568"/>
                </a:lnTo>
                <a:lnTo>
                  <a:pt x="749" y="1559"/>
                </a:lnTo>
                <a:lnTo>
                  <a:pt x="743" y="1549"/>
                </a:lnTo>
                <a:lnTo>
                  <a:pt x="737" y="1540"/>
                </a:lnTo>
                <a:lnTo>
                  <a:pt x="732" y="1530"/>
                </a:lnTo>
                <a:lnTo>
                  <a:pt x="727" y="1519"/>
                </a:lnTo>
                <a:lnTo>
                  <a:pt x="723" y="1509"/>
                </a:lnTo>
                <a:lnTo>
                  <a:pt x="720" y="1498"/>
                </a:lnTo>
                <a:lnTo>
                  <a:pt x="717" y="1487"/>
                </a:lnTo>
                <a:lnTo>
                  <a:pt x="714" y="1476"/>
                </a:lnTo>
                <a:lnTo>
                  <a:pt x="712" y="1465"/>
                </a:lnTo>
                <a:lnTo>
                  <a:pt x="711" y="1453"/>
                </a:lnTo>
                <a:lnTo>
                  <a:pt x="710" y="1441"/>
                </a:lnTo>
                <a:lnTo>
                  <a:pt x="709" y="1429"/>
                </a:lnTo>
                <a:lnTo>
                  <a:pt x="710" y="1417"/>
                </a:lnTo>
                <a:lnTo>
                  <a:pt x="711" y="1406"/>
                </a:lnTo>
                <a:lnTo>
                  <a:pt x="712" y="1394"/>
                </a:lnTo>
                <a:lnTo>
                  <a:pt x="714" y="1383"/>
                </a:lnTo>
                <a:lnTo>
                  <a:pt x="717" y="1371"/>
                </a:lnTo>
                <a:lnTo>
                  <a:pt x="720" y="1361"/>
                </a:lnTo>
                <a:lnTo>
                  <a:pt x="723" y="1350"/>
                </a:lnTo>
                <a:lnTo>
                  <a:pt x="727" y="1339"/>
                </a:lnTo>
                <a:lnTo>
                  <a:pt x="732" y="1329"/>
                </a:lnTo>
                <a:lnTo>
                  <a:pt x="737" y="1319"/>
                </a:lnTo>
                <a:lnTo>
                  <a:pt x="743" y="1309"/>
                </a:lnTo>
                <a:lnTo>
                  <a:pt x="749" y="1300"/>
                </a:lnTo>
                <a:lnTo>
                  <a:pt x="755" y="1291"/>
                </a:lnTo>
                <a:lnTo>
                  <a:pt x="762" y="1282"/>
                </a:lnTo>
                <a:lnTo>
                  <a:pt x="769" y="1274"/>
                </a:lnTo>
                <a:lnTo>
                  <a:pt x="777" y="1266"/>
                </a:lnTo>
                <a:lnTo>
                  <a:pt x="785" y="1258"/>
                </a:lnTo>
                <a:lnTo>
                  <a:pt x="793" y="1251"/>
                </a:lnTo>
                <a:lnTo>
                  <a:pt x="802" y="1244"/>
                </a:lnTo>
                <a:lnTo>
                  <a:pt x="811" y="1237"/>
                </a:lnTo>
                <a:lnTo>
                  <a:pt x="820" y="1231"/>
                </a:lnTo>
                <a:lnTo>
                  <a:pt x="830" y="1226"/>
                </a:lnTo>
                <a:lnTo>
                  <a:pt x="840" y="1221"/>
                </a:lnTo>
                <a:lnTo>
                  <a:pt x="850" y="1216"/>
                </a:lnTo>
                <a:lnTo>
                  <a:pt x="860" y="1212"/>
                </a:lnTo>
                <a:lnTo>
                  <a:pt x="871" y="1208"/>
                </a:lnTo>
                <a:lnTo>
                  <a:pt x="876" y="1207"/>
                </a:lnTo>
                <a:lnTo>
                  <a:pt x="882" y="1205"/>
                </a:lnTo>
                <a:lnTo>
                  <a:pt x="893" y="1203"/>
                </a:lnTo>
                <a:lnTo>
                  <a:pt x="904" y="1201"/>
                </a:lnTo>
                <a:lnTo>
                  <a:pt x="916" y="1199"/>
                </a:lnTo>
                <a:lnTo>
                  <a:pt x="927" y="1198"/>
                </a:lnTo>
                <a:lnTo>
                  <a:pt x="939" y="1198"/>
                </a:lnTo>
                <a:lnTo>
                  <a:pt x="957" y="1199"/>
                </a:lnTo>
                <a:lnTo>
                  <a:pt x="975" y="1201"/>
                </a:lnTo>
                <a:lnTo>
                  <a:pt x="984" y="1202"/>
                </a:lnTo>
                <a:lnTo>
                  <a:pt x="993" y="1204"/>
                </a:lnTo>
                <a:lnTo>
                  <a:pt x="1001" y="1206"/>
                </a:lnTo>
                <a:lnTo>
                  <a:pt x="1010" y="1209"/>
                </a:lnTo>
                <a:lnTo>
                  <a:pt x="1010" y="932"/>
                </a:lnTo>
                <a:lnTo>
                  <a:pt x="997" y="930"/>
                </a:lnTo>
                <a:lnTo>
                  <a:pt x="984" y="929"/>
                </a:lnTo>
                <a:lnTo>
                  <a:pt x="971" y="928"/>
                </a:lnTo>
                <a:lnTo>
                  <a:pt x="958" y="928"/>
                </a:lnTo>
                <a:lnTo>
                  <a:pt x="932" y="928"/>
                </a:lnTo>
                <a:lnTo>
                  <a:pt x="919" y="928"/>
                </a:lnTo>
                <a:lnTo>
                  <a:pt x="905" y="929"/>
                </a:lnTo>
                <a:lnTo>
                  <a:pt x="892" y="930"/>
                </a:lnTo>
                <a:lnTo>
                  <a:pt x="880" y="932"/>
                </a:lnTo>
                <a:lnTo>
                  <a:pt x="854" y="936"/>
                </a:lnTo>
                <a:lnTo>
                  <a:pt x="828" y="941"/>
                </a:lnTo>
                <a:lnTo>
                  <a:pt x="816" y="944"/>
                </a:lnTo>
                <a:lnTo>
                  <a:pt x="803" y="948"/>
                </a:lnTo>
                <a:lnTo>
                  <a:pt x="791" y="952"/>
                </a:lnTo>
                <a:lnTo>
                  <a:pt x="779" y="956"/>
                </a:lnTo>
                <a:lnTo>
                  <a:pt x="766" y="960"/>
                </a:lnTo>
                <a:lnTo>
                  <a:pt x="754" y="965"/>
                </a:lnTo>
                <a:lnTo>
                  <a:pt x="742" y="970"/>
                </a:lnTo>
                <a:lnTo>
                  <a:pt x="730" y="975"/>
                </a:lnTo>
                <a:lnTo>
                  <a:pt x="719" y="981"/>
                </a:lnTo>
                <a:lnTo>
                  <a:pt x="707" y="987"/>
                </a:lnTo>
                <a:lnTo>
                  <a:pt x="696" y="993"/>
                </a:lnTo>
                <a:lnTo>
                  <a:pt x="684" y="1000"/>
                </a:lnTo>
                <a:lnTo>
                  <a:pt x="662" y="1014"/>
                </a:lnTo>
                <a:lnTo>
                  <a:pt x="641" y="1029"/>
                </a:lnTo>
                <a:lnTo>
                  <a:pt x="630" y="1037"/>
                </a:lnTo>
                <a:lnTo>
                  <a:pt x="620" y="1046"/>
                </a:lnTo>
                <a:lnTo>
                  <a:pt x="611" y="1053"/>
                </a:lnTo>
                <a:lnTo>
                  <a:pt x="603" y="1061"/>
                </a:lnTo>
                <a:lnTo>
                  <a:pt x="595" y="1069"/>
                </a:lnTo>
                <a:lnTo>
                  <a:pt x="586" y="1078"/>
                </a:lnTo>
                <a:lnTo>
                  <a:pt x="578" y="1086"/>
                </a:lnTo>
                <a:lnTo>
                  <a:pt x="571" y="1095"/>
                </a:lnTo>
                <a:lnTo>
                  <a:pt x="563" y="1104"/>
                </a:lnTo>
                <a:lnTo>
                  <a:pt x="556" y="1113"/>
                </a:lnTo>
                <a:lnTo>
                  <a:pt x="548" y="1122"/>
                </a:lnTo>
                <a:lnTo>
                  <a:pt x="541" y="1131"/>
                </a:lnTo>
                <a:lnTo>
                  <a:pt x="528" y="1150"/>
                </a:lnTo>
                <a:lnTo>
                  <a:pt x="515" y="1169"/>
                </a:lnTo>
                <a:lnTo>
                  <a:pt x="504" y="1190"/>
                </a:lnTo>
                <a:lnTo>
                  <a:pt x="498" y="1200"/>
                </a:lnTo>
                <a:lnTo>
                  <a:pt x="494" y="1207"/>
                </a:lnTo>
                <a:lnTo>
                  <a:pt x="490" y="1216"/>
                </a:lnTo>
                <a:lnTo>
                  <a:pt x="481" y="1237"/>
                </a:lnTo>
                <a:lnTo>
                  <a:pt x="471" y="1263"/>
                </a:lnTo>
                <a:lnTo>
                  <a:pt x="466" y="1278"/>
                </a:lnTo>
                <a:lnTo>
                  <a:pt x="462" y="1295"/>
                </a:lnTo>
                <a:lnTo>
                  <a:pt x="457" y="1312"/>
                </a:lnTo>
                <a:lnTo>
                  <a:pt x="453" y="1331"/>
                </a:lnTo>
                <a:lnTo>
                  <a:pt x="450" y="1351"/>
                </a:lnTo>
                <a:lnTo>
                  <a:pt x="447" y="1372"/>
                </a:lnTo>
                <a:lnTo>
                  <a:pt x="445" y="1395"/>
                </a:lnTo>
                <a:lnTo>
                  <a:pt x="443" y="1419"/>
                </a:lnTo>
                <a:lnTo>
                  <a:pt x="443" y="1432"/>
                </a:lnTo>
                <a:lnTo>
                  <a:pt x="443" y="1446"/>
                </a:lnTo>
                <a:lnTo>
                  <a:pt x="444" y="1460"/>
                </a:lnTo>
                <a:lnTo>
                  <a:pt x="445" y="1473"/>
                </a:lnTo>
                <a:lnTo>
                  <a:pt x="448" y="1500"/>
                </a:lnTo>
                <a:lnTo>
                  <a:pt x="450" y="1513"/>
                </a:lnTo>
                <a:lnTo>
                  <a:pt x="453" y="1525"/>
                </a:lnTo>
                <a:lnTo>
                  <a:pt x="458" y="1548"/>
                </a:lnTo>
                <a:lnTo>
                  <a:pt x="463" y="1568"/>
                </a:lnTo>
                <a:lnTo>
                  <a:pt x="468" y="1586"/>
                </a:lnTo>
                <a:lnTo>
                  <a:pt x="473" y="1600"/>
                </a:lnTo>
                <a:lnTo>
                  <a:pt x="481" y="1621"/>
                </a:lnTo>
                <a:lnTo>
                  <a:pt x="488" y="1637"/>
                </a:lnTo>
                <a:lnTo>
                  <a:pt x="496" y="1655"/>
                </a:lnTo>
                <a:lnTo>
                  <a:pt x="501" y="1664"/>
                </a:lnTo>
                <a:lnTo>
                  <a:pt x="507" y="1674"/>
                </a:lnTo>
                <a:lnTo>
                  <a:pt x="512" y="1684"/>
                </a:lnTo>
                <a:lnTo>
                  <a:pt x="518" y="1694"/>
                </a:lnTo>
                <a:lnTo>
                  <a:pt x="532" y="1716"/>
                </a:lnTo>
                <a:lnTo>
                  <a:pt x="539" y="1726"/>
                </a:lnTo>
                <a:lnTo>
                  <a:pt x="547" y="1736"/>
                </a:lnTo>
                <a:lnTo>
                  <a:pt x="559" y="1752"/>
                </a:lnTo>
                <a:lnTo>
                  <a:pt x="573" y="1767"/>
                </a:lnTo>
                <a:lnTo>
                  <a:pt x="587" y="1782"/>
                </a:lnTo>
                <a:lnTo>
                  <a:pt x="602" y="1796"/>
                </a:lnTo>
                <a:lnTo>
                  <a:pt x="617" y="1810"/>
                </a:lnTo>
                <a:lnTo>
                  <a:pt x="632" y="1823"/>
                </a:lnTo>
                <a:lnTo>
                  <a:pt x="648" y="1836"/>
                </a:lnTo>
                <a:lnTo>
                  <a:pt x="665" y="1848"/>
                </a:lnTo>
                <a:lnTo>
                  <a:pt x="690" y="1863"/>
                </a:lnTo>
                <a:lnTo>
                  <a:pt x="702" y="1870"/>
                </a:lnTo>
                <a:lnTo>
                  <a:pt x="715" y="1877"/>
                </a:lnTo>
                <a:lnTo>
                  <a:pt x="727" y="1883"/>
                </a:lnTo>
                <a:lnTo>
                  <a:pt x="740" y="1889"/>
                </a:lnTo>
                <a:lnTo>
                  <a:pt x="764" y="1899"/>
                </a:lnTo>
                <a:lnTo>
                  <a:pt x="788" y="1907"/>
                </a:lnTo>
                <a:lnTo>
                  <a:pt x="811" y="1914"/>
                </a:lnTo>
                <a:lnTo>
                  <a:pt x="833" y="1919"/>
                </a:lnTo>
                <a:lnTo>
                  <a:pt x="854" y="1923"/>
                </a:lnTo>
                <a:lnTo>
                  <a:pt x="873" y="1926"/>
                </a:lnTo>
                <a:lnTo>
                  <a:pt x="890" y="1929"/>
                </a:lnTo>
                <a:lnTo>
                  <a:pt x="906" y="1930"/>
                </a:lnTo>
                <a:lnTo>
                  <a:pt x="919" y="1931"/>
                </a:lnTo>
                <a:lnTo>
                  <a:pt x="929" y="1931"/>
                </a:lnTo>
                <a:lnTo>
                  <a:pt x="937" y="1931"/>
                </a:lnTo>
                <a:lnTo>
                  <a:pt x="944" y="1931"/>
                </a:lnTo>
                <a:lnTo>
                  <a:pt x="973" y="1930"/>
                </a:lnTo>
                <a:lnTo>
                  <a:pt x="995" y="1929"/>
                </a:lnTo>
                <a:lnTo>
                  <a:pt x="1007" y="1927"/>
                </a:lnTo>
                <a:lnTo>
                  <a:pt x="1020" y="1925"/>
                </a:lnTo>
                <a:lnTo>
                  <a:pt x="1049" y="1920"/>
                </a:lnTo>
                <a:lnTo>
                  <a:pt x="1065" y="1916"/>
                </a:lnTo>
                <a:lnTo>
                  <a:pt x="1081" y="1912"/>
                </a:lnTo>
                <a:lnTo>
                  <a:pt x="1097" y="1907"/>
                </a:lnTo>
                <a:lnTo>
                  <a:pt x="1115" y="1901"/>
                </a:lnTo>
                <a:lnTo>
                  <a:pt x="1133" y="1894"/>
                </a:lnTo>
                <a:lnTo>
                  <a:pt x="1151" y="1886"/>
                </a:lnTo>
                <a:lnTo>
                  <a:pt x="1171" y="1876"/>
                </a:lnTo>
                <a:lnTo>
                  <a:pt x="1189" y="1866"/>
                </a:lnTo>
                <a:lnTo>
                  <a:pt x="1206" y="1855"/>
                </a:lnTo>
                <a:lnTo>
                  <a:pt x="1222" y="1845"/>
                </a:lnTo>
                <a:lnTo>
                  <a:pt x="1237" y="1834"/>
                </a:lnTo>
                <a:lnTo>
                  <a:pt x="1251" y="1824"/>
                </a:lnTo>
                <a:lnTo>
                  <a:pt x="1264" y="1813"/>
                </a:lnTo>
                <a:lnTo>
                  <a:pt x="1275" y="1804"/>
                </a:lnTo>
                <a:lnTo>
                  <a:pt x="1285" y="1795"/>
                </a:lnTo>
                <a:lnTo>
                  <a:pt x="1294" y="1786"/>
                </a:lnTo>
                <a:lnTo>
                  <a:pt x="1308" y="1772"/>
                </a:lnTo>
                <a:lnTo>
                  <a:pt x="1319" y="1760"/>
                </a:lnTo>
                <a:lnTo>
                  <a:pt x="1333" y="1742"/>
                </a:lnTo>
                <a:lnTo>
                  <a:pt x="1346" y="1725"/>
                </a:lnTo>
                <a:lnTo>
                  <a:pt x="1359" y="1706"/>
                </a:lnTo>
                <a:lnTo>
                  <a:pt x="1371" y="1687"/>
                </a:lnTo>
                <a:lnTo>
                  <a:pt x="1382" y="1667"/>
                </a:lnTo>
                <a:lnTo>
                  <a:pt x="1392" y="1648"/>
                </a:lnTo>
                <a:lnTo>
                  <a:pt x="1402" y="1627"/>
                </a:lnTo>
                <a:lnTo>
                  <a:pt x="1410" y="1607"/>
                </a:lnTo>
                <a:lnTo>
                  <a:pt x="1415" y="1595"/>
                </a:lnTo>
                <a:lnTo>
                  <a:pt x="1419" y="1582"/>
                </a:lnTo>
                <a:lnTo>
                  <a:pt x="1422" y="1569"/>
                </a:lnTo>
                <a:lnTo>
                  <a:pt x="1426" y="1557"/>
                </a:lnTo>
                <a:lnTo>
                  <a:pt x="1431" y="1532"/>
                </a:lnTo>
                <a:lnTo>
                  <a:pt x="1436" y="1507"/>
                </a:lnTo>
                <a:lnTo>
                  <a:pt x="1438" y="1496"/>
                </a:lnTo>
                <a:lnTo>
                  <a:pt x="1439" y="1485"/>
                </a:lnTo>
                <a:lnTo>
                  <a:pt x="1441" y="1464"/>
                </a:lnTo>
                <a:lnTo>
                  <a:pt x="1443" y="1447"/>
                </a:lnTo>
                <a:lnTo>
                  <a:pt x="1443" y="1433"/>
                </a:lnTo>
                <a:lnTo>
                  <a:pt x="1443" y="874"/>
                </a:lnTo>
                <a:lnTo>
                  <a:pt x="1490" y="905"/>
                </a:lnTo>
                <a:lnTo>
                  <a:pt x="1502" y="912"/>
                </a:lnTo>
                <a:lnTo>
                  <a:pt x="1516" y="919"/>
                </a:lnTo>
                <a:lnTo>
                  <a:pt x="1535" y="929"/>
                </a:lnTo>
                <a:lnTo>
                  <a:pt x="1558" y="939"/>
                </a:lnTo>
                <a:lnTo>
                  <a:pt x="1571" y="945"/>
                </a:lnTo>
                <a:lnTo>
                  <a:pt x="1586" y="950"/>
                </a:lnTo>
                <a:lnTo>
                  <a:pt x="1618" y="962"/>
                </a:lnTo>
                <a:lnTo>
                  <a:pt x="1635" y="967"/>
                </a:lnTo>
                <a:lnTo>
                  <a:pt x="1653" y="972"/>
                </a:lnTo>
                <a:lnTo>
                  <a:pt x="1680" y="979"/>
                </a:lnTo>
                <a:lnTo>
                  <a:pt x="1695" y="981"/>
                </a:lnTo>
                <a:lnTo>
                  <a:pt x="1709" y="984"/>
                </a:lnTo>
                <a:lnTo>
                  <a:pt x="1737" y="988"/>
                </a:lnTo>
                <a:lnTo>
                  <a:pt x="1763" y="991"/>
                </a:lnTo>
                <a:lnTo>
                  <a:pt x="1786" y="993"/>
                </a:lnTo>
                <a:lnTo>
                  <a:pt x="1804" y="994"/>
                </a:lnTo>
                <a:lnTo>
                  <a:pt x="1820" y="995"/>
                </a:lnTo>
                <a:lnTo>
                  <a:pt x="1820" y="724"/>
                </a:lnTo>
                <a:lnTo>
                  <a:pt x="1813" y="725"/>
                </a:lnTo>
                <a:lnTo>
                  <a:pt x="1806" y="725"/>
                </a:lnTo>
                <a:lnTo>
                  <a:pt x="1789" y="724"/>
                </a:lnTo>
                <a:lnTo>
                  <a:pt x="1769" y="722"/>
                </a:lnTo>
                <a:lnTo>
                  <a:pt x="1748" y="718"/>
                </a:lnTo>
                <a:lnTo>
                  <a:pt x="1724" y="712"/>
                </a:lnTo>
                <a:lnTo>
                  <a:pt x="1712" y="708"/>
                </a:lnTo>
                <a:lnTo>
                  <a:pt x="1700" y="704"/>
                </a:lnTo>
                <a:lnTo>
                  <a:pt x="1674" y="695"/>
                </a:lnTo>
                <a:lnTo>
                  <a:pt x="1661" y="689"/>
                </a:lnTo>
                <a:lnTo>
                  <a:pt x="1648" y="683"/>
                </a:lnTo>
                <a:close/>
                <a:moveTo>
                  <a:pt x="0" y="0"/>
                </a:moveTo>
                <a:lnTo>
                  <a:pt x="567" y="0"/>
                </a:lnTo>
                <a:lnTo>
                  <a:pt x="1135" y="0"/>
                </a:lnTo>
                <a:lnTo>
                  <a:pt x="1702" y="0"/>
                </a:lnTo>
                <a:lnTo>
                  <a:pt x="2269" y="0"/>
                </a:lnTo>
                <a:lnTo>
                  <a:pt x="2269" y="568"/>
                </a:lnTo>
                <a:lnTo>
                  <a:pt x="2269" y="1135"/>
                </a:lnTo>
                <a:lnTo>
                  <a:pt x="2269" y="1703"/>
                </a:lnTo>
                <a:lnTo>
                  <a:pt x="2269" y="2270"/>
                </a:lnTo>
                <a:lnTo>
                  <a:pt x="1702" y="2270"/>
                </a:lnTo>
                <a:lnTo>
                  <a:pt x="1135" y="2270"/>
                </a:lnTo>
                <a:lnTo>
                  <a:pt x="567" y="2270"/>
                </a:lnTo>
                <a:lnTo>
                  <a:pt x="0" y="2270"/>
                </a:lnTo>
                <a:lnTo>
                  <a:pt x="0" y="1703"/>
                </a:lnTo>
                <a:lnTo>
                  <a:pt x="0" y="1135"/>
                </a:lnTo>
                <a:lnTo>
                  <a:pt x="0" y="568"/>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36369135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blank" preserve="1">
  <p:cSld name="Logo 2 Blue">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21E38ACC-0BAA-4F19-8597-F43E2B2A0996}"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sp>
        <p:nvSpPr>
          <p:cNvPr id="30" name="Freeform: Shape 29">
            <a:extLst>
              <a:ext uri="{FF2B5EF4-FFF2-40B4-BE49-F238E27FC236}">
                <a16:creationId xmlns:a16="http://schemas.microsoft.com/office/drawing/2014/main" id="{AE057119-D07F-EA05-F1F2-BC2F1F455CFE}"/>
              </a:ext>
              <a:ext uri="{C183D7F6-B498-43B3-948B-1728B52AA6E4}">
                <adec:decorative xmlns:adec="http://schemas.microsoft.com/office/drawing/2017/decorative" val="1"/>
              </a:ext>
            </a:extLst>
          </p:cNvPr>
          <p:cNvSpPr/>
          <p:nvPr userDrawn="1"/>
        </p:nvSpPr>
        <p:spPr>
          <a:xfrm>
            <a:off x="3503712" y="0"/>
            <a:ext cx="8688289" cy="6858000"/>
          </a:xfrm>
          <a:custGeom>
            <a:avLst/>
            <a:gdLst>
              <a:gd name="connsiteX0" fmla="*/ 8688288 w 8688289"/>
              <a:gd name="connsiteY0" fmla="*/ 4328128 h 6858000"/>
              <a:gd name="connsiteX1" fmla="*/ 8688288 w 8688289"/>
              <a:gd name="connsiteY1" fmla="*/ 6858000 h 6858000"/>
              <a:gd name="connsiteX2" fmla="*/ 6155182 w 8688289"/>
              <a:gd name="connsiteY2" fmla="*/ 6858000 h 6858000"/>
              <a:gd name="connsiteX3" fmla="*/ 6180380 w 8688289"/>
              <a:gd name="connsiteY3" fmla="*/ 6830469 h 6858000"/>
              <a:gd name="connsiteX4" fmla="*/ 6375147 w 8688289"/>
              <a:gd name="connsiteY4" fmla="*/ 6625268 h 6858000"/>
              <a:gd name="connsiteX5" fmla="*/ 6573392 w 8688289"/>
              <a:gd name="connsiteY5" fmla="*/ 6416589 h 6858000"/>
              <a:gd name="connsiteX6" fmla="*/ 6778594 w 8688289"/>
              <a:gd name="connsiteY6" fmla="*/ 6207910 h 6858000"/>
              <a:gd name="connsiteX7" fmla="*/ 6987273 w 8688289"/>
              <a:gd name="connsiteY7" fmla="*/ 5992275 h 6858000"/>
              <a:gd name="connsiteX8" fmla="*/ 7202908 w 8688289"/>
              <a:gd name="connsiteY8" fmla="*/ 5780117 h 6858000"/>
              <a:gd name="connsiteX9" fmla="*/ 7422021 w 8688289"/>
              <a:gd name="connsiteY9" fmla="*/ 5564482 h 6858000"/>
              <a:gd name="connsiteX10" fmla="*/ 7860247 w 8688289"/>
              <a:gd name="connsiteY10" fmla="*/ 5133213 h 6858000"/>
              <a:gd name="connsiteX11" fmla="*/ 8305429 w 8688289"/>
              <a:gd name="connsiteY11" fmla="*/ 4701942 h 6858000"/>
              <a:gd name="connsiteX12" fmla="*/ 7032922 w 8688289"/>
              <a:gd name="connsiteY12" fmla="*/ 0 h 6858000"/>
              <a:gd name="connsiteX13" fmla="*/ 8688289 w 8688289"/>
              <a:gd name="connsiteY13" fmla="*/ 0 h 6858000"/>
              <a:gd name="connsiteX14" fmla="*/ 8688289 w 8688289"/>
              <a:gd name="connsiteY14" fmla="*/ 2405427 h 6858000"/>
              <a:gd name="connsiteX15" fmla="*/ 8611494 w 8688289"/>
              <a:gd name="connsiteY15" fmla="*/ 2503855 h 6858000"/>
              <a:gd name="connsiteX16" fmla="*/ 8489765 w 8688289"/>
              <a:gd name="connsiteY16" fmla="*/ 2653408 h 6858000"/>
              <a:gd name="connsiteX17" fmla="*/ 8371513 w 8688289"/>
              <a:gd name="connsiteY17" fmla="*/ 2802961 h 6858000"/>
              <a:gd name="connsiteX18" fmla="*/ 8138488 w 8688289"/>
              <a:gd name="connsiteY18" fmla="*/ 3088156 h 6858000"/>
              <a:gd name="connsiteX19" fmla="*/ 7919375 w 8688289"/>
              <a:gd name="connsiteY19" fmla="*/ 3355961 h 6858000"/>
              <a:gd name="connsiteX20" fmla="*/ 7710695 w 8688289"/>
              <a:gd name="connsiteY20" fmla="*/ 3599420 h 6858000"/>
              <a:gd name="connsiteX21" fmla="*/ 7362897 w 8688289"/>
              <a:gd name="connsiteY21" fmla="*/ 4013300 h 6858000"/>
              <a:gd name="connsiteX22" fmla="*/ 7220299 w 8688289"/>
              <a:gd name="connsiteY22" fmla="*/ 4176765 h 6858000"/>
              <a:gd name="connsiteX23" fmla="*/ 7164652 w 8688289"/>
              <a:gd name="connsiteY23" fmla="*/ 4242847 h 6858000"/>
              <a:gd name="connsiteX24" fmla="*/ 7112482 w 8688289"/>
              <a:gd name="connsiteY24" fmla="*/ 4305451 h 6858000"/>
              <a:gd name="connsiteX25" fmla="*/ 7032489 w 8688289"/>
              <a:gd name="connsiteY25" fmla="*/ 4399356 h 6858000"/>
              <a:gd name="connsiteX26" fmla="*/ 6945539 w 8688289"/>
              <a:gd name="connsiteY26" fmla="*/ 4503696 h 6858000"/>
              <a:gd name="connsiteX27" fmla="*/ 6740337 w 8688289"/>
              <a:gd name="connsiteY27" fmla="*/ 4733243 h 6858000"/>
              <a:gd name="connsiteX28" fmla="*/ 6510791 w 8688289"/>
              <a:gd name="connsiteY28" fmla="*/ 4990614 h 6858000"/>
              <a:gd name="connsiteX29" fmla="*/ 6260375 w 8688289"/>
              <a:gd name="connsiteY29" fmla="*/ 5268852 h 6858000"/>
              <a:gd name="connsiteX30" fmla="*/ 5992571 w 8688289"/>
              <a:gd name="connsiteY30" fmla="*/ 5564481 h 6858000"/>
              <a:gd name="connsiteX31" fmla="*/ 5717810 w 8688289"/>
              <a:gd name="connsiteY31" fmla="*/ 5874022 h 6858000"/>
              <a:gd name="connsiteX32" fmla="*/ 5436093 w 8688289"/>
              <a:gd name="connsiteY32" fmla="*/ 6200952 h 6858000"/>
              <a:gd name="connsiteX33" fmla="*/ 5293495 w 8688289"/>
              <a:gd name="connsiteY33" fmla="*/ 6364418 h 6858000"/>
              <a:gd name="connsiteX34" fmla="*/ 5154376 w 8688289"/>
              <a:gd name="connsiteY34" fmla="*/ 6531361 h 6858000"/>
              <a:gd name="connsiteX35" fmla="*/ 5015257 w 8688289"/>
              <a:gd name="connsiteY35" fmla="*/ 6698304 h 6858000"/>
              <a:gd name="connsiteX36" fmla="*/ 4885504 w 8688289"/>
              <a:gd name="connsiteY36" fmla="*/ 6858000 h 6858000"/>
              <a:gd name="connsiteX37" fmla="*/ 1863258 w 8688289"/>
              <a:gd name="connsiteY37" fmla="*/ 6858000 h 6858000"/>
              <a:gd name="connsiteX38" fmla="*/ 1878114 w 8688289"/>
              <a:gd name="connsiteY38" fmla="*/ 6820034 h 6858000"/>
              <a:gd name="connsiteX39" fmla="*/ 1909416 w 8688289"/>
              <a:gd name="connsiteY39" fmla="*/ 6736562 h 6858000"/>
              <a:gd name="connsiteX40" fmla="*/ 1947674 w 8688289"/>
              <a:gd name="connsiteY40" fmla="*/ 6656568 h 6858000"/>
              <a:gd name="connsiteX41" fmla="*/ 2020711 w 8688289"/>
              <a:gd name="connsiteY41" fmla="*/ 6493103 h 6858000"/>
              <a:gd name="connsiteX42" fmla="*/ 2104183 w 8688289"/>
              <a:gd name="connsiteY42" fmla="*/ 6326160 h 6858000"/>
              <a:gd name="connsiteX43" fmla="*/ 2194611 w 8688289"/>
              <a:gd name="connsiteY43" fmla="*/ 6152261 h 6858000"/>
              <a:gd name="connsiteX44" fmla="*/ 2243303 w 8688289"/>
              <a:gd name="connsiteY44" fmla="*/ 6068789 h 6858000"/>
              <a:gd name="connsiteX45" fmla="*/ 2291994 w 8688289"/>
              <a:gd name="connsiteY45" fmla="*/ 5985317 h 6858000"/>
              <a:gd name="connsiteX46" fmla="*/ 2340686 w 8688289"/>
              <a:gd name="connsiteY46" fmla="*/ 5898368 h 6858000"/>
              <a:gd name="connsiteX47" fmla="*/ 2392856 w 8688289"/>
              <a:gd name="connsiteY47" fmla="*/ 5814896 h 6858000"/>
              <a:gd name="connsiteX48" fmla="*/ 2441548 w 8688289"/>
              <a:gd name="connsiteY48" fmla="*/ 5727946 h 6858000"/>
              <a:gd name="connsiteX49" fmla="*/ 2500673 w 8688289"/>
              <a:gd name="connsiteY49" fmla="*/ 5644475 h 6858000"/>
              <a:gd name="connsiteX50" fmla="*/ 2608491 w 8688289"/>
              <a:gd name="connsiteY50" fmla="*/ 5474054 h 6858000"/>
              <a:gd name="connsiteX51" fmla="*/ 2664139 w 8688289"/>
              <a:gd name="connsiteY51" fmla="*/ 5390582 h 6858000"/>
              <a:gd name="connsiteX52" fmla="*/ 2719786 w 8688289"/>
              <a:gd name="connsiteY52" fmla="*/ 5307110 h 6858000"/>
              <a:gd name="connsiteX53" fmla="*/ 2834560 w 8688289"/>
              <a:gd name="connsiteY53" fmla="*/ 5140167 h 6858000"/>
              <a:gd name="connsiteX54" fmla="*/ 2949334 w 8688289"/>
              <a:gd name="connsiteY54" fmla="*/ 4976702 h 6858000"/>
              <a:gd name="connsiteX55" fmla="*/ 3067585 w 8688289"/>
              <a:gd name="connsiteY55" fmla="*/ 4813236 h 6858000"/>
              <a:gd name="connsiteX56" fmla="*/ 3185837 w 8688289"/>
              <a:gd name="connsiteY56" fmla="*/ 4656727 h 6858000"/>
              <a:gd name="connsiteX57" fmla="*/ 3300610 w 8688289"/>
              <a:gd name="connsiteY57" fmla="*/ 4500218 h 6858000"/>
              <a:gd name="connsiteX58" fmla="*/ 3359736 w 8688289"/>
              <a:gd name="connsiteY58" fmla="*/ 4423702 h 6858000"/>
              <a:gd name="connsiteX59" fmla="*/ 3418862 w 8688289"/>
              <a:gd name="connsiteY59" fmla="*/ 4350664 h 6858000"/>
              <a:gd name="connsiteX60" fmla="*/ 3533635 w 8688289"/>
              <a:gd name="connsiteY60" fmla="*/ 4204589 h 6858000"/>
              <a:gd name="connsiteX61" fmla="*/ 3644931 w 8688289"/>
              <a:gd name="connsiteY61" fmla="*/ 4061992 h 6858000"/>
              <a:gd name="connsiteX62" fmla="*/ 3752748 w 8688289"/>
              <a:gd name="connsiteY62" fmla="*/ 3926350 h 6858000"/>
              <a:gd name="connsiteX63" fmla="*/ 3860566 w 8688289"/>
              <a:gd name="connsiteY63" fmla="*/ 3797665 h 6858000"/>
              <a:gd name="connsiteX64" fmla="*/ 3961427 w 8688289"/>
              <a:gd name="connsiteY64" fmla="*/ 3675935 h 6858000"/>
              <a:gd name="connsiteX65" fmla="*/ 4149238 w 8688289"/>
              <a:gd name="connsiteY65" fmla="*/ 3456822 h 6858000"/>
              <a:gd name="connsiteX66" fmla="*/ 4309226 w 8688289"/>
              <a:gd name="connsiteY66" fmla="*/ 3269011 h 6858000"/>
              <a:gd name="connsiteX67" fmla="*/ 4535295 w 8688289"/>
              <a:gd name="connsiteY67" fmla="*/ 3011640 h 6858000"/>
              <a:gd name="connsiteX68" fmla="*/ 4684848 w 8688289"/>
              <a:gd name="connsiteY68" fmla="*/ 2837741 h 6858000"/>
              <a:gd name="connsiteX69" fmla="*/ 4862226 w 8688289"/>
              <a:gd name="connsiteY69" fmla="*/ 2632540 h 6858000"/>
              <a:gd name="connsiteX70" fmla="*/ 5279584 w 8688289"/>
              <a:gd name="connsiteY70" fmla="*/ 2138666 h 6858000"/>
              <a:gd name="connsiteX71" fmla="*/ 5512609 w 8688289"/>
              <a:gd name="connsiteY71" fmla="*/ 1860427 h 6858000"/>
              <a:gd name="connsiteX72" fmla="*/ 5759546 w 8688289"/>
              <a:gd name="connsiteY72" fmla="*/ 1561321 h 6858000"/>
              <a:gd name="connsiteX73" fmla="*/ 6270809 w 8688289"/>
              <a:gd name="connsiteY73" fmla="*/ 938761 h 6858000"/>
              <a:gd name="connsiteX74" fmla="*/ 6531659 w 8688289"/>
              <a:gd name="connsiteY74" fmla="*/ 618787 h 6858000"/>
              <a:gd name="connsiteX75" fmla="*/ 6789029 w 8688289"/>
              <a:gd name="connsiteY75" fmla="*/ 302290 h 6858000"/>
              <a:gd name="connsiteX76" fmla="*/ 2320585 w 8688289"/>
              <a:gd name="connsiteY76" fmla="*/ 0 h 6858000"/>
              <a:gd name="connsiteX77" fmla="*/ 5394900 w 8688289"/>
              <a:gd name="connsiteY77" fmla="*/ 0 h 6858000"/>
              <a:gd name="connsiteX78" fmla="*/ 5324796 w 8688289"/>
              <a:gd name="connsiteY78" fmla="*/ 90134 h 6858000"/>
              <a:gd name="connsiteX79" fmla="*/ 5053513 w 8688289"/>
              <a:gd name="connsiteY79" fmla="*/ 441409 h 6858000"/>
              <a:gd name="connsiteX80" fmla="*/ 4497036 w 8688289"/>
              <a:gd name="connsiteY80" fmla="*/ 1150919 h 6858000"/>
              <a:gd name="connsiteX81" fmla="*/ 4215319 w 8688289"/>
              <a:gd name="connsiteY81" fmla="*/ 1509151 h 6858000"/>
              <a:gd name="connsiteX82" fmla="*/ 3933602 w 8688289"/>
              <a:gd name="connsiteY82" fmla="*/ 1867384 h 6858000"/>
              <a:gd name="connsiteX83" fmla="*/ 3658841 w 8688289"/>
              <a:gd name="connsiteY83" fmla="*/ 2229094 h 6858000"/>
              <a:gd name="connsiteX84" fmla="*/ 3519722 w 8688289"/>
              <a:gd name="connsiteY84" fmla="*/ 2409949 h 6858000"/>
              <a:gd name="connsiteX85" fmla="*/ 3384080 w 8688289"/>
              <a:gd name="connsiteY85" fmla="*/ 2590805 h 6858000"/>
              <a:gd name="connsiteX86" fmla="*/ 3248439 w 8688289"/>
              <a:gd name="connsiteY86" fmla="*/ 2771660 h 6858000"/>
              <a:gd name="connsiteX87" fmla="*/ 3116275 w 8688289"/>
              <a:gd name="connsiteY87" fmla="*/ 2952515 h 6858000"/>
              <a:gd name="connsiteX88" fmla="*/ 2984112 w 8688289"/>
              <a:gd name="connsiteY88" fmla="*/ 3133370 h 6858000"/>
              <a:gd name="connsiteX89" fmla="*/ 2855426 w 8688289"/>
              <a:gd name="connsiteY89" fmla="*/ 3314225 h 6858000"/>
              <a:gd name="connsiteX90" fmla="*/ 2730219 w 8688289"/>
              <a:gd name="connsiteY90" fmla="*/ 3498559 h 6858000"/>
              <a:gd name="connsiteX91" fmla="*/ 2605011 w 8688289"/>
              <a:gd name="connsiteY91" fmla="*/ 3679414 h 6858000"/>
              <a:gd name="connsiteX92" fmla="*/ 2486760 w 8688289"/>
              <a:gd name="connsiteY92" fmla="*/ 3860269 h 6858000"/>
              <a:gd name="connsiteX93" fmla="*/ 2365030 w 8688289"/>
              <a:gd name="connsiteY93" fmla="*/ 4044602 h 6858000"/>
              <a:gd name="connsiteX94" fmla="*/ 2250257 w 8688289"/>
              <a:gd name="connsiteY94" fmla="*/ 4225458 h 6858000"/>
              <a:gd name="connsiteX95" fmla="*/ 2135483 w 8688289"/>
              <a:gd name="connsiteY95" fmla="*/ 4406313 h 6858000"/>
              <a:gd name="connsiteX96" fmla="*/ 2027666 w 8688289"/>
              <a:gd name="connsiteY96" fmla="*/ 4587168 h 6858000"/>
              <a:gd name="connsiteX97" fmla="*/ 1923326 w 8688289"/>
              <a:gd name="connsiteY97" fmla="*/ 4771501 h 6858000"/>
              <a:gd name="connsiteX98" fmla="*/ 1825943 w 8688289"/>
              <a:gd name="connsiteY98" fmla="*/ 4952356 h 6858000"/>
              <a:gd name="connsiteX99" fmla="*/ 1728559 w 8688289"/>
              <a:gd name="connsiteY99" fmla="*/ 5133212 h 6858000"/>
              <a:gd name="connsiteX100" fmla="*/ 1638131 w 8688289"/>
              <a:gd name="connsiteY100" fmla="*/ 5314067 h 6858000"/>
              <a:gd name="connsiteX101" fmla="*/ 1551182 w 8688289"/>
              <a:gd name="connsiteY101" fmla="*/ 5494922 h 6858000"/>
              <a:gd name="connsiteX102" fmla="*/ 1467710 w 8688289"/>
              <a:gd name="connsiteY102" fmla="*/ 5675777 h 6858000"/>
              <a:gd name="connsiteX103" fmla="*/ 1391194 w 8688289"/>
              <a:gd name="connsiteY103" fmla="*/ 5853155 h 6858000"/>
              <a:gd name="connsiteX104" fmla="*/ 1321635 w 8688289"/>
              <a:gd name="connsiteY104" fmla="*/ 6034010 h 6858000"/>
              <a:gd name="connsiteX105" fmla="*/ 1255553 w 8688289"/>
              <a:gd name="connsiteY105" fmla="*/ 6214865 h 6858000"/>
              <a:gd name="connsiteX106" fmla="*/ 1192949 w 8688289"/>
              <a:gd name="connsiteY106" fmla="*/ 6395720 h 6858000"/>
              <a:gd name="connsiteX107" fmla="*/ 1140779 w 8688289"/>
              <a:gd name="connsiteY107" fmla="*/ 6573097 h 6858000"/>
              <a:gd name="connsiteX108" fmla="*/ 1092088 w 8688289"/>
              <a:gd name="connsiteY108" fmla="*/ 6750475 h 6858000"/>
              <a:gd name="connsiteX109" fmla="*/ 1066788 w 8688289"/>
              <a:gd name="connsiteY109" fmla="*/ 6858000 h 6858000"/>
              <a:gd name="connsiteX110" fmla="*/ 248652 w 8688289"/>
              <a:gd name="connsiteY110" fmla="*/ 6858000 h 6858000"/>
              <a:gd name="connsiteX111" fmla="*/ 236503 w 8688289"/>
              <a:gd name="connsiteY111" fmla="*/ 6820034 h 6858000"/>
              <a:gd name="connsiteX112" fmla="*/ 208680 w 8688289"/>
              <a:gd name="connsiteY112" fmla="*/ 6729607 h 6858000"/>
              <a:gd name="connsiteX113" fmla="*/ 184333 w 8688289"/>
              <a:gd name="connsiteY113" fmla="*/ 6642657 h 6858000"/>
              <a:gd name="connsiteX114" fmla="*/ 163466 w 8688289"/>
              <a:gd name="connsiteY114" fmla="*/ 6552230 h 6858000"/>
              <a:gd name="connsiteX115" fmla="*/ 142598 w 8688289"/>
              <a:gd name="connsiteY115" fmla="*/ 6465280 h 6858000"/>
              <a:gd name="connsiteX116" fmla="*/ 121730 w 8688289"/>
              <a:gd name="connsiteY116" fmla="*/ 6371374 h 6858000"/>
              <a:gd name="connsiteX117" fmla="*/ 104340 w 8688289"/>
              <a:gd name="connsiteY117" fmla="*/ 6280947 h 6858000"/>
              <a:gd name="connsiteX118" fmla="*/ 86950 w 8688289"/>
              <a:gd name="connsiteY118" fmla="*/ 6187041 h 6858000"/>
              <a:gd name="connsiteX119" fmla="*/ 73038 w 8688289"/>
              <a:gd name="connsiteY119" fmla="*/ 6089658 h 6858000"/>
              <a:gd name="connsiteX120" fmla="*/ 59126 w 8688289"/>
              <a:gd name="connsiteY120" fmla="*/ 5992274 h 6858000"/>
              <a:gd name="connsiteX121" fmla="*/ 45214 w 8688289"/>
              <a:gd name="connsiteY121" fmla="*/ 5894890 h 6858000"/>
              <a:gd name="connsiteX122" fmla="*/ 34780 w 8688289"/>
              <a:gd name="connsiteY122" fmla="*/ 5797507 h 6858000"/>
              <a:gd name="connsiteX123" fmla="*/ 24346 w 8688289"/>
              <a:gd name="connsiteY123" fmla="*/ 5696645 h 6858000"/>
              <a:gd name="connsiteX124" fmla="*/ 17390 w 8688289"/>
              <a:gd name="connsiteY124" fmla="*/ 5595784 h 6858000"/>
              <a:gd name="connsiteX125" fmla="*/ 10434 w 8688289"/>
              <a:gd name="connsiteY125" fmla="*/ 5491444 h 6858000"/>
              <a:gd name="connsiteX126" fmla="*/ 3478 w 8688289"/>
              <a:gd name="connsiteY126" fmla="*/ 5376671 h 6858000"/>
              <a:gd name="connsiteX127" fmla="*/ 0 w 8688289"/>
              <a:gd name="connsiteY127" fmla="*/ 5261897 h 6858000"/>
              <a:gd name="connsiteX128" fmla="*/ 0 w 8688289"/>
              <a:gd name="connsiteY128" fmla="*/ 5147124 h 6858000"/>
              <a:gd name="connsiteX129" fmla="*/ 3478 w 8688289"/>
              <a:gd name="connsiteY129" fmla="*/ 5032350 h 6858000"/>
              <a:gd name="connsiteX130" fmla="*/ 6956 w 8688289"/>
              <a:gd name="connsiteY130" fmla="*/ 4917577 h 6858000"/>
              <a:gd name="connsiteX131" fmla="*/ 17390 w 8688289"/>
              <a:gd name="connsiteY131" fmla="*/ 4802803 h 6858000"/>
              <a:gd name="connsiteX132" fmla="*/ 27824 w 8688289"/>
              <a:gd name="connsiteY132" fmla="*/ 4691508 h 6858000"/>
              <a:gd name="connsiteX133" fmla="*/ 38258 w 8688289"/>
              <a:gd name="connsiteY133" fmla="*/ 4580212 h 6858000"/>
              <a:gd name="connsiteX134" fmla="*/ 55648 w 8688289"/>
              <a:gd name="connsiteY134" fmla="*/ 4468916 h 6858000"/>
              <a:gd name="connsiteX135" fmla="*/ 73038 w 8688289"/>
              <a:gd name="connsiteY135" fmla="*/ 4357621 h 6858000"/>
              <a:gd name="connsiteX136" fmla="*/ 90428 w 8688289"/>
              <a:gd name="connsiteY136" fmla="*/ 4246325 h 6858000"/>
              <a:gd name="connsiteX137" fmla="*/ 114774 w 8688289"/>
              <a:gd name="connsiteY137" fmla="*/ 4135030 h 6858000"/>
              <a:gd name="connsiteX138" fmla="*/ 139120 w 8688289"/>
              <a:gd name="connsiteY138" fmla="*/ 4027212 h 6858000"/>
              <a:gd name="connsiteX139" fmla="*/ 163466 w 8688289"/>
              <a:gd name="connsiteY139" fmla="*/ 3919395 h 6858000"/>
              <a:gd name="connsiteX140" fmla="*/ 194768 w 8688289"/>
              <a:gd name="connsiteY140" fmla="*/ 3811577 h 6858000"/>
              <a:gd name="connsiteX141" fmla="*/ 226069 w 8688289"/>
              <a:gd name="connsiteY141" fmla="*/ 3703760 h 6858000"/>
              <a:gd name="connsiteX142" fmla="*/ 257371 w 8688289"/>
              <a:gd name="connsiteY142" fmla="*/ 3595942 h 6858000"/>
              <a:gd name="connsiteX143" fmla="*/ 292151 w 8688289"/>
              <a:gd name="connsiteY143" fmla="*/ 3488125 h 6858000"/>
              <a:gd name="connsiteX144" fmla="*/ 330409 w 8688289"/>
              <a:gd name="connsiteY144" fmla="*/ 3380307 h 6858000"/>
              <a:gd name="connsiteX145" fmla="*/ 368667 w 8688289"/>
              <a:gd name="connsiteY145" fmla="*/ 3275968 h 6858000"/>
              <a:gd name="connsiteX146" fmla="*/ 406925 w 8688289"/>
              <a:gd name="connsiteY146" fmla="*/ 3171628 h 6858000"/>
              <a:gd name="connsiteX147" fmla="*/ 448660 w 8688289"/>
              <a:gd name="connsiteY147" fmla="*/ 3063811 h 6858000"/>
              <a:gd name="connsiteX148" fmla="*/ 493874 w 8688289"/>
              <a:gd name="connsiteY148" fmla="*/ 2959471 h 6858000"/>
              <a:gd name="connsiteX149" fmla="*/ 539088 w 8688289"/>
              <a:gd name="connsiteY149" fmla="*/ 2855131 h 6858000"/>
              <a:gd name="connsiteX150" fmla="*/ 636472 w 8688289"/>
              <a:gd name="connsiteY150" fmla="*/ 2649930 h 6858000"/>
              <a:gd name="connsiteX151" fmla="*/ 737333 w 8688289"/>
              <a:gd name="connsiteY151" fmla="*/ 2441251 h 6858000"/>
              <a:gd name="connsiteX152" fmla="*/ 789503 w 8688289"/>
              <a:gd name="connsiteY152" fmla="*/ 2340390 h 6858000"/>
              <a:gd name="connsiteX153" fmla="*/ 845151 w 8688289"/>
              <a:gd name="connsiteY153" fmla="*/ 2239528 h 6858000"/>
              <a:gd name="connsiteX154" fmla="*/ 900798 w 8688289"/>
              <a:gd name="connsiteY154" fmla="*/ 2135188 h 6858000"/>
              <a:gd name="connsiteX155" fmla="*/ 959924 w 8688289"/>
              <a:gd name="connsiteY155" fmla="*/ 2034327 h 6858000"/>
              <a:gd name="connsiteX156" fmla="*/ 1015572 w 8688289"/>
              <a:gd name="connsiteY156" fmla="*/ 1933465 h 6858000"/>
              <a:gd name="connsiteX157" fmla="*/ 1074698 w 8688289"/>
              <a:gd name="connsiteY157" fmla="*/ 1832604 h 6858000"/>
              <a:gd name="connsiteX158" fmla="*/ 1196427 w 8688289"/>
              <a:gd name="connsiteY158" fmla="*/ 1630881 h 6858000"/>
              <a:gd name="connsiteX159" fmla="*/ 1325113 w 8688289"/>
              <a:gd name="connsiteY159" fmla="*/ 1432635 h 6858000"/>
              <a:gd name="connsiteX160" fmla="*/ 1453798 w 8688289"/>
              <a:gd name="connsiteY160" fmla="*/ 1230912 h 6858000"/>
              <a:gd name="connsiteX161" fmla="*/ 1585962 w 8688289"/>
              <a:gd name="connsiteY161" fmla="*/ 1032667 h 6858000"/>
              <a:gd name="connsiteX162" fmla="*/ 1655521 w 8688289"/>
              <a:gd name="connsiteY162" fmla="*/ 935284 h 6858000"/>
              <a:gd name="connsiteX163" fmla="*/ 1721603 w 8688289"/>
              <a:gd name="connsiteY163" fmla="*/ 837900 h 6858000"/>
              <a:gd name="connsiteX164" fmla="*/ 1999842 w 8688289"/>
              <a:gd name="connsiteY164" fmla="*/ 437932 h 6858000"/>
              <a:gd name="connsiteX165" fmla="*/ 2285037 w 8688289"/>
              <a:gd name="connsiteY1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688289" h="6858000">
                <a:moveTo>
                  <a:pt x="8688288" y="4328128"/>
                </a:moveTo>
                <a:lnTo>
                  <a:pt x="8688288" y="6858000"/>
                </a:lnTo>
                <a:lnTo>
                  <a:pt x="6155182" y="6858000"/>
                </a:lnTo>
                <a:lnTo>
                  <a:pt x="6180380" y="6830469"/>
                </a:lnTo>
                <a:lnTo>
                  <a:pt x="6375147" y="6625268"/>
                </a:lnTo>
                <a:lnTo>
                  <a:pt x="6573392" y="6416589"/>
                </a:lnTo>
                <a:lnTo>
                  <a:pt x="6778594" y="6207910"/>
                </a:lnTo>
                <a:lnTo>
                  <a:pt x="6987273" y="5992275"/>
                </a:lnTo>
                <a:lnTo>
                  <a:pt x="7202908" y="5780117"/>
                </a:lnTo>
                <a:lnTo>
                  <a:pt x="7422021" y="5564482"/>
                </a:lnTo>
                <a:lnTo>
                  <a:pt x="7860247" y="5133213"/>
                </a:lnTo>
                <a:lnTo>
                  <a:pt x="8305429" y="4701942"/>
                </a:lnTo>
                <a:close/>
                <a:moveTo>
                  <a:pt x="7032922" y="0"/>
                </a:moveTo>
                <a:lnTo>
                  <a:pt x="8688289" y="0"/>
                </a:lnTo>
                <a:lnTo>
                  <a:pt x="8688289" y="2405427"/>
                </a:lnTo>
                <a:lnTo>
                  <a:pt x="8611494" y="2503855"/>
                </a:lnTo>
                <a:lnTo>
                  <a:pt x="8489765" y="2653408"/>
                </a:lnTo>
                <a:lnTo>
                  <a:pt x="8371513" y="2802961"/>
                </a:lnTo>
                <a:lnTo>
                  <a:pt x="8138488" y="3088156"/>
                </a:lnTo>
                <a:lnTo>
                  <a:pt x="7919375" y="3355961"/>
                </a:lnTo>
                <a:lnTo>
                  <a:pt x="7710695" y="3599420"/>
                </a:lnTo>
                <a:lnTo>
                  <a:pt x="7362897" y="4013300"/>
                </a:lnTo>
                <a:lnTo>
                  <a:pt x="7220299" y="4176765"/>
                </a:lnTo>
                <a:lnTo>
                  <a:pt x="7164652" y="4242847"/>
                </a:lnTo>
                <a:lnTo>
                  <a:pt x="7112482" y="4305451"/>
                </a:lnTo>
                <a:lnTo>
                  <a:pt x="7032489" y="4399356"/>
                </a:lnTo>
                <a:lnTo>
                  <a:pt x="6945539" y="4503696"/>
                </a:lnTo>
                <a:lnTo>
                  <a:pt x="6740337" y="4733243"/>
                </a:lnTo>
                <a:lnTo>
                  <a:pt x="6510791" y="4990614"/>
                </a:lnTo>
                <a:lnTo>
                  <a:pt x="6260375" y="5268852"/>
                </a:lnTo>
                <a:lnTo>
                  <a:pt x="5992571" y="5564481"/>
                </a:lnTo>
                <a:lnTo>
                  <a:pt x="5717810" y="5874022"/>
                </a:lnTo>
                <a:lnTo>
                  <a:pt x="5436093" y="6200952"/>
                </a:lnTo>
                <a:lnTo>
                  <a:pt x="5293495" y="6364418"/>
                </a:lnTo>
                <a:lnTo>
                  <a:pt x="5154376" y="6531361"/>
                </a:lnTo>
                <a:lnTo>
                  <a:pt x="5015257" y="6698304"/>
                </a:lnTo>
                <a:lnTo>
                  <a:pt x="4885504" y="6858000"/>
                </a:lnTo>
                <a:lnTo>
                  <a:pt x="1863258" y="6858000"/>
                </a:lnTo>
                <a:lnTo>
                  <a:pt x="1878114" y="6820034"/>
                </a:lnTo>
                <a:lnTo>
                  <a:pt x="1909416" y="6736562"/>
                </a:lnTo>
                <a:lnTo>
                  <a:pt x="1947674" y="6656568"/>
                </a:lnTo>
                <a:lnTo>
                  <a:pt x="2020711" y="6493103"/>
                </a:lnTo>
                <a:lnTo>
                  <a:pt x="2104183" y="6326160"/>
                </a:lnTo>
                <a:lnTo>
                  <a:pt x="2194611" y="6152261"/>
                </a:lnTo>
                <a:lnTo>
                  <a:pt x="2243303" y="6068789"/>
                </a:lnTo>
                <a:lnTo>
                  <a:pt x="2291994" y="5985317"/>
                </a:lnTo>
                <a:lnTo>
                  <a:pt x="2340686" y="5898368"/>
                </a:lnTo>
                <a:lnTo>
                  <a:pt x="2392856" y="5814896"/>
                </a:lnTo>
                <a:lnTo>
                  <a:pt x="2441548" y="5727946"/>
                </a:lnTo>
                <a:lnTo>
                  <a:pt x="2500673" y="5644475"/>
                </a:lnTo>
                <a:lnTo>
                  <a:pt x="2608491" y="5474054"/>
                </a:lnTo>
                <a:lnTo>
                  <a:pt x="2664139" y="5390582"/>
                </a:lnTo>
                <a:lnTo>
                  <a:pt x="2719786" y="5307110"/>
                </a:lnTo>
                <a:lnTo>
                  <a:pt x="2834560" y="5140167"/>
                </a:lnTo>
                <a:lnTo>
                  <a:pt x="2949334" y="4976702"/>
                </a:lnTo>
                <a:lnTo>
                  <a:pt x="3067585" y="4813236"/>
                </a:lnTo>
                <a:lnTo>
                  <a:pt x="3185837" y="4656727"/>
                </a:lnTo>
                <a:lnTo>
                  <a:pt x="3300610" y="4500218"/>
                </a:lnTo>
                <a:lnTo>
                  <a:pt x="3359736" y="4423702"/>
                </a:lnTo>
                <a:lnTo>
                  <a:pt x="3418862" y="4350664"/>
                </a:lnTo>
                <a:lnTo>
                  <a:pt x="3533635" y="4204589"/>
                </a:lnTo>
                <a:lnTo>
                  <a:pt x="3644931" y="4061992"/>
                </a:lnTo>
                <a:lnTo>
                  <a:pt x="3752748" y="3926350"/>
                </a:lnTo>
                <a:lnTo>
                  <a:pt x="3860566" y="3797665"/>
                </a:lnTo>
                <a:lnTo>
                  <a:pt x="3961427" y="3675935"/>
                </a:lnTo>
                <a:lnTo>
                  <a:pt x="4149238" y="3456822"/>
                </a:lnTo>
                <a:lnTo>
                  <a:pt x="4309226" y="3269011"/>
                </a:lnTo>
                <a:lnTo>
                  <a:pt x="4535295" y="3011640"/>
                </a:lnTo>
                <a:lnTo>
                  <a:pt x="4684848" y="2837741"/>
                </a:lnTo>
                <a:lnTo>
                  <a:pt x="4862226" y="2632540"/>
                </a:lnTo>
                <a:lnTo>
                  <a:pt x="5279584" y="2138666"/>
                </a:lnTo>
                <a:lnTo>
                  <a:pt x="5512609" y="1860427"/>
                </a:lnTo>
                <a:lnTo>
                  <a:pt x="5759546" y="1561321"/>
                </a:lnTo>
                <a:lnTo>
                  <a:pt x="6270809" y="938761"/>
                </a:lnTo>
                <a:lnTo>
                  <a:pt x="6531659" y="618787"/>
                </a:lnTo>
                <a:lnTo>
                  <a:pt x="6789029" y="302290"/>
                </a:lnTo>
                <a:close/>
                <a:moveTo>
                  <a:pt x="2320585" y="0"/>
                </a:moveTo>
                <a:lnTo>
                  <a:pt x="5394900" y="0"/>
                </a:lnTo>
                <a:lnTo>
                  <a:pt x="5324796" y="90134"/>
                </a:lnTo>
                <a:lnTo>
                  <a:pt x="5053513" y="441409"/>
                </a:lnTo>
                <a:lnTo>
                  <a:pt x="4497036" y="1150919"/>
                </a:lnTo>
                <a:lnTo>
                  <a:pt x="4215319" y="1509151"/>
                </a:lnTo>
                <a:lnTo>
                  <a:pt x="3933602" y="1867384"/>
                </a:lnTo>
                <a:lnTo>
                  <a:pt x="3658841" y="2229094"/>
                </a:lnTo>
                <a:lnTo>
                  <a:pt x="3519722" y="2409949"/>
                </a:lnTo>
                <a:lnTo>
                  <a:pt x="3384080" y="2590805"/>
                </a:lnTo>
                <a:lnTo>
                  <a:pt x="3248439" y="2771660"/>
                </a:lnTo>
                <a:lnTo>
                  <a:pt x="3116275" y="2952515"/>
                </a:lnTo>
                <a:lnTo>
                  <a:pt x="2984112" y="3133370"/>
                </a:lnTo>
                <a:lnTo>
                  <a:pt x="2855426" y="3314225"/>
                </a:lnTo>
                <a:lnTo>
                  <a:pt x="2730219" y="3498559"/>
                </a:lnTo>
                <a:lnTo>
                  <a:pt x="2605011" y="3679414"/>
                </a:lnTo>
                <a:lnTo>
                  <a:pt x="2486760" y="3860269"/>
                </a:lnTo>
                <a:lnTo>
                  <a:pt x="2365030" y="4044602"/>
                </a:lnTo>
                <a:lnTo>
                  <a:pt x="2250257" y="4225458"/>
                </a:lnTo>
                <a:lnTo>
                  <a:pt x="2135483" y="4406313"/>
                </a:lnTo>
                <a:lnTo>
                  <a:pt x="2027666" y="4587168"/>
                </a:lnTo>
                <a:lnTo>
                  <a:pt x="1923326" y="4771501"/>
                </a:lnTo>
                <a:lnTo>
                  <a:pt x="1825943" y="4952356"/>
                </a:lnTo>
                <a:lnTo>
                  <a:pt x="1728559" y="5133212"/>
                </a:lnTo>
                <a:lnTo>
                  <a:pt x="1638131" y="5314067"/>
                </a:lnTo>
                <a:lnTo>
                  <a:pt x="1551182" y="5494922"/>
                </a:lnTo>
                <a:lnTo>
                  <a:pt x="1467710" y="5675777"/>
                </a:lnTo>
                <a:lnTo>
                  <a:pt x="1391194" y="5853155"/>
                </a:lnTo>
                <a:lnTo>
                  <a:pt x="1321635" y="6034010"/>
                </a:lnTo>
                <a:lnTo>
                  <a:pt x="1255553" y="6214865"/>
                </a:lnTo>
                <a:lnTo>
                  <a:pt x="1192949" y="6395720"/>
                </a:lnTo>
                <a:lnTo>
                  <a:pt x="1140779" y="6573097"/>
                </a:lnTo>
                <a:lnTo>
                  <a:pt x="1092088" y="6750475"/>
                </a:lnTo>
                <a:lnTo>
                  <a:pt x="1066788" y="6858000"/>
                </a:lnTo>
                <a:lnTo>
                  <a:pt x="248652" y="6858000"/>
                </a:lnTo>
                <a:lnTo>
                  <a:pt x="236503" y="6820034"/>
                </a:lnTo>
                <a:lnTo>
                  <a:pt x="208680"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8" y="3811577"/>
                </a:lnTo>
                <a:lnTo>
                  <a:pt x="226069" y="3703760"/>
                </a:lnTo>
                <a:lnTo>
                  <a:pt x="257371" y="3595942"/>
                </a:lnTo>
                <a:lnTo>
                  <a:pt x="292151" y="3488125"/>
                </a:lnTo>
                <a:lnTo>
                  <a:pt x="330409" y="3380307"/>
                </a:lnTo>
                <a:lnTo>
                  <a:pt x="368667" y="3275968"/>
                </a:lnTo>
                <a:lnTo>
                  <a:pt x="406925" y="3171628"/>
                </a:lnTo>
                <a:lnTo>
                  <a:pt x="448660" y="3063811"/>
                </a:lnTo>
                <a:lnTo>
                  <a:pt x="493874" y="2959471"/>
                </a:lnTo>
                <a:lnTo>
                  <a:pt x="539088" y="2855131"/>
                </a:lnTo>
                <a:lnTo>
                  <a:pt x="636472" y="2649930"/>
                </a:lnTo>
                <a:lnTo>
                  <a:pt x="737333" y="2441251"/>
                </a:lnTo>
                <a:lnTo>
                  <a:pt x="789503" y="2340390"/>
                </a:lnTo>
                <a:lnTo>
                  <a:pt x="845151" y="2239528"/>
                </a:lnTo>
                <a:lnTo>
                  <a:pt x="900798" y="2135188"/>
                </a:lnTo>
                <a:lnTo>
                  <a:pt x="959924" y="2034327"/>
                </a:lnTo>
                <a:lnTo>
                  <a:pt x="1015572" y="1933465"/>
                </a:lnTo>
                <a:lnTo>
                  <a:pt x="1074698" y="1832604"/>
                </a:lnTo>
                <a:lnTo>
                  <a:pt x="1196427" y="1630881"/>
                </a:lnTo>
                <a:lnTo>
                  <a:pt x="1325113" y="1432635"/>
                </a:lnTo>
                <a:lnTo>
                  <a:pt x="1453798" y="1230912"/>
                </a:lnTo>
                <a:lnTo>
                  <a:pt x="1585962" y="1032667"/>
                </a:lnTo>
                <a:lnTo>
                  <a:pt x="1655521" y="935284"/>
                </a:lnTo>
                <a:lnTo>
                  <a:pt x="1721603" y="837900"/>
                </a:lnTo>
                <a:lnTo>
                  <a:pt x="1999842" y="437932"/>
                </a:lnTo>
                <a:lnTo>
                  <a:pt x="2285037" y="48398"/>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1" name="Group 30">
            <a:extLst>
              <a:ext uri="{FF2B5EF4-FFF2-40B4-BE49-F238E27FC236}">
                <a16:creationId xmlns:a16="http://schemas.microsoft.com/office/drawing/2014/main" id="{889AFCF6-5AED-9A88-4A13-596D3CC91AC5}"/>
              </a:ext>
              <a:ext uri="{C183D7F6-B498-43B3-948B-1728B52AA6E4}">
                <adec:decorative xmlns:adec="http://schemas.microsoft.com/office/drawing/2017/decorative" val="1"/>
              </a:ext>
            </a:extLst>
          </p:cNvPr>
          <p:cNvGrpSpPr>
            <a:grpSpLocks noChangeAspect="1"/>
          </p:cNvGrpSpPr>
          <p:nvPr userDrawn="1"/>
        </p:nvGrpSpPr>
        <p:grpSpPr>
          <a:xfrm>
            <a:off x="628600" y="476672"/>
            <a:ext cx="2353395" cy="936000"/>
            <a:chOff x="911225" y="260350"/>
            <a:chExt cx="4183063" cy="1663700"/>
          </a:xfrm>
          <a:solidFill>
            <a:schemeClr val="bg1"/>
          </a:solidFill>
        </p:grpSpPr>
        <p:sp>
          <p:nvSpPr>
            <p:cNvPr id="32" name="Freeform 6">
              <a:extLst>
                <a:ext uri="{FF2B5EF4-FFF2-40B4-BE49-F238E27FC236}">
                  <a16:creationId xmlns:a16="http://schemas.microsoft.com/office/drawing/2014/main" id="{E55BEAE4-2DF0-6F52-0CF1-A065D9BAC586}"/>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33" name="Freeform 7">
              <a:extLst>
                <a:ext uri="{FF2B5EF4-FFF2-40B4-BE49-F238E27FC236}">
                  <a16:creationId xmlns:a16="http://schemas.microsoft.com/office/drawing/2014/main" id="{93C9357D-361C-2702-AE44-56849554DC7A}"/>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34" name="Freeform 8">
              <a:extLst>
                <a:ext uri="{FF2B5EF4-FFF2-40B4-BE49-F238E27FC236}">
                  <a16:creationId xmlns:a16="http://schemas.microsoft.com/office/drawing/2014/main" id="{6DCC547A-06FA-F7AE-3A90-1A093F064690}"/>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8125337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blank" preserve="1">
  <p:cSld name="Logo 2 Beig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0D064574-0A26-4DB4-90F6-A96DA193594B}"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sp>
        <p:nvSpPr>
          <p:cNvPr id="30" name="Freeform: Shape 29">
            <a:extLst>
              <a:ext uri="{FF2B5EF4-FFF2-40B4-BE49-F238E27FC236}">
                <a16:creationId xmlns:a16="http://schemas.microsoft.com/office/drawing/2014/main" id="{AE057119-D07F-EA05-F1F2-BC2F1F455CFE}"/>
              </a:ext>
              <a:ext uri="{C183D7F6-B498-43B3-948B-1728B52AA6E4}">
                <adec:decorative xmlns:adec="http://schemas.microsoft.com/office/drawing/2017/decorative" val="1"/>
              </a:ext>
            </a:extLst>
          </p:cNvPr>
          <p:cNvSpPr/>
          <p:nvPr userDrawn="1"/>
        </p:nvSpPr>
        <p:spPr>
          <a:xfrm>
            <a:off x="3503712" y="0"/>
            <a:ext cx="8688289" cy="6858000"/>
          </a:xfrm>
          <a:custGeom>
            <a:avLst/>
            <a:gdLst>
              <a:gd name="connsiteX0" fmla="*/ 8688288 w 8688289"/>
              <a:gd name="connsiteY0" fmla="*/ 4328128 h 6858000"/>
              <a:gd name="connsiteX1" fmla="*/ 8688288 w 8688289"/>
              <a:gd name="connsiteY1" fmla="*/ 6858000 h 6858000"/>
              <a:gd name="connsiteX2" fmla="*/ 6155182 w 8688289"/>
              <a:gd name="connsiteY2" fmla="*/ 6858000 h 6858000"/>
              <a:gd name="connsiteX3" fmla="*/ 6180380 w 8688289"/>
              <a:gd name="connsiteY3" fmla="*/ 6830469 h 6858000"/>
              <a:gd name="connsiteX4" fmla="*/ 6375147 w 8688289"/>
              <a:gd name="connsiteY4" fmla="*/ 6625268 h 6858000"/>
              <a:gd name="connsiteX5" fmla="*/ 6573392 w 8688289"/>
              <a:gd name="connsiteY5" fmla="*/ 6416589 h 6858000"/>
              <a:gd name="connsiteX6" fmla="*/ 6778594 w 8688289"/>
              <a:gd name="connsiteY6" fmla="*/ 6207910 h 6858000"/>
              <a:gd name="connsiteX7" fmla="*/ 6987273 w 8688289"/>
              <a:gd name="connsiteY7" fmla="*/ 5992275 h 6858000"/>
              <a:gd name="connsiteX8" fmla="*/ 7202908 w 8688289"/>
              <a:gd name="connsiteY8" fmla="*/ 5780117 h 6858000"/>
              <a:gd name="connsiteX9" fmla="*/ 7422021 w 8688289"/>
              <a:gd name="connsiteY9" fmla="*/ 5564482 h 6858000"/>
              <a:gd name="connsiteX10" fmla="*/ 7860247 w 8688289"/>
              <a:gd name="connsiteY10" fmla="*/ 5133213 h 6858000"/>
              <a:gd name="connsiteX11" fmla="*/ 8305429 w 8688289"/>
              <a:gd name="connsiteY11" fmla="*/ 4701942 h 6858000"/>
              <a:gd name="connsiteX12" fmla="*/ 7032922 w 8688289"/>
              <a:gd name="connsiteY12" fmla="*/ 0 h 6858000"/>
              <a:gd name="connsiteX13" fmla="*/ 8688289 w 8688289"/>
              <a:gd name="connsiteY13" fmla="*/ 0 h 6858000"/>
              <a:gd name="connsiteX14" fmla="*/ 8688289 w 8688289"/>
              <a:gd name="connsiteY14" fmla="*/ 2405427 h 6858000"/>
              <a:gd name="connsiteX15" fmla="*/ 8611494 w 8688289"/>
              <a:gd name="connsiteY15" fmla="*/ 2503855 h 6858000"/>
              <a:gd name="connsiteX16" fmla="*/ 8489765 w 8688289"/>
              <a:gd name="connsiteY16" fmla="*/ 2653408 h 6858000"/>
              <a:gd name="connsiteX17" fmla="*/ 8371513 w 8688289"/>
              <a:gd name="connsiteY17" fmla="*/ 2802961 h 6858000"/>
              <a:gd name="connsiteX18" fmla="*/ 8138488 w 8688289"/>
              <a:gd name="connsiteY18" fmla="*/ 3088156 h 6858000"/>
              <a:gd name="connsiteX19" fmla="*/ 7919375 w 8688289"/>
              <a:gd name="connsiteY19" fmla="*/ 3355961 h 6858000"/>
              <a:gd name="connsiteX20" fmla="*/ 7710695 w 8688289"/>
              <a:gd name="connsiteY20" fmla="*/ 3599420 h 6858000"/>
              <a:gd name="connsiteX21" fmla="*/ 7362897 w 8688289"/>
              <a:gd name="connsiteY21" fmla="*/ 4013300 h 6858000"/>
              <a:gd name="connsiteX22" fmla="*/ 7220299 w 8688289"/>
              <a:gd name="connsiteY22" fmla="*/ 4176765 h 6858000"/>
              <a:gd name="connsiteX23" fmla="*/ 7164652 w 8688289"/>
              <a:gd name="connsiteY23" fmla="*/ 4242847 h 6858000"/>
              <a:gd name="connsiteX24" fmla="*/ 7112482 w 8688289"/>
              <a:gd name="connsiteY24" fmla="*/ 4305451 h 6858000"/>
              <a:gd name="connsiteX25" fmla="*/ 7032489 w 8688289"/>
              <a:gd name="connsiteY25" fmla="*/ 4399356 h 6858000"/>
              <a:gd name="connsiteX26" fmla="*/ 6945539 w 8688289"/>
              <a:gd name="connsiteY26" fmla="*/ 4503696 h 6858000"/>
              <a:gd name="connsiteX27" fmla="*/ 6740337 w 8688289"/>
              <a:gd name="connsiteY27" fmla="*/ 4733243 h 6858000"/>
              <a:gd name="connsiteX28" fmla="*/ 6510791 w 8688289"/>
              <a:gd name="connsiteY28" fmla="*/ 4990614 h 6858000"/>
              <a:gd name="connsiteX29" fmla="*/ 6260375 w 8688289"/>
              <a:gd name="connsiteY29" fmla="*/ 5268852 h 6858000"/>
              <a:gd name="connsiteX30" fmla="*/ 5992571 w 8688289"/>
              <a:gd name="connsiteY30" fmla="*/ 5564481 h 6858000"/>
              <a:gd name="connsiteX31" fmla="*/ 5717810 w 8688289"/>
              <a:gd name="connsiteY31" fmla="*/ 5874022 h 6858000"/>
              <a:gd name="connsiteX32" fmla="*/ 5436093 w 8688289"/>
              <a:gd name="connsiteY32" fmla="*/ 6200952 h 6858000"/>
              <a:gd name="connsiteX33" fmla="*/ 5293495 w 8688289"/>
              <a:gd name="connsiteY33" fmla="*/ 6364418 h 6858000"/>
              <a:gd name="connsiteX34" fmla="*/ 5154376 w 8688289"/>
              <a:gd name="connsiteY34" fmla="*/ 6531361 h 6858000"/>
              <a:gd name="connsiteX35" fmla="*/ 5015257 w 8688289"/>
              <a:gd name="connsiteY35" fmla="*/ 6698304 h 6858000"/>
              <a:gd name="connsiteX36" fmla="*/ 4885504 w 8688289"/>
              <a:gd name="connsiteY36" fmla="*/ 6858000 h 6858000"/>
              <a:gd name="connsiteX37" fmla="*/ 1863258 w 8688289"/>
              <a:gd name="connsiteY37" fmla="*/ 6858000 h 6858000"/>
              <a:gd name="connsiteX38" fmla="*/ 1878114 w 8688289"/>
              <a:gd name="connsiteY38" fmla="*/ 6820034 h 6858000"/>
              <a:gd name="connsiteX39" fmla="*/ 1909416 w 8688289"/>
              <a:gd name="connsiteY39" fmla="*/ 6736562 h 6858000"/>
              <a:gd name="connsiteX40" fmla="*/ 1947674 w 8688289"/>
              <a:gd name="connsiteY40" fmla="*/ 6656568 h 6858000"/>
              <a:gd name="connsiteX41" fmla="*/ 2020711 w 8688289"/>
              <a:gd name="connsiteY41" fmla="*/ 6493103 h 6858000"/>
              <a:gd name="connsiteX42" fmla="*/ 2104183 w 8688289"/>
              <a:gd name="connsiteY42" fmla="*/ 6326160 h 6858000"/>
              <a:gd name="connsiteX43" fmla="*/ 2194611 w 8688289"/>
              <a:gd name="connsiteY43" fmla="*/ 6152261 h 6858000"/>
              <a:gd name="connsiteX44" fmla="*/ 2243303 w 8688289"/>
              <a:gd name="connsiteY44" fmla="*/ 6068789 h 6858000"/>
              <a:gd name="connsiteX45" fmla="*/ 2291994 w 8688289"/>
              <a:gd name="connsiteY45" fmla="*/ 5985317 h 6858000"/>
              <a:gd name="connsiteX46" fmla="*/ 2340686 w 8688289"/>
              <a:gd name="connsiteY46" fmla="*/ 5898368 h 6858000"/>
              <a:gd name="connsiteX47" fmla="*/ 2392856 w 8688289"/>
              <a:gd name="connsiteY47" fmla="*/ 5814896 h 6858000"/>
              <a:gd name="connsiteX48" fmla="*/ 2441548 w 8688289"/>
              <a:gd name="connsiteY48" fmla="*/ 5727946 h 6858000"/>
              <a:gd name="connsiteX49" fmla="*/ 2500673 w 8688289"/>
              <a:gd name="connsiteY49" fmla="*/ 5644475 h 6858000"/>
              <a:gd name="connsiteX50" fmla="*/ 2608491 w 8688289"/>
              <a:gd name="connsiteY50" fmla="*/ 5474054 h 6858000"/>
              <a:gd name="connsiteX51" fmla="*/ 2664139 w 8688289"/>
              <a:gd name="connsiteY51" fmla="*/ 5390582 h 6858000"/>
              <a:gd name="connsiteX52" fmla="*/ 2719786 w 8688289"/>
              <a:gd name="connsiteY52" fmla="*/ 5307110 h 6858000"/>
              <a:gd name="connsiteX53" fmla="*/ 2834560 w 8688289"/>
              <a:gd name="connsiteY53" fmla="*/ 5140167 h 6858000"/>
              <a:gd name="connsiteX54" fmla="*/ 2949334 w 8688289"/>
              <a:gd name="connsiteY54" fmla="*/ 4976702 h 6858000"/>
              <a:gd name="connsiteX55" fmla="*/ 3067585 w 8688289"/>
              <a:gd name="connsiteY55" fmla="*/ 4813236 h 6858000"/>
              <a:gd name="connsiteX56" fmla="*/ 3185837 w 8688289"/>
              <a:gd name="connsiteY56" fmla="*/ 4656727 h 6858000"/>
              <a:gd name="connsiteX57" fmla="*/ 3300610 w 8688289"/>
              <a:gd name="connsiteY57" fmla="*/ 4500218 h 6858000"/>
              <a:gd name="connsiteX58" fmla="*/ 3359736 w 8688289"/>
              <a:gd name="connsiteY58" fmla="*/ 4423702 h 6858000"/>
              <a:gd name="connsiteX59" fmla="*/ 3418862 w 8688289"/>
              <a:gd name="connsiteY59" fmla="*/ 4350664 h 6858000"/>
              <a:gd name="connsiteX60" fmla="*/ 3533635 w 8688289"/>
              <a:gd name="connsiteY60" fmla="*/ 4204589 h 6858000"/>
              <a:gd name="connsiteX61" fmla="*/ 3644931 w 8688289"/>
              <a:gd name="connsiteY61" fmla="*/ 4061992 h 6858000"/>
              <a:gd name="connsiteX62" fmla="*/ 3752748 w 8688289"/>
              <a:gd name="connsiteY62" fmla="*/ 3926350 h 6858000"/>
              <a:gd name="connsiteX63" fmla="*/ 3860566 w 8688289"/>
              <a:gd name="connsiteY63" fmla="*/ 3797665 h 6858000"/>
              <a:gd name="connsiteX64" fmla="*/ 3961427 w 8688289"/>
              <a:gd name="connsiteY64" fmla="*/ 3675935 h 6858000"/>
              <a:gd name="connsiteX65" fmla="*/ 4149238 w 8688289"/>
              <a:gd name="connsiteY65" fmla="*/ 3456822 h 6858000"/>
              <a:gd name="connsiteX66" fmla="*/ 4309226 w 8688289"/>
              <a:gd name="connsiteY66" fmla="*/ 3269011 h 6858000"/>
              <a:gd name="connsiteX67" fmla="*/ 4535295 w 8688289"/>
              <a:gd name="connsiteY67" fmla="*/ 3011640 h 6858000"/>
              <a:gd name="connsiteX68" fmla="*/ 4684848 w 8688289"/>
              <a:gd name="connsiteY68" fmla="*/ 2837741 h 6858000"/>
              <a:gd name="connsiteX69" fmla="*/ 4862226 w 8688289"/>
              <a:gd name="connsiteY69" fmla="*/ 2632540 h 6858000"/>
              <a:gd name="connsiteX70" fmla="*/ 5279584 w 8688289"/>
              <a:gd name="connsiteY70" fmla="*/ 2138666 h 6858000"/>
              <a:gd name="connsiteX71" fmla="*/ 5512609 w 8688289"/>
              <a:gd name="connsiteY71" fmla="*/ 1860427 h 6858000"/>
              <a:gd name="connsiteX72" fmla="*/ 5759546 w 8688289"/>
              <a:gd name="connsiteY72" fmla="*/ 1561321 h 6858000"/>
              <a:gd name="connsiteX73" fmla="*/ 6270809 w 8688289"/>
              <a:gd name="connsiteY73" fmla="*/ 938761 h 6858000"/>
              <a:gd name="connsiteX74" fmla="*/ 6531659 w 8688289"/>
              <a:gd name="connsiteY74" fmla="*/ 618787 h 6858000"/>
              <a:gd name="connsiteX75" fmla="*/ 6789029 w 8688289"/>
              <a:gd name="connsiteY75" fmla="*/ 302290 h 6858000"/>
              <a:gd name="connsiteX76" fmla="*/ 2320585 w 8688289"/>
              <a:gd name="connsiteY76" fmla="*/ 0 h 6858000"/>
              <a:gd name="connsiteX77" fmla="*/ 5394900 w 8688289"/>
              <a:gd name="connsiteY77" fmla="*/ 0 h 6858000"/>
              <a:gd name="connsiteX78" fmla="*/ 5324796 w 8688289"/>
              <a:gd name="connsiteY78" fmla="*/ 90134 h 6858000"/>
              <a:gd name="connsiteX79" fmla="*/ 5053513 w 8688289"/>
              <a:gd name="connsiteY79" fmla="*/ 441409 h 6858000"/>
              <a:gd name="connsiteX80" fmla="*/ 4497036 w 8688289"/>
              <a:gd name="connsiteY80" fmla="*/ 1150919 h 6858000"/>
              <a:gd name="connsiteX81" fmla="*/ 4215319 w 8688289"/>
              <a:gd name="connsiteY81" fmla="*/ 1509151 h 6858000"/>
              <a:gd name="connsiteX82" fmla="*/ 3933602 w 8688289"/>
              <a:gd name="connsiteY82" fmla="*/ 1867384 h 6858000"/>
              <a:gd name="connsiteX83" fmla="*/ 3658841 w 8688289"/>
              <a:gd name="connsiteY83" fmla="*/ 2229094 h 6858000"/>
              <a:gd name="connsiteX84" fmla="*/ 3519722 w 8688289"/>
              <a:gd name="connsiteY84" fmla="*/ 2409949 h 6858000"/>
              <a:gd name="connsiteX85" fmla="*/ 3384080 w 8688289"/>
              <a:gd name="connsiteY85" fmla="*/ 2590805 h 6858000"/>
              <a:gd name="connsiteX86" fmla="*/ 3248439 w 8688289"/>
              <a:gd name="connsiteY86" fmla="*/ 2771660 h 6858000"/>
              <a:gd name="connsiteX87" fmla="*/ 3116275 w 8688289"/>
              <a:gd name="connsiteY87" fmla="*/ 2952515 h 6858000"/>
              <a:gd name="connsiteX88" fmla="*/ 2984112 w 8688289"/>
              <a:gd name="connsiteY88" fmla="*/ 3133370 h 6858000"/>
              <a:gd name="connsiteX89" fmla="*/ 2855426 w 8688289"/>
              <a:gd name="connsiteY89" fmla="*/ 3314225 h 6858000"/>
              <a:gd name="connsiteX90" fmla="*/ 2730219 w 8688289"/>
              <a:gd name="connsiteY90" fmla="*/ 3498559 h 6858000"/>
              <a:gd name="connsiteX91" fmla="*/ 2605011 w 8688289"/>
              <a:gd name="connsiteY91" fmla="*/ 3679414 h 6858000"/>
              <a:gd name="connsiteX92" fmla="*/ 2486760 w 8688289"/>
              <a:gd name="connsiteY92" fmla="*/ 3860269 h 6858000"/>
              <a:gd name="connsiteX93" fmla="*/ 2365030 w 8688289"/>
              <a:gd name="connsiteY93" fmla="*/ 4044602 h 6858000"/>
              <a:gd name="connsiteX94" fmla="*/ 2250257 w 8688289"/>
              <a:gd name="connsiteY94" fmla="*/ 4225458 h 6858000"/>
              <a:gd name="connsiteX95" fmla="*/ 2135483 w 8688289"/>
              <a:gd name="connsiteY95" fmla="*/ 4406313 h 6858000"/>
              <a:gd name="connsiteX96" fmla="*/ 2027666 w 8688289"/>
              <a:gd name="connsiteY96" fmla="*/ 4587168 h 6858000"/>
              <a:gd name="connsiteX97" fmla="*/ 1923326 w 8688289"/>
              <a:gd name="connsiteY97" fmla="*/ 4771501 h 6858000"/>
              <a:gd name="connsiteX98" fmla="*/ 1825943 w 8688289"/>
              <a:gd name="connsiteY98" fmla="*/ 4952356 h 6858000"/>
              <a:gd name="connsiteX99" fmla="*/ 1728559 w 8688289"/>
              <a:gd name="connsiteY99" fmla="*/ 5133212 h 6858000"/>
              <a:gd name="connsiteX100" fmla="*/ 1638131 w 8688289"/>
              <a:gd name="connsiteY100" fmla="*/ 5314067 h 6858000"/>
              <a:gd name="connsiteX101" fmla="*/ 1551182 w 8688289"/>
              <a:gd name="connsiteY101" fmla="*/ 5494922 h 6858000"/>
              <a:gd name="connsiteX102" fmla="*/ 1467710 w 8688289"/>
              <a:gd name="connsiteY102" fmla="*/ 5675777 h 6858000"/>
              <a:gd name="connsiteX103" fmla="*/ 1391194 w 8688289"/>
              <a:gd name="connsiteY103" fmla="*/ 5853155 h 6858000"/>
              <a:gd name="connsiteX104" fmla="*/ 1321635 w 8688289"/>
              <a:gd name="connsiteY104" fmla="*/ 6034010 h 6858000"/>
              <a:gd name="connsiteX105" fmla="*/ 1255553 w 8688289"/>
              <a:gd name="connsiteY105" fmla="*/ 6214865 h 6858000"/>
              <a:gd name="connsiteX106" fmla="*/ 1192949 w 8688289"/>
              <a:gd name="connsiteY106" fmla="*/ 6395720 h 6858000"/>
              <a:gd name="connsiteX107" fmla="*/ 1140779 w 8688289"/>
              <a:gd name="connsiteY107" fmla="*/ 6573097 h 6858000"/>
              <a:gd name="connsiteX108" fmla="*/ 1092088 w 8688289"/>
              <a:gd name="connsiteY108" fmla="*/ 6750475 h 6858000"/>
              <a:gd name="connsiteX109" fmla="*/ 1066788 w 8688289"/>
              <a:gd name="connsiteY109" fmla="*/ 6858000 h 6858000"/>
              <a:gd name="connsiteX110" fmla="*/ 248652 w 8688289"/>
              <a:gd name="connsiteY110" fmla="*/ 6858000 h 6858000"/>
              <a:gd name="connsiteX111" fmla="*/ 236503 w 8688289"/>
              <a:gd name="connsiteY111" fmla="*/ 6820034 h 6858000"/>
              <a:gd name="connsiteX112" fmla="*/ 208680 w 8688289"/>
              <a:gd name="connsiteY112" fmla="*/ 6729607 h 6858000"/>
              <a:gd name="connsiteX113" fmla="*/ 184333 w 8688289"/>
              <a:gd name="connsiteY113" fmla="*/ 6642657 h 6858000"/>
              <a:gd name="connsiteX114" fmla="*/ 163466 w 8688289"/>
              <a:gd name="connsiteY114" fmla="*/ 6552230 h 6858000"/>
              <a:gd name="connsiteX115" fmla="*/ 142598 w 8688289"/>
              <a:gd name="connsiteY115" fmla="*/ 6465280 h 6858000"/>
              <a:gd name="connsiteX116" fmla="*/ 121730 w 8688289"/>
              <a:gd name="connsiteY116" fmla="*/ 6371374 h 6858000"/>
              <a:gd name="connsiteX117" fmla="*/ 104340 w 8688289"/>
              <a:gd name="connsiteY117" fmla="*/ 6280947 h 6858000"/>
              <a:gd name="connsiteX118" fmla="*/ 86950 w 8688289"/>
              <a:gd name="connsiteY118" fmla="*/ 6187041 h 6858000"/>
              <a:gd name="connsiteX119" fmla="*/ 73038 w 8688289"/>
              <a:gd name="connsiteY119" fmla="*/ 6089658 h 6858000"/>
              <a:gd name="connsiteX120" fmla="*/ 59126 w 8688289"/>
              <a:gd name="connsiteY120" fmla="*/ 5992274 h 6858000"/>
              <a:gd name="connsiteX121" fmla="*/ 45214 w 8688289"/>
              <a:gd name="connsiteY121" fmla="*/ 5894890 h 6858000"/>
              <a:gd name="connsiteX122" fmla="*/ 34780 w 8688289"/>
              <a:gd name="connsiteY122" fmla="*/ 5797507 h 6858000"/>
              <a:gd name="connsiteX123" fmla="*/ 24346 w 8688289"/>
              <a:gd name="connsiteY123" fmla="*/ 5696645 h 6858000"/>
              <a:gd name="connsiteX124" fmla="*/ 17390 w 8688289"/>
              <a:gd name="connsiteY124" fmla="*/ 5595784 h 6858000"/>
              <a:gd name="connsiteX125" fmla="*/ 10434 w 8688289"/>
              <a:gd name="connsiteY125" fmla="*/ 5491444 h 6858000"/>
              <a:gd name="connsiteX126" fmla="*/ 3478 w 8688289"/>
              <a:gd name="connsiteY126" fmla="*/ 5376671 h 6858000"/>
              <a:gd name="connsiteX127" fmla="*/ 0 w 8688289"/>
              <a:gd name="connsiteY127" fmla="*/ 5261897 h 6858000"/>
              <a:gd name="connsiteX128" fmla="*/ 0 w 8688289"/>
              <a:gd name="connsiteY128" fmla="*/ 5147124 h 6858000"/>
              <a:gd name="connsiteX129" fmla="*/ 3478 w 8688289"/>
              <a:gd name="connsiteY129" fmla="*/ 5032350 h 6858000"/>
              <a:gd name="connsiteX130" fmla="*/ 6956 w 8688289"/>
              <a:gd name="connsiteY130" fmla="*/ 4917577 h 6858000"/>
              <a:gd name="connsiteX131" fmla="*/ 17390 w 8688289"/>
              <a:gd name="connsiteY131" fmla="*/ 4802803 h 6858000"/>
              <a:gd name="connsiteX132" fmla="*/ 27824 w 8688289"/>
              <a:gd name="connsiteY132" fmla="*/ 4691508 h 6858000"/>
              <a:gd name="connsiteX133" fmla="*/ 38258 w 8688289"/>
              <a:gd name="connsiteY133" fmla="*/ 4580212 h 6858000"/>
              <a:gd name="connsiteX134" fmla="*/ 55648 w 8688289"/>
              <a:gd name="connsiteY134" fmla="*/ 4468916 h 6858000"/>
              <a:gd name="connsiteX135" fmla="*/ 73038 w 8688289"/>
              <a:gd name="connsiteY135" fmla="*/ 4357621 h 6858000"/>
              <a:gd name="connsiteX136" fmla="*/ 90428 w 8688289"/>
              <a:gd name="connsiteY136" fmla="*/ 4246325 h 6858000"/>
              <a:gd name="connsiteX137" fmla="*/ 114774 w 8688289"/>
              <a:gd name="connsiteY137" fmla="*/ 4135030 h 6858000"/>
              <a:gd name="connsiteX138" fmla="*/ 139120 w 8688289"/>
              <a:gd name="connsiteY138" fmla="*/ 4027212 h 6858000"/>
              <a:gd name="connsiteX139" fmla="*/ 163466 w 8688289"/>
              <a:gd name="connsiteY139" fmla="*/ 3919395 h 6858000"/>
              <a:gd name="connsiteX140" fmla="*/ 194768 w 8688289"/>
              <a:gd name="connsiteY140" fmla="*/ 3811577 h 6858000"/>
              <a:gd name="connsiteX141" fmla="*/ 226069 w 8688289"/>
              <a:gd name="connsiteY141" fmla="*/ 3703760 h 6858000"/>
              <a:gd name="connsiteX142" fmla="*/ 257371 w 8688289"/>
              <a:gd name="connsiteY142" fmla="*/ 3595942 h 6858000"/>
              <a:gd name="connsiteX143" fmla="*/ 292151 w 8688289"/>
              <a:gd name="connsiteY143" fmla="*/ 3488125 h 6858000"/>
              <a:gd name="connsiteX144" fmla="*/ 330409 w 8688289"/>
              <a:gd name="connsiteY144" fmla="*/ 3380307 h 6858000"/>
              <a:gd name="connsiteX145" fmla="*/ 368667 w 8688289"/>
              <a:gd name="connsiteY145" fmla="*/ 3275968 h 6858000"/>
              <a:gd name="connsiteX146" fmla="*/ 406925 w 8688289"/>
              <a:gd name="connsiteY146" fmla="*/ 3171628 h 6858000"/>
              <a:gd name="connsiteX147" fmla="*/ 448660 w 8688289"/>
              <a:gd name="connsiteY147" fmla="*/ 3063811 h 6858000"/>
              <a:gd name="connsiteX148" fmla="*/ 493874 w 8688289"/>
              <a:gd name="connsiteY148" fmla="*/ 2959471 h 6858000"/>
              <a:gd name="connsiteX149" fmla="*/ 539088 w 8688289"/>
              <a:gd name="connsiteY149" fmla="*/ 2855131 h 6858000"/>
              <a:gd name="connsiteX150" fmla="*/ 636472 w 8688289"/>
              <a:gd name="connsiteY150" fmla="*/ 2649930 h 6858000"/>
              <a:gd name="connsiteX151" fmla="*/ 737333 w 8688289"/>
              <a:gd name="connsiteY151" fmla="*/ 2441251 h 6858000"/>
              <a:gd name="connsiteX152" fmla="*/ 789503 w 8688289"/>
              <a:gd name="connsiteY152" fmla="*/ 2340390 h 6858000"/>
              <a:gd name="connsiteX153" fmla="*/ 845151 w 8688289"/>
              <a:gd name="connsiteY153" fmla="*/ 2239528 h 6858000"/>
              <a:gd name="connsiteX154" fmla="*/ 900798 w 8688289"/>
              <a:gd name="connsiteY154" fmla="*/ 2135188 h 6858000"/>
              <a:gd name="connsiteX155" fmla="*/ 959924 w 8688289"/>
              <a:gd name="connsiteY155" fmla="*/ 2034327 h 6858000"/>
              <a:gd name="connsiteX156" fmla="*/ 1015572 w 8688289"/>
              <a:gd name="connsiteY156" fmla="*/ 1933465 h 6858000"/>
              <a:gd name="connsiteX157" fmla="*/ 1074698 w 8688289"/>
              <a:gd name="connsiteY157" fmla="*/ 1832604 h 6858000"/>
              <a:gd name="connsiteX158" fmla="*/ 1196427 w 8688289"/>
              <a:gd name="connsiteY158" fmla="*/ 1630881 h 6858000"/>
              <a:gd name="connsiteX159" fmla="*/ 1325113 w 8688289"/>
              <a:gd name="connsiteY159" fmla="*/ 1432635 h 6858000"/>
              <a:gd name="connsiteX160" fmla="*/ 1453798 w 8688289"/>
              <a:gd name="connsiteY160" fmla="*/ 1230912 h 6858000"/>
              <a:gd name="connsiteX161" fmla="*/ 1585962 w 8688289"/>
              <a:gd name="connsiteY161" fmla="*/ 1032667 h 6858000"/>
              <a:gd name="connsiteX162" fmla="*/ 1655521 w 8688289"/>
              <a:gd name="connsiteY162" fmla="*/ 935284 h 6858000"/>
              <a:gd name="connsiteX163" fmla="*/ 1721603 w 8688289"/>
              <a:gd name="connsiteY163" fmla="*/ 837900 h 6858000"/>
              <a:gd name="connsiteX164" fmla="*/ 1999842 w 8688289"/>
              <a:gd name="connsiteY164" fmla="*/ 437932 h 6858000"/>
              <a:gd name="connsiteX165" fmla="*/ 2285037 w 8688289"/>
              <a:gd name="connsiteY1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688289" h="6858000">
                <a:moveTo>
                  <a:pt x="8688288" y="4328128"/>
                </a:moveTo>
                <a:lnTo>
                  <a:pt x="8688288" y="6858000"/>
                </a:lnTo>
                <a:lnTo>
                  <a:pt x="6155182" y="6858000"/>
                </a:lnTo>
                <a:lnTo>
                  <a:pt x="6180380" y="6830469"/>
                </a:lnTo>
                <a:lnTo>
                  <a:pt x="6375147" y="6625268"/>
                </a:lnTo>
                <a:lnTo>
                  <a:pt x="6573392" y="6416589"/>
                </a:lnTo>
                <a:lnTo>
                  <a:pt x="6778594" y="6207910"/>
                </a:lnTo>
                <a:lnTo>
                  <a:pt x="6987273" y="5992275"/>
                </a:lnTo>
                <a:lnTo>
                  <a:pt x="7202908" y="5780117"/>
                </a:lnTo>
                <a:lnTo>
                  <a:pt x="7422021" y="5564482"/>
                </a:lnTo>
                <a:lnTo>
                  <a:pt x="7860247" y="5133213"/>
                </a:lnTo>
                <a:lnTo>
                  <a:pt x="8305429" y="4701942"/>
                </a:lnTo>
                <a:close/>
                <a:moveTo>
                  <a:pt x="7032922" y="0"/>
                </a:moveTo>
                <a:lnTo>
                  <a:pt x="8688289" y="0"/>
                </a:lnTo>
                <a:lnTo>
                  <a:pt x="8688289" y="2405427"/>
                </a:lnTo>
                <a:lnTo>
                  <a:pt x="8611494" y="2503855"/>
                </a:lnTo>
                <a:lnTo>
                  <a:pt x="8489765" y="2653408"/>
                </a:lnTo>
                <a:lnTo>
                  <a:pt x="8371513" y="2802961"/>
                </a:lnTo>
                <a:lnTo>
                  <a:pt x="8138488" y="3088156"/>
                </a:lnTo>
                <a:lnTo>
                  <a:pt x="7919375" y="3355961"/>
                </a:lnTo>
                <a:lnTo>
                  <a:pt x="7710695" y="3599420"/>
                </a:lnTo>
                <a:lnTo>
                  <a:pt x="7362897" y="4013300"/>
                </a:lnTo>
                <a:lnTo>
                  <a:pt x="7220299" y="4176765"/>
                </a:lnTo>
                <a:lnTo>
                  <a:pt x="7164652" y="4242847"/>
                </a:lnTo>
                <a:lnTo>
                  <a:pt x="7112482" y="4305451"/>
                </a:lnTo>
                <a:lnTo>
                  <a:pt x="7032489" y="4399356"/>
                </a:lnTo>
                <a:lnTo>
                  <a:pt x="6945539" y="4503696"/>
                </a:lnTo>
                <a:lnTo>
                  <a:pt x="6740337" y="4733243"/>
                </a:lnTo>
                <a:lnTo>
                  <a:pt x="6510791" y="4990614"/>
                </a:lnTo>
                <a:lnTo>
                  <a:pt x="6260375" y="5268852"/>
                </a:lnTo>
                <a:lnTo>
                  <a:pt x="5992571" y="5564481"/>
                </a:lnTo>
                <a:lnTo>
                  <a:pt x="5717810" y="5874022"/>
                </a:lnTo>
                <a:lnTo>
                  <a:pt x="5436093" y="6200952"/>
                </a:lnTo>
                <a:lnTo>
                  <a:pt x="5293495" y="6364418"/>
                </a:lnTo>
                <a:lnTo>
                  <a:pt x="5154376" y="6531361"/>
                </a:lnTo>
                <a:lnTo>
                  <a:pt x="5015257" y="6698304"/>
                </a:lnTo>
                <a:lnTo>
                  <a:pt x="4885504" y="6858000"/>
                </a:lnTo>
                <a:lnTo>
                  <a:pt x="1863258" y="6858000"/>
                </a:lnTo>
                <a:lnTo>
                  <a:pt x="1878114" y="6820034"/>
                </a:lnTo>
                <a:lnTo>
                  <a:pt x="1909416" y="6736562"/>
                </a:lnTo>
                <a:lnTo>
                  <a:pt x="1947674" y="6656568"/>
                </a:lnTo>
                <a:lnTo>
                  <a:pt x="2020711" y="6493103"/>
                </a:lnTo>
                <a:lnTo>
                  <a:pt x="2104183" y="6326160"/>
                </a:lnTo>
                <a:lnTo>
                  <a:pt x="2194611" y="6152261"/>
                </a:lnTo>
                <a:lnTo>
                  <a:pt x="2243303" y="6068789"/>
                </a:lnTo>
                <a:lnTo>
                  <a:pt x="2291994" y="5985317"/>
                </a:lnTo>
                <a:lnTo>
                  <a:pt x="2340686" y="5898368"/>
                </a:lnTo>
                <a:lnTo>
                  <a:pt x="2392856" y="5814896"/>
                </a:lnTo>
                <a:lnTo>
                  <a:pt x="2441548" y="5727946"/>
                </a:lnTo>
                <a:lnTo>
                  <a:pt x="2500673" y="5644475"/>
                </a:lnTo>
                <a:lnTo>
                  <a:pt x="2608491" y="5474054"/>
                </a:lnTo>
                <a:lnTo>
                  <a:pt x="2664139" y="5390582"/>
                </a:lnTo>
                <a:lnTo>
                  <a:pt x="2719786" y="5307110"/>
                </a:lnTo>
                <a:lnTo>
                  <a:pt x="2834560" y="5140167"/>
                </a:lnTo>
                <a:lnTo>
                  <a:pt x="2949334" y="4976702"/>
                </a:lnTo>
                <a:lnTo>
                  <a:pt x="3067585" y="4813236"/>
                </a:lnTo>
                <a:lnTo>
                  <a:pt x="3185837" y="4656727"/>
                </a:lnTo>
                <a:lnTo>
                  <a:pt x="3300610" y="4500218"/>
                </a:lnTo>
                <a:lnTo>
                  <a:pt x="3359736" y="4423702"/>
                </a:lnTo>
                <a:lnTo>
                  <a:pt x="3418862" y="4350664"/>
                </a:lnTo>
                <a:lnTo>
                  <a:pt x="3533635" y="4204589"/>
                </a:lnTo>
                <a:lnTo>
                  <a:pt x="3644931" y="4061992"/>
                </a:lnTo>
                <a:lnTo>
                  <a:pt x="3752748" y="3926350"/>
                </a:lnTo>
                <a:lnTo>
                  <a:pt x="3860566" y="3797665"/>
                </a:lnTo>
                <a:lnTo>
                  <a:pt x="3961427" y="3675935"/>
                </a:lnTo>
                <a:lnTo>
                  <a:pt x="4149238" y="3456822"/>
                </a:lnTo>
                <a:lnTo>
                  <a:pt x="4309226" y="3269011"/>
                </a:lnTo>
                <a:lnTo>
                  <a:pt x="4535295" y="3011640"/>
                </a:lnTo>
                <a:lnTo>
                  <a:pt x="4684848" y="2837741"/>
                </a:lnTo>
                <a:lnTo>
                  <a:pt x="4862226" y="2632540"/>
                </a:lnTo>
                <a:lnTo>
                  <a:pt x="5279584" y="2138666"/>
                </a:lnTo>
                <a:lnTo>
                  <a:pt x="5512609" y="1860427"/>
                </a:lnTo>
                <a:lnTo>
                  <a:pt x="5759546" y="1561321"/>
                </a:lnTo>
                <a:lnTo>
                  <a:pt x="6270809" y="938761"/>
                </a:lnTo>
                <a:lnTo>
                  <a:pt x="6531659" y="618787"/>
                </a:lnTo>
                <a:lnTo>
                  <a:pt x="6789029" y="302290"/>
                </a:lnTo>
                <a:close/>
                <a:moveTo>
                  <a:pt x="2320585" y="0"/>
                </a:moveTo>
                <a:lnTo>
                  <a:pt x="5394900" y="0"/>
                </a:lnTo>
                <a:lnTo>
                  <a:pt x="5324796" y="90134"/>
                </a:lnTo>
                <a:lnTo>
                  <a:pt x="5053513" y="441409"/>
                </a:lnTo>
                <a:lnTo>
                  <a:pt x="4497036" y="1150919"/>
                </a:lnTo>
                <a:lnTo>
                  <a:pt x="4215319" y="1509151"/>
                </a:lnTo>
                <a:lnTo>
                  <a:pt x="3933602" y="1867384"/>
                </a:lnTo>
                <a:lnTo>
                  <a:pt x="3658841" y="2229094"/>
                </a:lnTo>
                <a:lnTo>
                  <a:pt x="3519722" y="2409949"/>
                </a:lnTo>
                <a:lnTo>
                  <a:pt x="3384080" y="2590805"/>
                </a:lnTo>
                <a:lnTo>
                  <a:pt x="3248439" y="2771660"/>
                </a:lnTo>
                <a:lnTo>
                  <a:pt x="3116275" y="2952515"/>
                </a:lnTo>
                <a:lnTo>
                  <a:pt x="2984112" y="3133370"/>
                </a:lnTo>
                <a:lnTo>
                  <a:pt x="2855426" y="3314225"/>
                </a:lnTo>
                <a:lnTo>
                  <a:pt x="2730219" y="3498559"/>
                </a:lnTo>
                <a:lnTo>
                  <a:pt x="2605011" y="3679414"/>
                </a:lnTo>
                <a:lnTo>
                  <a:pt x="2486760" y="3860269"/>
                </a:lnTo>
                <a:lnTo>
                  <a:pt x="2365030" y="4044602"/>
                </a:lnTo>
                <a:lnTo>
                  <a:pt x="2250257" y="4225458"/>
                </a:lnTo>
                <a:lnTo>
                  <a:pt x="2135483" y="4406313"/>
                </a:lnTo>
                <a:lnTo>
                  <a:pt x="2027666" y="4587168"/>
                </a:lnTo>
                <a:lnTo>
                  <a:pt x="1923326" y="4771501"/>
                </a:lnTo>
                <a:lnTo>
                  <a:pt x="1825943" y="4952356"/>
                </a:lnTo>
                <a:lnTo>
                  <a:pt x="1728559" y="5133212"/>
                </a:lnTo>
                <a:lnTo>
                  <a:pt x="1638131" y="5314067"/>
                </a:lnTo>
                <a:lnTo>
                  <a:pt x="1551182" y="5494922"/>
                </a:lnTo>
                <a:lnTo>
                  <a:pt x="1467710" y="5675777"/>
                </a:lnTo>
                <a:lnTo>
                  <a:pt x="1391194" y="5853155"/>
                </a:lnTo>
                <a:lnTo>
                  <a:pt x="1321635" y="6034010"/>
                </a:lnTo>
                <a:lnTo>
                  <a:pt x="1255553" y="6214865"/>
                </a:lnTo>
                <a:lnTo>
                  <a:pt x="1192949" y="6395720"/>
                </a:lnTo>
                <a:lnTo>
                  <a:pt x="1140779" y="6573097"/>
                </a:lnTo>
                <a:lnTo>
                  <a:pt x="1092088" y="6750475"/>
                </a:lnTo>
                <a:lnTo>
                  <a:pt x="1066788" y="6858000"/>
                </a:lnTo>
                <a:lnTo>
                  <a:pt x="248652" y="6858000"/>
                </a:lnTo>
                <a:lnTo>
                  <a:pt x="236503" y="6820034"/>
                </a:lnTo>
                <a:lnTo>
                  <a:pt x="208680"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8" y="3811577"/>
                </a:lnTo>
                <a:lnTo>
                  <a:pt x="226069" y="3703760"/>
                </a:lnTo>
                <a:lnTo>
                  <a:pt x="257371" y="3595942"/>
                </a:lnTo>
                <a:lnTo>
                  <a:pt x="292151" y="3488125"/>
                </a:lnTo>
                <a:lnTo>
                  <a:pt x="330409" y="3380307"/>
                </a:lnTo>
                <a:lnTo>
                  <a:pt x="368667" y="3275968"/>
                </a:lnTo>
                <a:lnTo>
                  <a:pt x="406925" y="3171628"/>
                </a:lnTo>
                <a:lnTo>
                  <a:pt x="448660" y="3063811"/>
                </a:lnTo>
                <a:lnTo>
                  <a:pt x="493874" y="2959471"/>
                </a:lnTo>
                <a:lnTo>
                  <a:pt x="539088" y="2855131"/>
                </a:lnTo>
                <a:lnTo>
                  <a:pt x="636472" y="2649930"/>
                </a:lnTo>
                <a:lnTo>
                  <a:pt x="737333" y="2441251"/>
                </a:lnTo>
                <a:lnTo>
                  <a:pt x="789503" y="2340390"/>
                </a:lnTo>
                <a:lnTo>
                  <a:pt x="845151" y="2239528"/>
                </a:lnTo>
                <a:lnTo>
                  <a:pt x="900798" y="2135188"/>
                </a:lnTo>
                <a:lnTo>
                  <a:pt x="959924" y="2034327"/>
                </a:lnTo>
                <a:lnTo>
                  <a:pt x="1015572" y="1933465"/>
                </a:lnTo>
                <a:lnTo>
                  <a:pt x="1074698" y="1832604"/>
                </a:lnTo>
                <a:lnTo>
                  <a:pt x="1196427" y="1630881"/>
                </a:lnTo>
                <a:lnTo>
                  <a:pt x="1325113" y="1432635"/>
                </a:lnTo>
                <a:lnTo>
                  <a:pt x="1453798" y="1230912"/>
                </a:lnTo>
                <a:lnTo>
                  <a:pt x="1585962" y="1032667"/>
                </a:lnTo>
                <a:lnTo>
                  <a:pt x="1655521" y="935284"/>
                </a:lnTo>
                <a:lnTo>
                  <a:pt x="1721603" y="837900"/>
                </a:lnTo>
                <a:lnTo>
                  <a:pt x="1999842" y="437932"/>
                </a:lnTo>
                <a:lnTo>
                  <a:pt x="2285037" y="48398"/>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 name="Group 4">
            <a:extLst>
              <a:ext uri="{FF2B5EF4-FFF2-40B4-BE49-F238E27FC236}">
                <a16:creationId xmlns:a16="http://schemas.microsoft.com/office/drawing/2014/main" id="{1F9E1514-77AC-237D-55D9-DFBEE85FFD7C}"/>
              </a:ext>
              <a:ext uri="{C183D7F6-B498-43B3-948B-1728B52AA6E4}">
                <adec:decorative xmlns:adec="http://schemas.microsoft.com/office/drawing/2017/decorative" val="1"/>
              </a:ext>
            </a:extLst>
          </p:cNvPr>
          <p:cNvGrpSpPr>
            <a:grpSpLocks noChangeAspect="1"/>
          </p:cNvGrpSpPr>
          <p:nvPr userDrawn="1"/>
        </p:nvGrpSpPr>
        <p:grpSpPr>
          <a:xfrm>
            <a:off x="628600" y="476672"/>
            <a:ext cx="2353395" cy="936000"/>
            <a:chOff x="911225" y="260350"/>
            <a:chExt cx="4183063" cy="1663700"/>
          </a:xfrm>
          <a:solidFill>
            <a:schemeClr val="accent1"/>
          </a:solidFill>
        </p:grpSpPr>
        <p:sp>
          <p:nvSpPr>
            <p:cNvPr id="6" name="Freeform 6">
              <a:extLst>
                <a:ext uri="{FF2B5EF4-FFF2-40B4-BE49-F238E27FC236}">
                  <a16:creationId xmlns:a16="http://schemas.microsoft.com/office/drawing/2014/main" id="{AF0E36BB-BBC1-E040-DA8C-2138DB4E9E3C}"/>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7" name="Freeform 7">
              <a:extLst>
                <a:ext uri="{FF2B5EF4-FFF2-40B4-BE49-F238E27FC236}">
                  <a16:creationId xmlns:a16="http://schemas.microsoft.com/office/drawing/2014/main" id="{8566E919-F51F-823C-4232-8C855258E7A4}"/>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8" name="Freeform 8">
              <a:extLst>
                <a:ext uri="{FF2B5EF4-FFF2-40B4-BE49-F238E27FC236}">
                  <a16:creationId xmlns:a16="http://schemas.microsoft.com/office/drawing/2014/main" id="{1EBCD1A8-6EFF-EA63-1F2E-D604762C5238}"/>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4898102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57B097-0AF0-7324-8CE9-0AC6CABA607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fi-FI"/>
          </a:p>
        </p:txBody>
      </p:sp>
      <p:sp>
        <p:nvSpPr>
          <p:cNvPr id="3" name="Picture Placeholder 2">
            <a:extLst>
              <a:ext uri="{FF2B5EF4-FFF2-40B4-BE49-F238E27FC236}">
                <a16:creationId xmlns:a16="http://schemas.microsoft.com/office/drawing/2014/main" id="{86894800-5893-ACAA-DC8E-4A335EEE754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i-FI"/>
          </a:p>
        </p:txBody>
      </p:sp>
      <p:sp>
        <p:nvSpPr>
          <p:cNvPr id="4" name="Text Placeholder 3">
            <a:extLst>
              <a:ext uri="{FF2B5EF4-FFF2-40B4-BE49-F238E27FC236}">
                <a16:creationId xmlns:a16="http://schemas.microsoft.com/office/drawing/2014/main" id="{FEAADE3E-D182-771B-1C05-1A31609752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400310311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1_Content and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343471" y="476250"/>
            <a:ext cx="4608513" cy="1080542"/>
          </a:xfrm>
        </p:spPr>
        <p:txBody>
          <a:bodyPr/>
          <a:lstStyle/>
          <a:p>
            <a:r>
              <a:rPr lang="fi-FI"/>
              <a:t>Muokkaa ots. perustyyl. napsautt.</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4896544"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9" name="Picture Placeholder 2">
            <a:extLst>
              <a:ext uri="{C183D7F6-B498-43B3-948B-1728B52AA6E4}">
                <adec:decorative xmlns:adec="http://schemas.microsoft.com/office/drawing/2017/decorative" val="1"/>
              </a:ext>
            </a:extLst>
          </p:cNvPr>
          <p:cNvSpPr>
            <a:spLocks noGrp="1"/>
          </p:cNvSpPr>
          <p:nvPr>
            <p:ph type="pic" sz="quarter" idx="13"/>
          </p:nvPr>
        </p:nvSpPr>
        <p:spPr>
          <a:xfrm>
            <a:off x="6003482" y="0"/>
            <a:ext cx="6188518" cy="6669360"/>
          </a:xfrm>
          <a:custGeom>
            <a:avLst/>
            <a:gdLst/>
            <a:ahLst/>
            <a:cxnLst/>
            <a:rect l="l" t="t" r="r" b="b"/>
            <a:pathLst>
              <a:path w="6188518" h="6669360">
                <a:moveTo>
                  <a:pt x="1820710" y="0"/>
                </a:moveTo>
                <a:lnTo>
                  <a:pt x="6188518" y="0"/>
                </a:lnTo>
                <a:lnTo>
                  <a:pt x="6188518" y="6669360"/>
                </a:lnTo>
                <a:lnTo>
                  <a:pt x="0" y="6669360"/>
                </a:lnTo>
                <a:close/>
              </a:path>
            </a:pathLst>
          </a:custGeom>
          <a:solidFill>
            <a:schemeClr val="accent5"/>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CD9EBB44-12F0-4A4E-B183-E1EF1B0DA2F5}"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Tree>
    <p:extLst>
      <p:ext uri="{BB962C8B-B14F-4D97-AF65-F5344CB8AC3E}">
        <p14:creationId xmlns:p14="http://schemas.microsoft.com/office/powerpoint/2010/main" val="32740355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ontent and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343471" y="476250"/>
            <a:ext cx="4608513"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4896544" cy="43926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9" name="Picture Placeholder 2">
            <a:extLst>
              <a:ext uri="{C183D7F6-B498-43B3-948B-1728B52AA6E4}">
                <adec:decorative xmlns:adec="http://schemas.microsoft.com/office/drawing/2017/decorative" val="1"/>
              </a:ext>
            </a:extLst>
          </p:cNvPr>
          <p:cNvSpPr>
            <a:spLocks noGrp="1"/>
          </p:cNvSpPr>
          <p:nvPr>
            <p:ph type="pic" sz="quarter" idx="13"/>
          </p:nvPr>
        </p:nvSpPr>
        <p:spPr>
          <a:xfrm>
            <a:off x="6003482" y="0"/>
            <a:ext cx="6188518" cy="6669360"/>
          </a:xfrm>
          <a:custGeom>
            <a:avLst/>
            <a:gdLst/>
            <a:ahLst/>
            <a:cxnLst/>
            <a:rect l="l" t="t" r="r" b="b"/>
            <a:pathLst>
              <a:path w="6188518" h="6669360">
                <a:moveTo>
                  <a:pt x="1820710" y="0"/>
                </a:moveTo>
                <a:lnTo>
                  <a:pt x="6188518" y="0"/>
                </a:lnTo>
                <a:lnTo>
                  <a:pt x="6188518" y="6669360"/>
                </a:lnTo>
                <a:lnTo>
                  <a:pt x="0" y="6669360"/>
                </a:lnTo>
                <a:close/>
              </a:path>
            </a:pathLst>
          </a:custGeom>
          <a:solidFill>
            <a:schemeClr val="accent5"/>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2552308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cSld name="1_Section Header Picture 2">
    <p:bg>
      <p:bgPr>
        <a:solidFill>
          <a:schemeClr val="bg1"/>
        </a:solidFill>
        <a:effectLst/>
      </p:bgPr>
    </p:bg>
    <p:spTree>
      <p:nvGrpSpPr>
        <p:cNvPr id="1" name=""/>
        <p:cNvGrpSpPr/>
        <p:nvPr/>
      </p:nvGrpSpPr>
      <p:grpSpPr>
        <a:xfrm>
          <a:off x="0" y="0"/>
          <a:ext cx="0" cy="0"/>
          <a:chOff x="0" y="0"/>
          <a:chExt cx="0" cy="0"/>
        </a:xfrm>
      </p:grpSpPr>
      <p:sp>
        <p:nvSpPr>
          <p:cNvPr id="3"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grpSp>
        <p:nvGrpSpPr>
          <p:cNvPr id="13" name="Group 12">
            <a:extLst>
              <a:ext uri="{C183D7F6-B498-43B3-948B-1728B52AA6E4}">
                <adec:decorative xmlns:adec="http://schemas.microsoft.com/office/drawing/2017/decorative" val="1"/>
              </a:ext>
            </a:extLst>
          </p:cNvPr>
          <p:cNvGrpSpPr>
            <a:grpSpLocks noChangeAspect="1"/>
          </p:cNvGrpSpPr>
          <p:nvPr/>
        </p:nvGrpSpPr>
        <p:grpSpPr>
          <a:xfrm>
            <a:off x="628604" y="476672"/>
            <a:ext cx="1538760" cy="612000"/>
            <a:chOff x="911225" y="260350"/>
            <a:chExt cx="4183063" cy="1663700"/>
          </a:xfrm>
          <a:solidFill>
            <a:schemeClr val="accent2"/>
          </a:solidFill>
        </p:grpSpPr>
        <p:sp>
          <p:nvSpPr>
            <p:cNvPr id="14" name="Freeform 6"/>
            <p:cNvSpPr>
              <a:spLocks noEditPoints="1"/>
            </p:cNvSpPr>
            <p:nvPr/>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accent2"/>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9249967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cSld name="1_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343471" y="476250"/>
            <a:ext cx="6481317"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6769348" cy="43926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9" name="Picture Placeholder 2">
            <a:extLst>
              <a:ext uri="{C183D7F6-B498-43B3-948B-1728B52AA6E4}">
                <adec:decorative xmlns:adec="http://schemas.microsoft.com/office/drawing/2017/decorative" val="1"/>
              </a:ext>
            </a:extLst>
          </p:cNvPr>
          <p:cNvSpPr>
            <a:spLocks noGrp="1"/>
          </p:cNvSpPr>
          <p:nvPr>
            <p:ph type="pic" sz="quarter" idx="13"/>
          </p:nvPr>
        </p:nvSpPr>
        <p:spPr>
          <a:xfrm>
            <a:off x="7731674" y="0"/>
            <a:ext cx="4460326" cy="6669360"/>
          </a:xfrm>
          <a:custGeom>
            <a:avLst/>
            <a:gdLst/>
            <a:ahLst/>
            <a:cxnLst/>
            <a:rect l="l" t="t" r="r" b="b"/>
            <a:pathLst>
              <a:path w="4460326" h="6669360">
                <a:moveTo>
                  <a:pt x="1820710" y="0"/>
                </a:moveTo>
                <a:lnTo>
                  <a:pt x="4460326" y="0"/>
                </a:lnTo>
                <a:lnTo>
                  <a:pt x="4460326" y="6669360"/>
                </a:lnTo>
                <a:lnTo>
                  <a:pt x="0" y="6669360"/>
                </a:lnTo>
                <a:close/>
              </a:path>
            </a:pathLst>
          </a:custGeom>
          <a:solidFill>
            <a:schemeClr val="accent5"/>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a:xfrm>
            <a:off x="911424" y="6381328"/>
            <a:ext cx="798984" cy="216471"/>
          </a:xfrm>
        </p:spPr>
        <p:txBody>
          <a:bodyPr/>
          <a:lstStyle>
            <a:lvl1pPr algn="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a:xfrm>
            <a:off x="1703512" y="6381328"/>
            <a:ext cx="4392488" cy="216471"/>
          </a:xfrm>
        </p:spPr>
        <p:txBody>
          <a:bodyPr/>
          <a:lstStyle>
            <a:lvl1pPr algn="l">
              <a:defRPr/>
            </a:lvl1pPr>
          </a:lstStyle>
          <a:p>
            <a:endParaRPr lang="en-US"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a:xfrm>
            <a:off x="479425" y="6381551"/>
            <a:ext cx="431999" cy="215801"/>
          </a:xfrm>
        </p:spPr>
        <p:txBody>
          <a:bodyPr/>
          <a:lstStyle>
            <a:lvl1pPr algn="l">
              <a:defRPr/>
            </a:lvl1p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1519730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1"/>
        </a:solidFill>
        <a:effectLst/>
      </p:bgPr>
    </p:bg>
    <p:spTree>
      <p:nvGrpSpPr>
        <p:cNvPr id="1" name=""/>
        <p:cNvGrpSpPr/>
        <p:nvPr/>
      </p:nvGrpSpPr>
      <p:grpSpPr>
        <a:xfrm>
          <a:off x="0" y="0"/>
          <a:ext cx="0" cy="0"/>
          <a:chOff x="0" y="0"/>
          <a:chExt cx="0" cy="0"/>
        </a:xfrm>
      </p:grpSpPr>
      <p:grpSp>
        <p:nvGrpSpPr>
          <p:cNvPr id="35" name="Group 34">
            <a:extLst>
              <a:ext uri="{FF2B5EF4-FFF2-40B4-BE49-F238E27FC236}">
                <a16:creationId xmlns:a16="http://schemas.microsoft.com/office/drawing/2014/main" id="{41BC0D62-C567-5B18-E50A-2E50EACEFED3}"/>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1"/>
          </a:solidFill>
        </p:grpSpPr>
        <p:sp>
          <p:nvSpPr>
            <p:cNvPr id="36" name="Freeform: Shape 35">
              <a:extLst>
                <a:ext uri="{FF2B5EF4-FFF2-40B4-BE49-F238E27FC236}">
                  <a16:creationId xmlns:a16="http://schemas.microsoft.com/office/drawing/2014/main" id="{49B59EA1-27E4-73CA-65B2-1B6EA44E25F7}"/>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37" name="Freeform: Shape 36">
              <a:extLst>
                <a:ext uri="{FF2B5EF4-FFF2-40B4-BE49-F238E27FC236}">
                  <a16:creationId xmlns:a16="http://schemas.microsoft.com/office/drawing/2014/main" id="{2917A45B-4A78-0709-5B22-62D65AE3CF20}"/>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5A08C59-4BC5-4041-B47F-FB7DDB3CCC22}"/>
              </a:ext>
            </a:extLst>
          </p:cNvPr>
          <p:cNvSpPr>
            <a:spLocks noGrp="1"/>
          </p:cNvSpPr>
          <p:nvPr>
            <p:ph type="ctrTitle"/>
          </p:nvPr>
        </p:nvSpPr>
        <p:spPr>
          <a:xfrm>
            <a:off x="2207568" y="2636912"/>
            <a:ext cx="777686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3"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2495600" y="4941168"/>
            <a:ext cx="7200800"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0E5D2B4C-1752-439F-8D97-FB430E361ADC}"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7" name="Freeform: Shape 6">
            <a:extLst>
              <a:ext uri="{FF2B5EF4-FFF2-40B4-BE49-F238E27FC236}">
                <a16:creationId xmlns:a16="http://schemas.microsoft.com/office/drawing/2014/main" id="{11E7CA0F-C8CC-CE9B-6FEB-993BF50E930D}"/>
              </a:ext>
              <a:ext uri="{C183D7F6-B498-43B3-948B-1728B52AA6E4}">
                <adec:decorative xmlns:adec="http://schemas.microsoft.com/office/drawing/2017/decorative" val="1"/>
              </a:ext>
            </a:extLst>
          </p:cNvPr>
          <p:cNvSpPr/>
          <p:nvPr userDrawn="1"/>
        </p:nvSpPr>
        <p:spPr>
          <a:xfrm>
            <a:off x="0" y="0"/>
            <a:ext cx="1055440" cy="1859886"/>
          </a:xfrm>
          <a:custGeom>
            <a:avLst/>
            <a:gdLst>
              <a:gd name="connsiteX0" fmla="*/ 0 w 1055440"/>
              <a:gd name="connsiteY0" fmla="*/ 0 h 1859886"/>
              <a:gd name="connsiteX1" fmla="*/ 1052827 w 1055440"/>
              <a:gd name="connsiteY1" fmla="*/ 0 h 1859886"/>
              <a:gd name="connsiteX2" fmla="*/ 1053220 w 1055440"/>
              <a:gd name="connsiteY2" fmla="*/ 7467 h 1859886"/>
              <a:gd name="connsiteX3" fmla="*/ 1055440 w 1055440"/>
              <a:gd name="connsiteY3" fmla="*/ 49646 h 1859886"/>
              <a:gd name="connsiteX4" fmla="*/ 1055440 w 1055440"/>
              <a:gd name="connsiteY4" fmla="*/ 91825 h 1859886"/>
              <a:gd name="connsiteX5" fmla="*/ 1053220 w 1055440"/>
              <a:gd name="connsiteY5" fmla="*/ 134004 h 1859886"/>
              <a:gd name="connsiteX6" fmla="*/ 1051000 w 1055440"/>
              <a:gd name="connsiteY6" fmla="*/ 176183 h 1859886"/>
              <a:gd name="connsiteX7" fmla="*/ 1048780 w 1055440"/>
              <a:gd name="connsiteY7" fmla="*/ 218361 h 1859886"/>
              <a:gd name="connsiteX8" fmla="*/ 1044341 w 1055440"/>
              <a:gd name="connsiteY8" fmla="*/ 258320 h 1859886"/>
              <a:gd name="connsiteX9" fmla="*/ 1039901 w 1055440"/>
              <a:gd name="connsiteY9" fmla="*/ 300499 h 1859886"/>
              <a:gd name="connsiteX10" fmla="*/ 1033241 w 1055440"/>
              <a:gd name="connsiteY10" fmla="*/ 342678 h 1859886"/>
              <a:gd name="connsiteX11" fmla="*/ 1026581 w 1055440"/>
              <a:gd name="connsiteY11" fmla="*/ 382637 h 1859886"/>
              <a:gd name="connsiteX12" fmla="*/ 1017701 w 1055440"/>
              <a:gd name="connsiteY12" fmla="*/ 424816 h 1859886"/>
              <a:gd name="connsiteX13" fmla="*/ 997722 w 1055440"/>
              <a:gd name="connsiteY13" fmla="*/ 506954 h 1859886"/>
              <a:gd name="connsiteX14" fmla="*/ 986622 w 1055440"/>
              <a:gd name="connsiteY14" fmla="*/ 546913 h 1859886"/>
              <a:gd name="connsiteX15" fmla="*/ 973302 w 1055440"/>
              <a:gd name="connsiteY15" fmla="*/ 586872 h 1859886"/>
              <a:gd name="connsiteX16" fmla="*/ 957763 w 1055440"/>
              <a:gd name="connsiteY16" fmla="*/ 624611 h 1859886"/>
              <a:gd name="connsiteX17" fmla="*/ 942223 w 1055440"/>
              <a:gd name="connsiteY17" fmla="*/ 664570 h 1859886"/>
              <a:gd name="connsiteX18" fmla="*/ 926684 w 1055440"/>
              <a:gd name="connsiteY18" fmla="*/ 702309 h 1859886"/>
              <a:gd name="connsiteX19" fmla="*/ 908924 w 1055440"/>
              <a:gd name="connsiteY19" fmla="*/ 740048 h 1859886"/>
              <a:gd name="connsiteX20" fmla="*/ 888944 w 1055440"/>
              <a:gd name="connsiteY20" fmla="*/ 777787 h 1859886"/>
              <a:gd name="connsiteX21" fmla="*/ 868965 w 1055440"/>
              <a:gd name="connsiteY21" fmla="*/ 815526 h 1859886"/>
              <a:gd name="connsiteX22" fmla="*/ 846766 w 1055440"/>
              <a:gd name="connsiteY22" fmla="*/ 851045 h 1859886"/>
              <a:gd name="connsiteX23" fmla="*/ 824566 w 1055440"/>
              <a:gd name="connsiteY23" fmla="*/ 886564 h 1859886"/>
              <a:gd name="connsiteX24" fmla="*/ 800147 w 1055440"/>
              <a:gd name="connsiteY24" fmla="*/ 922083 h 1859886"/>
              <a:gd name="connsiteX25" fmla="*/ 775727 w 1055440"/>
              <a:gd name="connsiteY25" fmla="*/ 955382 h 1859886"/>
              <a:gd name="connsiteX26" fmla="*/ 646971 w 1055440"/>
              <a:gd name="connsiteY26" fmla="*/ 1117438 h 1859886"/>
              <a:gd name="connsiteX27" fmla="*/ 582593 w 1055440"/>
              <a:gd name="connsiteY27" fmla="*/ 1197356 h 1859886"/>
              <a:gd name="connsiteX28" fmla="*/ 515994 w 1055440"/>
              <a:gd name="connsiteY28" fmla="*/ 1277273 h 1859886"/>
              <a:gd name="connsiteX29" fmla="*/ 382798 w 1055440"/>
              <a:gd name="connsiteY29" fmla="*/ 1432669 h 1859886"/>
              <a:gd name="connsiteX30" fmla="*/ 242941 w 1055440"/>
              <a:gd name="connsiteY30" fmla="*/ 1590285 h 1859886"/>
              <a:gd name="connsiteX31" fmla="*/ 100865 w 1055440"/>
              <a:gd name="connsiteY31" fmla="*/ 1750121 h 1859886"/>
              <a:gd name="connsiteX32" fmla="*/ 0 w 1055440"/>
              <a:gd name="connsiteY32" fmla="*/ 1859886 h 185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5440" h="1859886">
                <a:moveTo>
                  <a:pt x="0" y="0"/>
                </a:moveTo>
                <a:lnTo>
                  <a:pt x="1052827" y="0"/>
                </a:lnTo>
                <a:lnTo>
                  <a:pt x="1053220" y="7467"/>
                </a:lnTo>
                <a:lnTo>
                  <a:pt x="1055440" y="49646"/>
                </a:lnTo>
                <a:lnTo>
                  <a:pt x="1055440" y="91825"/>
                </a:lnTo>
                <a:lnTo>
                  <a:pt x="1053220" y="134004"/>
                </a:lnTo>
                <a:lnTo>
                  <a:pt x="1051000" y="176183"/>
                </a:lnTo>
                <a:lnTo>
                  <a:pt x="1048780" y="218361"/>
                </a:lnTo>
                <a:lnTo>
                  <a:pt x="1044341" y="258320"/>
                </a:lnTo>
                <a:lnTo>
                  <a:pt x="1039901" y="300499"/>
                </a:lnTo>
                <a:lnTo>
                  <a:pt x="1033241" y="342678"/>
                </a:lnTo>
                <a:lnTo>
                  <a:pt x="1026581" y="382637"/>
                </a:lnTo>
                <a:lnTo>
                  <a:pt x="1017701" y="424816"/>
                </a:lnTo>
                <a:lnTo>
                  <a:pt x="997722" y="506954"/>
                </a:lnTo>
                <a:lnTo>
                  <a:pt x="986622" y="546913"/>
                </a:lnTo>
                <a:lnTo>
                  <a:pt x="973302" y="586872"/>
                </a:lnTo>
                <a:lnTo>
                  <a:pt x="957763" y="624611"/>
                </a:lnTo>
                <a:lnTo>
                  <a:pt x="942223" y="664570"/>
                </a:lnTo>
                <a:lnTo>
                  <a:pt x="926684" y="702309"/>
                </a:lnTo>
                <a:lnTo>
                  <a:pt x="908924" y="740048"/>
                </a:lnTo>
                <a:lnTo>
                  <a:pt x="888944" y="777787"/>
                </a:lnTo>
                <a:lnTo>
                  <a:pt x="868965" y="815526"/>
                </a:lnTo>
                <a:lnTo>
                  <a:pt x="846766" y="851045"/>
                </a:lnTo>
                <a:lnTo>
                  <a:pt x="824566" y="886564"/>
                </a:lnTo>
                <a:lnTo>
                  <a:pt x="800147" y="922083"/>
                </a:lnTo>
                <a:lnTo>
                  <a:pt x="775727" y="955382"/>
                </a:lnTo>
                <a:lnTo>
                  <a:pt x="646971" y="1117438"/>
                </a:lnTo>
                <a:lnTo>
                  <a:pt x="582593" y="1197356"/>
                </a:lnTo>
                <a:lnTo>
                  <a:pt x="515994" y="1277273"/>
                </a:lnTo>
                <a:lnTo>
                  <a:pt x="382798" y="1432669"/>
                </a:lnTo>
                <a:lnTo>
                  <a:pt x="242941" y="1590285"/>
                </a:lnTo>
                <a:lnTo>
                  <a:pt x="100865" y="1750121"/>
                </a:lnTo>
                <a:lnTo>
                  <a:pt x="0" y="185988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6809998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Title Slide 2">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24EA29E3-E866-4A2F-84AC-3AE1AF44FDD8}"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accent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2207568" y="2636912"/>
            <a:ext cx="7776864"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2495600" y="4941168"/>
            <a:ext cx="7200800" cy="576064"/>
          </a:xfrm>
        </p:spPr>
        <p:txBody>
          <a:bodyPr/>
          <a:lstStyle>
            <a:lvl1pPr marL="0" indent="0" algn="ctr">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5" name="Group 14">
            <a:extLst>
              <a:ext uri="{FF2B5EF4-FFF2-40B4-BE49-F238E27FC236}">
                <a16:creationId xmlns:a16="http://schemas.microsoft.com/office/drawing/2014/main" id="{1FF26978-9DBF-1097-4DB0-BE724D2E490C}"/>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accent1"/>
          </a:solidFill>
        </p:grpSpPr>
        <p:sp>
          <p:nvSpPr>
            <p:cNvPr id="22" name="Freeform: Shape 21">
              <a:extLst>
                <a:ext uri="{FF2B5EF4-FFF2-40B4-BE49-F238E27FC236}">
                  <a16:creationId xmlns:a16="http://schemas.microsoft.com/office/drawing/2014/main" id="{9E2E0327-8C70-04CD-AE98-946AFFDF5BDE}"/>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23" name="Freeform: Shape 22">
              <a:extLst>
                <a:ext uri="{FF2B5EF4-FFF2-40B4-BE49-F238E27FC236}">
                  <a16:creationId xmlns:a16="http://schemas.microsoft.com/office/drawing/2014/main" id="{FBF6A573-072E-10C2-4A9A-DA609EA90E1A}"/>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Freeform: Shape 1">
            <a:extLst>
              <a:ext uri="{FF2B5EF4-FFF2-40B4-BE49-F238E27FC236}">
                <a16:creationId xmlns:a16="http://schemas.microsoft.com/office/drawing/2014/main" id="{D3AE2EA5-062C-A107-1DFD-DB98E870F14D}"/>
              </a:ext>
              <a:ext uri="{C183D7F6-B498-43B3-948B-1728B52AA6E4}">
                <adec:decorative xmlns:adec="http://schemas.microsoft.com/office/drawing/2017/decorative" val="1"/>
              </a:ext>
            </a:extLst>
          </p:cNvPr>
          <p:cNvSpPr/>
          <p:nvPr userDrawn="1"/>
        </p:nvSpPr>
        <p:spPr>
          <a:xfrm>
            <a:off x="0" y="0"/>
            <a:ext cx="1055440" cy="1859886"/>
          </a:xfrm>
          <a:custGeom>
            <a:avLst/>
            <a:gdLst>
              <a:gd name="connsiteX0" fmla="*/ 0 w 1055440"/>
              <a:gd name="connsiteY0" fmla="*/ 0 h 1859886"/>
              <a:gd name="connsiteX1" fmla="*/ 1052827 w 1055440"/>
              <a:gd name="connsiteY1" fmla="*/ 0 h 1859886"/>
              <a:gd name="connsiteX2" fmla="*/ 1053220 w 1055440"/>
              <a:gd name="connsiteY2" fmla="*/ 7467 h 1859886"/>
              <a:gd name="connsiteX3" fmla="*/ 1055440 w 1055440"/>
              <a:gd name="connsiteY3" fmla="*/ 49646 h 1859886"/>
              <a:gd name="connsiteX4" fmla="*/ 1055440 w 1055440"/>
              <a:gd name="connsiteY4" fmla="*/ 91825 h 1859886"/>
              <a:gd name="connsiteX5" fmla="*/ 1053220 w 1055440"/>
              <a:gd name="connsiteY5" fmla="*/ 134004 h 1859886"/>
              <a:gd name="connsiteX6" fmla="*/ 1051000 w 1055440"/>
              <a:gd name="connsiteY6" fmla="*/ 176183 h 1859886"/>
              <a:gd name="connsiteX7" fmla="*/ 1048780 w 1055440"/>
              <a:gd name="connsiteY7" fmla="*/ 218361 h 1859886"/>
              <a:gd name="connsiteX8" fmla="*/ 1044341 w 1055440"/>
              <a:gd name="connsiteY8" fmla="*/ 258320 h 1859886"/>
              <a:gd name="connsiteX9" fmla="*/ 1039901 w 1055440"/>
              <a:gd name="connsiteY9" fmla="*/ 300499 h 1859886"/>
              <a:gd name="connsiteX10" fmla="*/ 1033241 w 1055440"/>
              <a:gd name="connsiteY10" fmla="*/ 342678 h 1859886"/>
              <a:gd name="connsiteX11" fmla="*/ 1026581 w 1055440"/>
              <a:gd name="connsiteY11" fmla="*/ 382637 h 1859886"/>
              <a:gd name="connsiteX12" fmla="*/ 1017701 w 1055440"/>
              <a:gd name="connsiteY12" fmla="*/ 424816 h 1859886"/>
              <a:gd name="connsiteX13" fmla="*/ 997722 w 1055440"/>
              <a:gd name="connsiteY13" fmla="*/ 506954 h 1859886"/>
              <a:gd name="connsiteX14" fmla="*/ 986622 w 1055440"/>
              <a:gd name="connsiteY14" fmla="*/ 546913 h 1859886"/>
              <a:gd name="connsiteX15" fmla="*/ 973302 w 1055440"/>
              <a:gd name="connsiteY15" fmla="*/ 586872 h 1859886"/>
              <a:gd name="connsiteX16" fmla="*/ 957763 w 1055440"/>
              <a:gd name="connsiteY16" fmla="*/ 624611 h 1859886"/>
              <a:gd name="connsiteX17" fmla="*/ 942223 w 1055440"/>
              <a:gd name="connsiteY17" fmla="*/ 664570 h 1859886"/>
              <a:gd name="connsiteX18" fmla="*/ 926684 w 1055440"/>
              <a:gd name="connsiteY18" fmla="*/ 702309 h 1859886"/>
              <a:gd name="connsiteX19" fmla="*/ 908924 w 1055440"/>
              <a:gd name="connsiteY19" fmla="*/ 740048 h 1859886"/>
              <a:gd name="connsiteX20" fmla="*/ 888944 w 1055440"/>
              <a:gd name="connsiteY20" fmla="*/ 777787 h 1859886"/>
              <a:gd name="connsiteX21" fmla="*/ 868965 w 1055440"/>
              <a:gd name="connsiteY21" fmla="*/ 815526 h 1859886"/>
              <a:gd name="connsiteX22" fmla="*/ 846766 w 1055440"/>
              <a:gd name="connsiteY22" fmla="*/ 851045 h 1859886"/>
              <a:gd name="connsiteX23" fmla="*/ 824566 w 1055440"/>
              <a:gd name="connsiteY23" fmla="*/ 886564 h 1859886"/>
              <a:gd name="connsiteX24" fmla="*/ 800147 w 1055440"/>
              <a:gd name="connsiteY24" fmla="*/ 922083 h 1859886"/>
              <a:gd name="connsiteX25" fmla="*/ 775727 w 1055440"/>
              <a:gd name="connsiteY25" fmla="*/ 955382 h 1859886"/>
              <a:gd name="connsiteX26" fmla="*/ 646971 w 1055440"/>
              <a:gd name="connsiteY26" fmla="*/ 1117438 h 1859886"/>
              <a:gd name="connsiteX27" fmla="*/ 582593 w 1055440"/>
              <a:gd name="connsiteY27" fmla="*/ 1197356 h 1859886"/>
              <a:gd name="connsiteX28" fmla="*/ 515994 w 1055440"/>
              <a:gd name="connsiteY28" fmla="*/ 1277273 h 1859886"/>
              <a:gd name="connsiteX29" fmla="*/ 382798 w 1055440"/>
              <a:gd name="connsiteY29" fmla="*/ 1432669 h 1859886"/>
              <a:gd name="connsiteX30" fmla="*/ 242941 w 1055440"/>
              <a:gd name="connsiteY30" fmla="*/ 1590285 h 1859886"/>
              <a:gd name="connsiteX31" fmla="*/ 100865 w 1055440"/>
              <a:gd name="connsiteY31" fmla="*/ 1750121 h 1859886"/>
              <a:gd name="connsiteX32" fmla="*/ 0 w 1055440"/>
              <a:gd name="connsiteY32" fmla="*/ 1859886 h 185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5440" h="1859886">
                <a:moveTo>
                  <a:pt x="0" y="0"/>
                </a:moveTo>
                <a:lnTo>
                  <a:pt x="1052827" y="0"/>
                </a:lnTo>
                <a:lnTo>
                  <a:pt x="1053220" y="7467"/>
                </a:lnTo>
                <a:lnTo>
                  <a:pt x="1055440" y="49646"/>
                </a:lnTo>
                <a:lnTo>
                  <a:pt x="1055440" y="91825"/>
                </a:lnTo>
                <a:lnTo>
                  <a:pt x="1053220" y="134004"/>
                </a:lnTo>
                <a:lnTo>
                  <a:pt x="1051000" y="176183"/>
                </a:lnTo>
                <a:lnTo>
                  <a:pt x="1048780" y="218361"/>
                </a:lnTo>
                <a:lnTo>
                  <a:pt x="1044341" y="258320"/>
                </a:lnTo>
                <a:lnTo>
                  <a:pt x="1039901" y="300499"/>
                </a:lnTo>
                <a:lnTo>
                  <a:pt x="1033241" y="342678"/>
                </a:lnTo>
                <a:lnTo>
                  <a:pt x="1026581" y="382637"/>
                </a:lnTo>
                <a:lnTo>
                  <a:pt x="1017701" y="424816"/>
                </a:lnTo>
                <a:lnTo>
                  <a:pt x="997722" y="506954"/>
                </a:lnTo>
                <a:lnTo>
                  <a:pt x="986622" y="546913"/>
                </a:lnTo>
                <a:lnTo>
                  <a:pt x="973302" y="586872"/>
                </a:lnTo>
                <a:lnTo>
                  <a:pt x="957763" y="624611"/>
                </a:lnTo>
                <a:lnTo>
                  <a:pt x="942223" y="664570"/>
                </a:lnTo>
                <a:lnTo>
                  <a:pt x="926684" y="702309"/>
                </a:lnTo>
                <a:lnTo>
                  <a:pt x="908924" y="740048"/>
                </a:lnTo>
                <a:lnTo>
                  <a:pt x="888944" y="777787"/>
                </a:lnTo>
                <a:lnTo>
                  <a:pt x="868965" y="815526"/>
                </a:lnTo>
                <a:lnTo>
                  <a:pt x="846766" y="851045"/>
                </a:lnTo>
                <a:lnTo>
                  <a:pt x="824566" y="886564"/>
                </a:lnTo>
                <a:lnTo>
                  <a:pt x="800147" y="922083"/>
                </a:lnTo>
                <a:lnTo>
                  <a:pt x="775727" y="955382"/>
                </a:lnTo>
                <a:lnTo>
                  <a:pt x="646971" y="1117438"/>
                </a:lnTo>
                <a:lnTo>
                  <a:pt x="582593" y="1197356"/>
                </a:lnTo>
                <a:lnTo>
                  <a:pt x="515994" y="1277273"/>
                </a:lnTo>
                <a:lnTo>
                  <a:pt x="382798" y="1432669"/>
                </a:lnTo>
                <a:lnTo>
                  <a:pt x="242941" y="1590285"/>
                </a:lnTo>
                <a:lnTo>
                  <a:pt x="100865" y="1750121"/>
                </a:lnTo>
                <a:lnTo>
                  <a:pt x="0" y="185988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2248603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Title Slide 3">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051A75CA-FD73-4607-9866-B6701E87CABA}"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2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636912"/>
            <a:ext cx="1094422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2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941168"/>
            <a:ext cx="10944224"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0004583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Title Slide 4">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C72CA49A-F64D-4B38-8F53-9FAE13429AFB}"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accent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grpSp>
      <p:sp>
        <p:nvSpPr>
          <p:cNvPr id="25"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26"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6440609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7818677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tle and Text Content ">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08EB299E-F3FC-B817-329F-C82605FFC21A}"/>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2"/>
          </a:solidFill>
        </p:grpSpPr>
        <p:sp>
          <p:nvSpPr>
            <p:cNvPr id="15" name="Freeform: Shape 14">
              <a:extLst>
                <a:ext uri="{FF2B5EF4-FFF2-40B4-BE49-F238E27FC236}">
                  <a16:creationId xmlns:a16="http://schemas.microsoft.com/office/drawing/2014/main" id="{5C8AD33F-8224-CE46-9D70-F093C9D742C5}"/>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14" name="Freeform: Shape 13">
              <a:extLst>
                <a:ext uri="{FF2B5EF4-FFF2-40B4-BE49-F238E27FC236}">
                  <a16:creationId xmlns:a16="http://schemas.microsoft.com/office/drawing/2014/main" id="{91888DB0-48B4-7634-9D9F-6144FF4B7B47}"/>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2CB2C9BA-9F49-4668-B03D-C19CF1E513F6}"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1094422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1076986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Title and Content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7118982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4">
    <p:bg>
      <p:bgPr>
        <a:solidFill>
          <a:schemeClr val="accent2"/>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0FD60106-FB3C-D14C-D884-621E06EB2430}"/>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1">
              <a:alpha val="20000"/>
            </a:schemeClr>
          </a:solidFill>
        </p:grpSpPr>
        <p:sp>
          <p:nvSpPr>
            <p:cNvPr id="8" name="Freeform: Shape 7">
              <a:extLst>
                <a:ext uri="{FF2B5EF4-FFF2-40B4-BE49-F238E27FC236}">
                  <a16:creationId xmlns:a16="http://schemas.microsoft.com/office/drawing/2014/main" id="{4710F81C-9EE8-C17D-67D0-9897BA70EAF5}"/>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9" name="Freeform: Shape 8">
              <a:extLst>
                <a:ext uri="{FF2B5EF4-FFF2-40B4-BE49-F238E27FC236}">
                  <a16:creationId xmlns:a16="http://schemas.microsoft.com/office/drawing/2014/main" id="{984DDDDB-6B0A-7894-2CD4-20E02F3BDEDA}"/>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0055360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343471" y="476250"/>
            <a:ext cx="6481317"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6769348" cy="43926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9" name="Picture Placeholder 2">
            <a:extLst>
              <a:ext uri="{C183D7F6-B498-43B3-948B-1728B52AA6E4}">
                <adec:decorative xmlns:adec="http://schemas.microsoft.com/office/drawing/2017/decorative" val="1"/>
              </a:ext>
            </a:extLst>
          </p:cNvPr>
          <p:cNvSpPr>
            <a:spLocks noGrp="1"/>
          </p:cNvSpPr>
          <p:nvPr>
            <p:ph type="pic" sz="quarter" idx="13"/>
          </p:nvPr>
        </p:nvSpPr>
        <p:spPr>
          <a:xfrm>
            <a:off x="7731674" y="0"/>
            <a:ext cx="4460326" cy="6669360"/>
          </a:xfrm>
          <a:custGeom>
            <a:avLst/>
            <a:gdLst/>
            <a:ahLst/>
            <a:cxnLst/>
            <a:rect l="l" t="t" r="r" b="b"/>
            <a:pathLst>
              <a:path w="4460326" h="6669360">
                <a:moveTo>
                  <a:pt x="1820710" y="0"/>
                </a:moveTo>
                <a:lnTo>
                  <a:pt x="4460326" y="0"/>
                </a:lnTo>
                <a:lnTo>
                  <a:pt x="4460326" y="6669360"/>
                </a:lnTo>
                <a:lnTo>
                  <a:pt x="0" y="6669360"/>
                </a:lnTo>
                <a:close/>
              </a:path>
            </a:pathLst>
          </a:custGeom>
          <a:solidFill>
            <a:schemeClr val="accent5"/>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a:xfrm>
            <a:off x="911424" y="6381328"/>
            <a:ext cx="798984" cy="216471"/>
          </a:xfrm>
        </p:spPr>
        <p:txBody>
          <a:bodyPr/>
          <a:lstStyle>
            <a:lvl1pPr algn="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a:xfrm>
            <a:off x="1703512" y="6381328"/>
            <a:ext cx="4392488" cy="216471"/>
          </a:xfrm>
        </p:spPr>
        <p:txBody>
          <a:bodyPr/>
          <a:lstStyle>
            <a:lvl1pPr algn="l">
              <a:defRPr/>
            </a:lvl1pPr>
          </a:lstStyle>
          <a:p>
            <a:endParaRPr lang="en-US"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a:xfrm>
            <a:off x="479425" y="6381551"/>
            <a:ext cx="431999" cy="215801"/>
          </a:xfrm>
        </p:spPr>
        <p:txBody>
          <a:bodyPr/>
          <a:lstStyle>
            <a:lvl1pPr algn="l">
              <a:defRPr/>
            </a:lvl1p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0320918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Section Header ">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D4411C5B-2AF1-4712-94F5-513D9C48B8CD}"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no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132856"/>
            <a:ext cx="7200304"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436690"/>
            <a:ext cx="7200304"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9" name="Group 18">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bg1"/>
          </a:solidFill>
        </p:grpSpPr>
        <p:sp>
          <p:nvSpPr>
            <p:cNvPr id="20"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1"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2"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Freeform: Shape 25">
            <a:extLst>
              <a:ext uri="{FF2B5EF4-FFF2-40B4-BE49-F238E27FC236}">
                <a16:creationId xmlns:a16="http://schemas.microsoft.com/office/drawing/2014/main" id="{CBE4B09F-A0C7-DC9A-9116-AACAB3641845}"/>
              </a:ext>
              <a:ext uri="{C183D7F6-B498-43B3-948B-1728B52AA6E4}">
                <adec:decorative xmlns:adec="http://schemas.microsoft.com/office/drawing/2017/decorative" val="1"/>
              </a:ext>
            </a:extLst>
          </p:cNvPr>
          <p:cNvSpPr>
            <a:spLocks/>
          </p:cNvSpPr>
          <p:nvPr userDrawn="1"/>
        </p:nvSpPr>
        <p:spPr bwMode="auto">
          <a:xfrm>
            <a:off x="9120336" y="0"/>
            <a:ext cx="3071665" cy="6858000"/>
          </a:xfrm>
          <a:custGeom>
            <a:avLst/>
            <a:gdLst>
              <a:gd name="connsiteX0" fmla="*/ 3071665 w 3071665"/>
              <a:gd name="connsiteY0" fmla="*/ 3924144 h 6858000"/>
              <a:gd name="connsiteX1" fmla="*/ 3071665 w 3071665"/>
              <a:gd name="connsiteY1" fmla="*/ 6105930 h 6858000"/>
              <a:gd name="connsiteX2" fmla="*/ 3045743 w 3071665"/>
              <a:gd name="connsiteY2" fmla="*/ 6134545 h 6858000"/>
              <a:gd name="connsiteX3" fmla="*/ 2906095 w 3071665"/>
              <a:gd name="connsiteY3" fmla="*/ 6291870 h 6858000"/>
              <a:gd name="connsiteX4" fmla="*/ 2762912 w 3071665"/>
              <a:gd name="connsiteY4" fmla="*/ 6458034 h 6858000"/>
              <a:gd name="connsiteX5" fmla="*/ 2690436 w 3071665"/>
              <a:gd name="connsiteY5" fmla="*/ 6541116 h 6858000"/>
              <a:gd name="connsiteX6" fmla="*/ 2619729 w 3071665"/>
              <a:gd name="connsiteY6" fmla="*/ 6625965 h 6858000"/>
              <a:gd name="connsiteX7" fmla="*/ 2549021 w 3071665"/>
              <a:gd name="connsiteY7" fmla="*/ 6710815 h 6858000"/>
              <a:gd name="connsiteX8" fmla="*/ 2480081 w 3071665"/>
              <a:gd name="connsiteY8" fmla="*/ 6795664 h 6858000"/>
              <a:gd name="connsiteX9" fmla="*/ 2446494 w 3071665"/>
              <a:gd name="connsiteY9" fmla="*/ 6838089 h 6858000"/>
              <a:gd name="connsiteX10" fmla="*/ 2430731 w 3071665"/>
              <a:gd name="connsiteY10" fmla="*/ 6858000 h 6858000"/>
              <a:gd name="connsiteX11" fmla="*/ 922500 w 3071665"/>
              <a:gd name="connsiteY11" fmla="*/ 6858000 h 6858000"/>
              <a:gd name="connsiteX12" fmla="*/ 924507 w 3071665"/>
              <a:gd name="connsiteY12" fmla="*/ 6852230 h 6858000"/>
              <a:gd name="connsiteX13" fmla="*/ 938649 w 3071665"/>
              <a:gd name="connsiteY13" fmla="*/ 6813341 h 6858000"/>
              <a:gd name="connsiteX14" fmla="*/ 954558 w 3071665"/>
              <a:gd name="connsiteY14" fmla="*/ 6772684 h 6858000"/>
              <a:gd name="connsiteX15" fmla="*/ 970467 w 3071665"/>
              <a:gd name="connsiteY15" fmla="*/ 6730259 h 6858000"/>
              <a:gd name="connsiteX16" fmla="*/ 989912 w 3071665"/>
              <a:gd name="connsiteY16" fmla="*/ 6689602 h 6858000"/>
              <a:gd name="connsiteX17" fmla="*/ 1027033 w 3071665"/>
              <a:gd name="connsiteY17" fmla="*/ 6606521 h 6858000"/>
              <a:gd name="connsiteX18" fmla="*/ 1069458 w 3071665"/>
              <a:gd name="connsiteY18" fmla="*/ 6521671 h 6858000"/>
              <a:gd name="connsiteX19" fmla="*/ 1115418 w 3071665"/>
              <a:gd name="connsiteY19" fmla="*/ 6433286 h 6858000"/>
              <a:gd name="connsiteX20" fmla="*/ 1140166 w 3071665"/>
              <a:gd name="connsiteY20" fmla="*/ 6390861 h 6858000"/>
              <a:gd name="connsiteX21" fmla="*/ 1164914 w 3071665"/>
              <a:gd name="connsiteY21" fmla="*/ 6348437 h 6858000"/>
              <a:gd name="connsiteX22" fmla="*/ 1189662 w 3071665"/>
              <a:gd name="connsiteY22" fmla="*/ 6304244 h 6858000"/>
              <a:gd name="connsiteX23" fmla="*/ 1216177 w 3071665"/>
              <a:gd name="connsiteY23" fmla="*/ 6261820 h 6858000"/>
              <a:gd name="connsiteX24" fmla="*/ 1240925 w 3071665"/>
              <a:gd name="connsiteY24" fmla="*/ 6217627 h 6858000"/>
              <a:gd name="connsiteX25" fmla="*/ 1270976 w 3071665"/>
              <a:gd name="connsiteY25" fmla="*/ 6175202 h 6858000"/>
              <a:gd name="connsiteX26" fmla="*/ 1325774 w 3071665"/>
              <a:gd name="connsiteY26" fmla="*/ 6088585 h 6858000"/>
              <a:gd name="connsiteX27" fmla="*/ 1354057 w 3071665"/>
              <a:gd name="connsiteY27" fmla="*/ 6046161 h 6858000"/>
              <a:gd name="connsiteX28" fmla="*/ 1382341 w 3071665"/>
              <a:gd name="connsiteY28" fmla="*/ 6003736 h 6858000"/>
              <a:gd name="connsiteX29" fmla="*/ 1440675 w 3071665"/>
              <a:gd name="connsiteY29" fmla="*/ 5918886 h 6858000"/>
              <a:gd name="connsiteX30" fmla="*/ 1499009 w 3071665"/>
              <a:gd name="connsiteY30" fmla="*/ 5835805 h 6858000"/>
              <a:gd name="connsiteX31" fmla="*/ 1559110 w 3071665"/>
              <a:gd name="connsiteY31" fmla="*/ 5752723 h 6858000"/>
              <a:gd name="connsiteX32" fmla="*/ 1619212 w 3071665"/>
              <a:gd name="connsiteY32" fmla="*/ 5673176 h 6858000"/>
              <a:gd name="connsiteX33" fmla="*/ 1677546 w 3071665"/>
              <a:gd name="connsiteY33" fmla="*/ 5593630 h 6858000"/>
              <a:gd name="connsiteX34" fmla="*/ 1707597 w 3071665"/>
              <a:gd name="connsiteY34" fmla="*/ 5554741 h 6858000"/>
              <a:gd name="connsiteX35" fmla="*/ 1737648 w 3071665"/>
              <a:gd name="connsiteY35" fmla="*/ 5517619 h 6858000"/>
              <a:gd name="connsiteX36" fmla="*/ 1795982 w 3071665"/>
              <a:gd name="connsiteY36" fmla="*/ 5443376 h 6858000"/>
              <a:gd name="connsiteX37" fmla="*/ 1852548 w 3071665"/>
              <a:gd name="connsiteY37" fmla="*/ 5370900 h 6858000"/>
              <a:gd name="connsiteX38" fmla="*/ 1907347 w 3071665"/>
              <a:gd name="connsiteY38" fmla="*/ 5301960 h 6858000"/>
              <a:gd name="connsiteX39" fmla="*/ 1962145 w 3071665"/>
              <a:gd name="connsiteY39" fmla="*/ 5236555 h 6858000"/>
              <a:gd name="connsiteX40" fmla="*/ 2013408 w 3071665"/>
              <a:gd name="connsiteY40" fmla="*/ 5174686 h 6858000"/>
              <a:gd name="connsiteX41" fmla="*/ 2108864 w 3071665"/>
              <a:gd name="connsiteY41" fmla="*/ 5063321 h 6858000"/>
              <a:gd name="connsiteX42" fmla="*/ 2190178 w 3071665"/>
              <a:gd name="connsiteY42" fmla="*/ 4967865 h 6858000"/>
              <a:gd name="connsiteX43" fmla="*/ 2305079 w 3071665"/>
              <a:gd name="connsiteY43" fmla="*/ 4837056 h 6858000"/>
              <a:gd name="connsiteX44" fmla="*/ 2381089 w 3071665"/>
              <a:gd name="connsiteY44" fmla="*/ 4748671 h 6858000"/>
              <a:gd name="connsiteX45" fmla="*/ 2471242 w 3071665"/>
              <a:gd name="connsiteY45" fmla="*/ 4644377 h 6858000"/>
              <a:gd name="connsiteX46" fmla="*/ 2683366 w 3071665"/>
              <a:gd name="connsiteY46" fmla="*/ 4393364 h 6858000"/>
              <a:gd name="connsiteX47" fmla="*/ 2801801 w 3071665"/>
              <a:gd name="connsiteY47" fmla="*/ 4251948 h 6858000"/>
              <a:gd name="connsiteX48" fmla="*/ 2927308 w 3071665"/>
              <a:gd name="connsiteY48" fmla="*/ 4099926 h 6858000"/>
              <a:gd name="connsiteX49" fmla="*/ 2826529 w 3071665"/>
              <a:gd name="connsiteY49" fmla="*/ 0 h 6858000"/>
              <a:gd name="connsiteX50" fmla="*/ 3071664 w 3071665"/>
              <a:gd name="connsiteY50" fmla="*/ 0 h 6858000"/>
              <a:gd name="connsiteX51" fmla="*/ 3071664 w 3071665"/>
              <a:gd name="connsiteY51" fmla="*/ 2869379 h 6858000"/>
              <a:gd name="connsiteX52" fmla="*/ 3038671 w 3071665"/>
              <a:gd name="connsiteY52" fmla="*/ 2915570 h 6858000"/>
              <a:gd name="connsiteX53" fmla="*/ 2973266 w 3071665"/>
              <a:gd name="connsiteY53" fmla="*/ 3002187 h 6858000"/>
              <a:gd name="connsiteX54" fmla="*/ 2842457 w 3071665"/>
              <a:gd name="connsiteY54" fmla="*/ 3177189 h 6858000"/>
              <a:gd name="connsiteX55" fmla="*/ 2706344 w 3071665"/>
              <a:gd name="connsiteY55" fmla="*/ 3352191 h 6858000"/>
              <a:gd name="connsiteX56" fmla="*/ 2568464 w 3071665"/>
              <a:gd name="connsiteY56" fmla="*/ 3530728 h 6858000"/>
              <a:gd name="connsiteX57" fmla="*/ 2285632 w 3071665"/>
              <a:gd name="connsiteY57" fmla="*/ 3891338 h 6858000"/>
              <a:gd name="connsiteX58" fmla="*/ 2142449 w 3071665"/>
              <a:gd name="connsiteY58" fmla="*/ 4073411 h 6858000"/>
              <a:gd name="connsiteX59" fmla="*/ 1999265 w 3071665"/>
              <a:gd name="connsiteY59" fmla="*/ 4255484 h 6858000"/>
              <a:gd name="connsiteX60" fmla="*/ 1859617 w 3071665"/>
              <a:gd name="connsiteY60" fmla="*/ 4439324 h 6858000"/>
              <a:gd name="connsiteX61" fmla="*/ 1788909 w 3071665"/>
              <a:gd name="connsiteY61" fmla="*/ 4531245 h 6858000"/>
              <a:gd name="connsiteX62" fmla="*/ 1719969 w 3071665"/>
              <a:gd name="connsiteY62" fmla="*/ 4623165 h 6858000"/>
              <a:gd name="connsiteX63" fmla="*/ 1651029 w 3071665"/>
              <a:gd name="connsiteY63" fmla="*/ 4715085 h 6858000"/>
              <a:gd name="connsiteX64" fmla="*/ 1583856 w 3071665"/>
              <a:gd name="connsiteY64" fmla="*/ 4807005 h 6858000"/>
              <a:gd name="connsiteX65" fmla="*/ 1516684 w 3071665"/>
              <a:gd name="connsiteY65" fmla="*/ 4898926 h 6858000"/>
              <a:gd name="connsiteX66" fmla="*/ 1451279 w 3071665"/>
              <a:gd name="connsiteY66" fmla="*/ 4990846 h 6858000"/>
              <a:gd name="connsiteX67" fmla="*/ 1387642 w 3071665"/>
              <a:gd name="connsiteY67" fmla="*/ 5084534 h 6858000"/>
              <a:gd name="connsiteX68" fmla="*/ 1324005 w 3071665"/>
              <a:gd name="connsiteY68" fmla="*/ 5176454 h 6858000"/>
              <a:gd name="connsiteX69" fmla="*/ 1263903 w 3071665"/>
              <a:gd name="connsiteY69" fmla="*/ 5268374 h 6858000"/>
              <a:gd name="connsiteX70" fmla="*/ 1202034 w 3071665"/>
              <a:gd name="connsiteY70" fmla="*/ 5362062 h 6858000"/>
              <a:gd name="connsiteX71" fmla="*/ 1143700 w 3071665"/>
              <a:gd name="connsiteY71" fmla="*/ 5453983 h 6858000"/>
              <a:gd name="connsiteX72" fmla="*/ 1085366 w 3071665"/>
              <a:gd name="connsiteY72" fmla="*/ 5545903 h 6858000"/>
              <a:gd name="connsiteX73" fmla="*/ 1030567 w 3071665"/>
              <a:gd name="connsiteY73" fmla="*/ 5637823 h 6858000"/>
              <a:gd name="connsiteX74" fmla="*/ 977536 w 3071665"/>
              <a:gd name="connsiteY74" fmla="*/ 5731511 h 6858000"/>
              <a:gd name="connsiteX75" fmla="*/ 928041 w 3071665"/>
              <a:gd name="connsiteY75" fmla="*/ 5823431 h 6858000"/>
              <a:gd name="connsiteX76" fmla="*/ 878545 w 3071665"/>
              <a:gd name="connsiteY76" fmla="*/ 5915351 h 6858000"/>
              <a:gd name="connsiteX77" fmla="*/ 832585 w 3071665"/>
              <a:gd name="connsiteY77" fmla="*/ 6007272 h 6858000"/>
              <a:gd name="connsiteX78" fmla="*/ 788393 w 3071665"/>
              <a:gd name="connsiteY78" fmla="*/ 6099192 h 6858000"/>
              <a:gd name="connsiteX79" fmla="*/ 745968 w 3071665"/>
              <a:gd name="connsiteY79" fmla="*/ 6191112 h 6858000"/>
              <a:gd name="connsiteX80" fmla="*/ 707079 w 3071665"/>
              <a:gd name="connsiteY80" fmla="*/ 6281265 h 6858000"/>
              <a:gd name="connsiteX81" fmla="*/ 671725 w 3071665"/>
              <a:gd name="connsiteY81" fmla="*/ 6373185 h 6858000"/>
              <a:gd name="connsiteX82" fmla="*/ 638139 w 3071665"/>
              <a:gd name="connsiteY82" fmla="*/ 6465105 h 6858000"/>
              <a:gd name="connsiteX83" fmla="*/ 606320 w 3071665"/>
              <a:gd name="connsiteY83" fmla="*/ 6557025 h 6858000"/>
              <a:gd name="connsiteX84" fmla="*/ 579805 w 3071665"/>
              <a:gd name="connsiteY84" fmla="*/ 6647178 h 6858000"/>
              <a:gd name="connsiteX85" fmla="*/ 555057 w 3071665"/>
              <a:gd name="connsiteY85" fmla="*/ 6737331 h 6858000"/>
              <a:gd name="connsiteX86" fmla="*/ 533844 w 3071665"/>
              <a:gd name="connsiteY86" fmla="*/ 6827483 h 6858000"/>
              <a:gd name="connsiteX87" fmla="*/ 527741 w 3071665"/>
              <a:gd name="connsiteY87" fmla="*/ 6858000 h 6858000"/>
              <a:gd name="connsiteX88" fmla="*/ 148053 w 3071665"/>
              <a:gd name="connsiteY88" fmla="*/ 6858000 h 6858000"/>
              <a:gd name="connsiteX89" fmla="*/ 134345 w 3071665"/>
              <a:gd name="connsiteY89" fmla="*/ 6816877 h 6858000"/>
              <a:gd name="connsiteX90" fmla="*/ 120203 w 3071665"/>
              <a:gd name="connsiteY90" fmla="*/ 6772685 h 6858000"/>
              <a:gd name="connsiteX91" fmla="*/ 106062 w 3071665"/>
              <a:gd name="connsiteY91" fmla="*/ 6726724 h 6858000"/>
              <a:gd name="connsiteX92" fmla="*/ 93688 w 3071665"/>
              <a:gd name="connsiteY92" fmla="*/ 6682532 h 6858000"/>
              <a:gd name="connsiteX93" fmla="*/ 83082 w 3071665"/>
              <a:gd name="connsiteY93" fmla="*/ 6636572 h 6858000"/>
              <a:gd name="connsiteX94" fmla="*/ 72476 w 3071665"/>
              <a:gd name="connsiteY94" fmla="*/ 6592379 h 6858000"/>
              <a:gd name="connsiteX95" fmla="*/ 61869 w 3071665"/>
              <a:gd name="connsiteY95" fmla="*/ 6544652 h 6858000"/>
              <a:gd name="connsiteX96" fmla="*/ 53031 w 3071665"/>
              <a:gd name="connsiteY96" fmla="*/ 6498691 h 6858000"/>
              <a:gd name="connsiteX97" fmla="*/ 44192 w 3071665"/>
              <a:gd name="connsiteY97" fmla="*/ 6450964 h 6858000"/>
              <a:gd name="connsiteX98" fmla="*/ 37122 w 3071665"/>
              <a:gd name="connsiteY98" fmla="*/ 6401468 h 6858000"/>
              <a:gd name="connsiteX99" fmla="*/ 30051 w 3071665"/>
              <a:gd name="connsiteY99" fmla="*/ 6351973 h 6858000"/>
              <a:gd name="connsiteX100" fmla="*/ 22980 w 3071665"/>
              <a:gd name="connsiteY100" fmla="*/ 6302477 h 6858000"/>
              <a:gd name="connsiteX101" fmla="*/ 17677 w 3071665"/>
              <a:gd name="connsiteY101" fmla="*/ 6252982 h 6858000"/>
              <a:gd name="connsiteX102" fmla="*/ 12374 w 3071665"/>
              <a:gd name="connsiteY102" fmla="*/ 6201718 h 6858000"/>
              <a:gd name="connsiteX103" fmla="*/ 8838 w 3071665"/>
              <a:gd name="connsiteY103" fmla="*/ 6150455 h 6858000"/>
              <a:gd name="connsiteX104" fmla="*/ 5303 w 3071665"/>
              <a:gd name="connsiteY104" fmla="*/ 6097424 h 6858000"/>
              <a:gd name="connsiteX105" fmla="*/ 1768 w 3071665"/>
              <a:gd name="connsiteY105" fmla="*/ 6039090 h 6858000"/>
              <a:gd name="connsiteX106" fmla="*/ 0 w 3071665"/>
              <a:gd name="connsiteY106" fmla="*/ 5980756 h 6858000"/>
              <a:gd name="connsiteX107" fmla="*/ 0 w 3071665"/>
              <a:gd name="connsiteY107" fmla="*/ 5922422 h 6858000"/>
              <a:gd name="connsiteX108" fmla="*/ 1768 w 3071665"/>
              <a:gd name="connsiteY108" fmla="*/ 5864088 h 6858000"/>
              <a:gd name="connsiteX109" fmla="*/ 3535 w 3071665"/>
              <a:gd name="connsiteY109" fmla="*/ 5805754 h 6858000"/>
              <a:gd name="connsiteX110" fmla="*/ 8838 w 3071665"/>
              <a:gd name="connsiteY110" fmla="*/ 5747420 h 6858000"/>
              <a:gd name="connsiteX111" fmla="*/ 14142 w 3071665"/>
              <a:gd name="connsiteY111" fmla="*/ 5690854 h 6858000"/>
              <a:gd name="connsiteX112" fmla="*/ 19445 w 3071665"/>
              <a:gd name="connsiteY112" fmla="*/ 5634288 h 6858000"/>
              <a:gd name="connsiteX113" fmla="*/ 28283 w 3071665"/>
              <a:gd name="connsiteY113" fmla="*/ 5577721 h 6858000"/>
              <a:gd name="connsiteX114" fmla="*/ 37122 w 3071665"/>
              <a:gd name="connsiteY114" fmla="*/ 5521155 h 6858000"/>
              <a:gd name="connsiteX115" fmla="*/ 45960 w 3071665"/>
              <a:gd name="connsiteY115" fmla="*/ 5464589 h 6858000"/>
              <a:gd name="connsiteX116" fmla="*/ 58334 w 3071665"/>
              <a:gd name="connsiteY116" fmla="*/ 5408022 h 6858000"/>
              <a:gd name="connsiteX117" fmla="*/ 70708 w 3071665"/>
              <a:gd name="connsiteY117" fmla="*/ 5353224 h 6858000"/>
              <a:gd name="connsiteX118" fmla="*/ 83082 w 3071665"/>
              <a:gd name="connsiteY118" fmla="*/ 5298425 h 6858000"/>
              <a:gd name="connsiteX119" fmla="*/ 98991 w 3071665"/>
              <a:gd name="connsiteY119" fmla="*/ 5243627 h 6858000"/>
              <a:gd name="connsiteX120" fmla="*/ 114900 w 3071665"/>
              <a:gd name="connsiteY120" fmla="*/ 5188828 h 6858000"/>
              <a:gd name="connsiteX121" fmla="*/ 130810 w 3071665"/>
              <a:gd name="connsiteY121" fmla="*/ 5134029 h 6858000"/>
              <a:gd name="connsiteX122" fmla="*/ 148487 w 3071665"/>
              <a:gd name="connsiteY122" fmla="*/ 5079231 h 6858000"/>
              <a:gd name="connsiteX123" fmla="*/ 167931 w 3071665"/>
              <a:gd name="connsiteY123" fmla="*/ 5024432 h 6858000"/>
              <a:gd name="connsiteX124" fmla="*/ 187376 w 3071665"/>
              <a:gd name="connsiteY124" fmla="*/ 4971401 h 6858000"/>
              <a:gd name="connsiteX125" fmla="*/ 206821 w 3071665"/>
              <a:gd name="connsiteY125" fmla="*/ 4918370 h 6858000"/>
              <a:gd name="connsiteX126" fmla="*/ 228033 w 3071665"/>
              <a:gd name="connsiteY126" fmla="*/ 4863572 h 6858000"/>
              <a:gd name="connsiteX127" fmla="*/ 251013 w 3071665"/>
              <a:gd name="connsiteY127" fmla="*/ 4810541 h 6858000"/>
              <a:gd name="connsiteX128" fmla="*/ 273993 w 3071665"/>
              <a:gd name="connsiteY128" fmla="*/ 4757510 h 6858000"/>
              <a:gd name="connsiteX129" fmla="*/ 323489 w 3071665"/>
              <a:gd name="connsiteY129" fmla="*/ 4653216 h 6858000"/>
              <a:gd name="connsiteX130" fmla="*/ 374752 w 3071665"/>
              <a:gd name="connsiteY130" fmla="*/ 4547154 h 6858000"/>
              <a:gd name="connsiteX131" fmla="*/ 401267 w 3071665"/>
              <a:gd name="connsiteY131" fmla="*/ 4495891 h 6858000"/>
              <a:gd name="connsiteX132" fmla="*/ 429550 w 3071665"/>
              <a:gd name="connsiteY132" fmla="*/ 4444627 h 6858000"/>
              <a:gd name="connsiteX133" fmla="*/ 457834 w 3071665"/>
              <a:gd name="connsiteY133" fmla="*/ 4391597 h 6858000"/>
              <a:gd name="connsiteX134" fmla="*/ 487884 w 3071665"/>
              <a:gd name="connsiteY134" fmla="*/ 4340333 h 6858000"/>
              <a:gd name="connsiteX135" fmla="*/ 516168 w 3071665"/>
              <a:gd name="connsiteY135" fmla="*/ 4289070 h 6858000"/>
              <a:gd name="connsiteX136" fmla="*/ 546218 w 3071665"/>
              <a:gd name="connsiteY136" fmla="*/ 4237807 h 6858000"/>
              <a:gd name="connsiteX137" fmla="*/ 608088 w 3071665"/>
              <a:gd name="connsiteY137" fmla="*/ 4135280 h 6858000"/>
              <a:gd name="connsiteX138" fmla="*/ 673493 w 3071665"/>
              <a:gd name="connsiteY138" fmla="*/ 4034522 h 6858000"/>
              <a:gd name="connsiteX139" fmla="*/ 738897 w 3071665"/>
              <a:gd name="connsiteY139" fmla="*/ 3931995 h 6858000"/>
              <a:gd name="connsiteX140" fmla="*/ 806070 w 3071665"/>
              <a:gd name="connsiteY140" fmla="*/ 3831237 h 6858000"/>
              <a:gd name="connsiteX141" fmla="*/ 841424 w 3071665"/>
              <a:gd name="connsiteY141" fmla="*/ 3781741 h 6858000"/>
              <a:gd name="connsiteX142" fmla="*/ 875010 w 3071665"/>
              <a:gd name="connsiteY142" fmla="*/ 3732246 h 6858000"/>
              <a:gd name="connsiteX143" fmla="*/ 1016426 w 3071665"/>
              <a:gd name="connsiteY143" fmla="*/ 3528960 h 6858000"/>
              <a:gd name="connsiteX144" fmla="*/ 1161377 w 3071665"/>
              <a:gd name="connsiteY144" fmla="*/ 3330978 h 6858000"/>
              <a:gd name="connsiteX145" fmla="*/ 1308096 w 3071665"/>
              <a:gd name="connsiteY145" fmla="*/ 3131229 h 6858000"/>
              <a:gd name="connsiteX146" fmla="*/ 1453047 w 3071665"/>
              <a:gd name="connsiteY146" fmla="*/ 2933246 h 6858000"/>
              <a:gd name="connsiteX147" fmla="*/ 1525522 w 3071665"/>
              <a:gd name="connsiteY147" fmla="*/ 2832488 h 6858000"/>
              <a:gd name="connsiteX148" fmla="*/ 1596230 w 3071665"/>
              <a:gd name="connsiteY148" fmla="*/ 2733497 h 6858000"/>
              <a:gd name="connsiteX149" fmla="*/ 1836637 w 3071665"/>
              <a:gd name="connsiteY149" fmla="*/ 2397634 h 6858000"/>
              <a:gd name="connsiteX150" fmla="*/ 2068205 w 3071665"/>
              <a:gd name="connsiteY150" fmla="*/ 2072378 h 6858000"/>
              <a:gd name="connsiteX151" fmla="*/ 2177803 w 3071665"/>
              <a:gd name="connsiteY151" fmla="*/ 1916821 h 6858000"/>
              <a:gd name="connsiteX152" fmla="*/ 2283864 w 3071665"/>
              <a:gd name="connsiteY152" fmla="*/ 1766566 h 6858000"/>
              <a:gd name="connsiteX153" fmla="*/ 2382856 w 3071665"/>
              <a:gd name="connsiteY153" fmla="*/ 1621615 h 6858000"/>
              <a:gd name="connsiteX154" fmla="*/ 2478311 w 3071665"/>
              <a:gd name="connsiteY154" fmla="*/ 1481967 h 6858000"/>
              <a:gd name="connsiteX155" fmla="*/ 2564928 w 3071665"/>
              <a:gd name="connsiteY155" fmla="*/ 1349390 h 6858000"/>
              <a:gd name="connsiteX156" fmla="*/ 2644475 w 3071665"/>
              <a:gd name="connsiteY156" fmla="*/ 1223883 h 6858000"/>
              <a:gd name="connsiteX157" fmla="*/ 2716950 w 3071665"/>
              <a:gd name="connsiteY157" fmla="*/ 1105448 h 6858000"/>
              <a:gd name="connsiteX158" fmla="*/ 2748769 w 3071665"/>
              <a:gd name="connsiteY158" fmla="*/ 1048881 h 6858000"/>
              <a:gd name="connsiteX159" fmla="*/ 2778820 w 3071665"/>
              <a:gd name="connsiteY159" fmla="*/ 995850 h 6858000"/>
              <a:gd name="connsiteX160" fmla="*/ 2807103 w 3071665"/>
              <a:gd name="connsiteY160" fmla="*/ 942820 h 6858000"/>
              <a:gd name="connsiteX161" fmla="*/ 2831850 w 3071665"/>
              <a:gd name="connsiteY161" fmla="*/ 893324 h 6858000"/>
              <a:gd name="connsiteX162" fmla="*/ 2854830 w 3071665"/>
              <a:gd name="connsiteY162" fmla="*/ 845596 h 6858000"/>
              <a:gd name="connsiteX163" fmla="*/ 2876043 w 3071665"/>
              <a:gd name="connsiteY163" fmla="*/ 799636 h 6858000"/>
              <a:gd name="connsiteX164" fmla="*/ 2891952 w 3071665"/>
              <a:gd name="connsiteY164" fmla="*/ 757211 h 6858000"/>
              <a:gd name="connsiteX165" fmla="*/ 2906094 w 3071665"/>
              <a:gd name="connsiteY165" fmla="*/ 718322 h 6858000"/>
              <a:gd name="connsiteX166" fmla="*/ 2918468 w 3071665"/>
              <a:gd name="connsiteY166" fmla="*/ 681200 h 6858000"/>
              <a:gd name="connsiteX167" fmla="*/ 2923771 w 3071665"/>
              <a:gd name="connsiteY167" fmla="*/ 663523 h 6858000"/>
              <a:gd name="connsiteX168" fmla="*/ 2927306 w 3071665"/>
              <a:gd name="connsiteY168" fmla="*/ 645846 h 6858000"/>
              <a:gd name="connsiteX169" fmla="*/ 2930842 w 3071665"/>
              <a:gd name="connsiteY169" fmla="*/ 621099 h 6858000"/>
              <a:gd name="connsiteX170" fmla="*/ 2934377 w 3071665"/>
              <a:gd name="connsiteY170" fmla="*/ 596351 h 6858000"/>
              <a:gd name="connsiteX171" fmla="*/ 2937912 w 3071665"/>
              <a:gd name="connsiteY171" fmla="*/ 571603 h 6858000"/>
              <a:gd name="connsiteX172" fmla="*/ 2939680 w 3071665"/>
              <a:gd name="connsiteY172" fmla="*/ 546855 h 6858000"/>
              <a:gd name="connsiteX173" fmla="*/ 2941448 w 3071665"/>
              <a:gd name="connsiteY173" fmla="*/ 495592 h 6858000"/>
              <a:gd name="connsiteX174" fmla="*/ 2939680 w 3071665"/>
              <a:gd name="connsiteY174" fmla="*/ 446097 h 6858000"/>
              <a:gd name="connsiteX175" fmla="*/ 2937912 w 3071665"/>
              <a:gd name="connsiteY175" fmla="*/ 421349 h 6858000"/>
              <a:gd name="connsiteX176" fmla="*/ 2936144 w 3071665"/>
              <a:gd name="connsiteY176" fmla="*/ 394833 h 6858000"/>
              <a:gd name="connsiteX177" fmla="*/ 2932609 w 3071665"/>
              <a:gd name="connsiteY177" fmla="*/ 370086 h 6858000"/>
              <a:gd name="connsiteX178" fmla="*/ 2929074 w 3071665"/>
              <a:gd name="connsiteY178" fmla="*/ 345338 h 6858000"/>
              <a:gd name="connsiteX179" fmla="*/ 2920235 w 3071665"/>
              <a:gd name="connsiteY179" fmla="*/ 297610 h 6858000"/>
              <a:gd name="connsiteX180" fmla="*/ 2914932 w 3071665"/>
              <a:gd name="connsiteY180" fmla="*/ 272862 h 6858000"/>
              <a:gd name="connsiteX181" fmla="*/ 2909629 w 3071665"/>
              <a:gd name="connsiteY181" fmla="*/ 248115 h 6858000"/>
              <a:gd name="connsiteX182" fmla="*/ 2897255 w 3071665"/>
              <a:gd name="connsiteY182" fmla="*/ 202154 h 6858000"/>
              <a:gd name="connsiteX183" fmla="*/ 2883114 w 3071665"/>
              <a:gd name="connsiteY183" fmla="*/ 154427 h 6858000"/>
              <a:gd name="connsiteX184" fmla="*/ 2868972 w 3071665"/>
              <a:gd name="connsiteY184" fmla="*/ 110234 h 6858000"/>
              <a:gd name="connsiteX185" fmla="*/ 2853063 w 3071665"/>
              <a:gd name="connsiteY185" fmla="*/ 67809 h 6858000"/>
              <a:gd name="connsiteX186" fmla="*/ 2837154 w 3071665"/>
              <a:gd name="connsiteY186" fmla="*/ 271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071665" h="6858000">
                <a:moveTo>
                  <a:pt x="3071665" y="3924144"/>
                </a:moveTo>
                <a:lnTo>
                  <a:pt x="3071665" y="6105930"/>
                </a:lnTo>
                <a:lnTo>
                  <a:pt x="3045743" y="6134545"/>
                </a:lnTo>
                <a:lnTo>
                  <a:pt x="2906095" y="6291870"/>
                </a:lnTo>
                <a:lnTo>
                  <a:pt x="2762912" y="6458034"/>
                </a:lnTo>
                <a:lnTo>
                  <a:pt x="2690436" y="6541116"/>
                </a:lnTo>
                <a:lnTo>
                  <a:pt x="2619729" y="6625965"/>
                </a:lnTo>
                <a:lnTo>
                  <a:pt x="2549021" y="6710815"/>
                </a:lnTo>
                <a:lnTo>
                  <a:pt x="2480081" y="6795664"/>
                </a:lnTo>
                <a:lnTo>
                  <a:pt x="2446494" y="6838089"/>
                </a:lnTo>
                <a:lnTo>
                  <a:pt x="2430731" y="6858000"/>
                </a:lnTo>
                <a:lnTo>
                  <a:pt x="922500" y="6858000"/>
                </a:lnTo>
                <a:lnTo>
                  <a:pt x="924507" y="6852230"/>
                </a:lnTo>
                <a:lnTo>
                  <a:pt x="938649" y="6813341"/>
                </a:lnTo>
                <a:lnTo>
                  <a:pt x="954558" y="6772684"/>
                </a:lnTo>
                <a:lnTo>
                  <a:pt x="970467" y="6730259"/>
                </a:lnTo>
                <a:lnTo>
                  <a:pt x="989912" y="6689602"/>
                </a:lnTo>
                <a:lnTo>
                  <a:pt x="1027033" y="6606521"/>
                </a:lnTo>
                <a:lnTo>
                  <a:pt x="1069458" y="6521671"/>
                </a:lnTo>
                <a:lnTo>
                  <a:pt x="1115418" y="6433286"/>
                </a:lnTo>
                <a:lnTo>
                  <a:pt x="1140166" y="6390861"/>
                </a:lnTo>
                <a:lnTo>
                  <a:pt x="1164914" y="6348437"/>
                </a:lnTo>
                <a:lnTo>
                  <a:pt x="1189662" y="6304244"/>
                </a:lnTo>
                <a:lnTo>
                  <a:pt x="1216177" y="6261820"/>
                </a:lnTo>
                <a:lnTo>
                  <a:pt x="1240925" y="6217627"/>
                </a:lnTo>
                <a:lnTo>
                  <a:pt x="1270976" y="6175202"/>
                </a:lnTo>
                <a:lnTo>
                  <a:pt x="1325774" y="6088585"/>
                </a:lnTo>
                <a:lnTo>
                  <a:pt x="1354057" y="6046161"/>
                </a:lnTo>
                <a:lnTo>
                  <a:pt x="1382341" y="6003736"/>
                </a:lnTo>
                <a:lnTo>
                  <a:pt x="1440675" y="5918886"/>
                </a:lnTo>
                <a:lnTo>
                  <a:pt x="1499009" y="5835805"/>
                </a:lnTo>
                <a:lnTo>
                  <a:pt x="1559110" y="5752723"/>
                </a:lnTo>
                <a:lnTo>
                  <a:pt x="1619212" y="5673176"/>
                </a:lnTo>
                <a:lnTo>
                  <a:pt x="1677546" y="5593630"/>
                </a:lnTo>
                <a:lnTo>
                  <a:pt x="1707597" y="5554741"/>
                </a:lnTo>
                <a:lnTo>
                  <a:pt x="1737648" y="5517619"/>
                </a:lnTo>
                <a:lnTo>
                  <a:pt x="1795982" y="5443376"/>
                </a:lnTo>
                <a:lnTo>
                  <a:pt x="1852548" y="5370900"/>
                </a:lnTo>
                <a:lnTo>
                  <a:pt x="1907347" y="5301960"/>
                </a:lnTo>
                <a:lnTo>
                  <a:pt x="1962145" y="5236555"/>
                </a:lnTo>
                <a:lnTo>
                  <a:pt x="2013408" y="5174686"/>
                </a:lnTo>
                <a:lnTo>
                  <a:pt x="2108864" y="5063321"/>
                </a:lnTo>
                <a:lnTo>
                  <a:pt x="2190178" y="4967865"/>
                </a:lnTo>
                <a:lnTo>
                  <a:pt x="2305079" y="4837056"/>
                </a:lnTo>
                <a:lnTo>
                  <a:pt x="2381089" y="4748671"/>
                </a:lnTo>
                <a:lnTo>
                  <a:pt x="2471242" y="4644377"/>
                </a:lnTo>
                <a:lnTo>
                  <a:pt x="2683366" y="4393364"/>
                </a:lnTo>
                <a:lnTo>
                  <a:pt x="2801801" y="4251948"/>
                </a:lnTo>
                <a:lnTo>
                  <a:pt x="2927308" y="4099926"/>
                </a:lnTo>
                <a:close/>
                <a:moveTo>
                  <a:pt x="2826529" y="0"/>
                </a:moveTo>
                <a:lnTo>
                  <a:pt x="3071664" y="0"/>
                </a:lnTo>
                <a:lnTo>
                  <a:pt x="3071664" y="2869379"/>
                </a:lnTo>
                <a:lnTo>
                  <a:pt x="3038671" y="2915570"/>
                </a:lnTo>
                <a:lnTo>
                  <a:pt x="2973266" y="3002187"/>
                </a:lnTo>
                <a:lnTo>
                  <a:pt x="2842457" y="3177189"/>
                </a:lnTo>
                <a:lnTo>
                  <a:pt x="2706344" y="3352191"/>
                </a:lnTo>
                <a:lnTo>
                  <a:pt x="2568464" y="3530728"/>
                </a:lnTo>
                <a:lnTo>
                  <a:pt x="2285632" y="3891338"/>
                </a:lnTo>
                <a:lnTo>
                  <a:pt x="2142449" y="4073411"/>
                </a:lnTo>
                <a:lnTo>
                  <a:pt x="1999265" y="4255484"/>
                </a:lnTo>
                <a:lnTo>
                  <a:pt x="1859617" y="4439324"/>
                </a:lnTo>
                <a:lnTo>
                  <a:pt x="1788909" y="4531245"/>
                </a:lnTo>
                <a:lnTo>
                  <a:pt x="1719969" y="4623165"/>
                </a:lnTo>
                <a:lnTo>
                  <a:pt x="1651029" y="4715085"/>
                </a:lnTo>
                <a:lnTo>
                  <a:pt x="1583856" y="4807005"/>
                </a:lnTo>
                <a:lnTo>
                  <a:pt x="1516684" y="4898926"/>
                </a:lnTo>
                <a:lnTo>
                  <a:pt x="1451279" y="4990846"/>
                </a:lnTo>
                <a:lnTo>
                  <a:pt x="1387642" y="5084534"/>
                </a:lnTo>
                <a:lnTo>
                  <a:pt x="1324005" y="5176454"/>
                </a:lnTo>
                <a:lnTo>
                  <a:pt x="1263903" y="5268374"/>
                </a:lnTo>
                <a:lnTo>
                  <a:pt x="1202034" y="5362062"/>
                </a:lnTo>
                <a:lnTo>
                  <a:pt x="1143700" y="5453983"/>
                </a:lnTo>
                <a:lnTo>
                  <a:pt x="1085366" y="5545903"/>
                </a:lnTo>
                <a:lnTo>
                  <a:pt x="1030567" y="5637823"/>
                </a:lnTo>
                <a:lnTo>
                  <a:pt x="977536" y="5731511"/>
                </a:lnTo>
                <a:lnTo>
                  <a:pt x="928041" y="5823431"/>
                </a:lnTo>
                <a:lnTo>
                  <a:pt x="878545" y="5915351"/>
                </a:lnTo>
                <a:lnTo>
                  <a:pt x="832585" y="6007272"/>
                </a:lnTo>
                <a:lnTo>
                  <a:pt x="788393" y="6099192"/>
                </a:lnTo>
                <a:lnTo>
                  <a:pt x="745968" y="6191112"/>
                </a:lnTo>
                <a:lnTo>
                  <a:pt x="707079" y="6281265"/>
                </a:lnTo>
                <a:lnTo>
                  <a:pt x="671725" y="6373185"/>
                </a:lnTo>
                <a:lnTo>
                  <a:pt x="638139" y="6465105"/>
                </a:lnTo>
                <a:lnTo>
                  <a:pt x="606320" y="6557025"/>
                </a:lnTo>
                <a:lnTo>
                  <a:pt x="579805" y="6647178"/>
                </a:lnTo>
                <a:lnTo>
                  <a:pt x="555057" y="6737331"/>
                </a:lnTo>
                <a:lnTo>
                  <a:pt x="533844" y="6827483"/>
                </a:lnTo>
                <a:lnTo>
                  <a:pt x="527741" y="6858000"/>
                </a:lnTo>
                <a:lnTo>
                  <a:pt x="148053" y="6858000"/>
                </a:lnTo>
                <a:lnTo>
                  <a:pt x="134345" y="6816877"/>
                </a:lnTo>
                <a:lnTo>
                  <a:pt x="120203" y="6772685"/>
                </a:lnTo>
                <a:lnTo>
                  <a:pt x="106062" y="6726724"/>
                </a:lnTo>
                <a:lnTo>
                  <a:pt x="93688" y="6682532"/>
                </a:lnTo>
                <a:lnTo>
                  <a:pt x="83082" y="6636572"/>
                </a:lnTo>
                <a:lnTo>
                  <a:pt x="72476" y="6592379"/>
                </a:lnTo>
                <a:lnTo>
                  <a:pt x="61869" y="6544652"/>
                </a:lnTo>
                <a:lnTo>
                  <a:pt x="53031" y="6498691"/>
                </a:lnTo>
                <a:lnTo>
                  <a:pt x="44192" y="6450964"/>
                </a:lnTo>
                <a:lnTo>
                  <a:pt x="37122" y="6401468"/>
                </a:lnTo>
                <a:lnTo>
                  <a:pt x="30051" y="6351973"/>
                </a:lnTo>
                <a:lnTo>
                  <a:pt x="22980" y="6302477"/>
                </a:lnTo>
                <a:lnTo>
                  <a:pt x="17677" y="6252982"/>
                </a:lnTo>
                <a:lnTo>
                  <a:pt x="12374" y="6201718"/>
                </a:lnTo>
                <a:lnTo>
                  <a:pt x="8838" y="6150455"/>
                </a:lnTo>
                <a:lnTo>
                  <a:pt x="5303" y="6097424"/>
                </a:lnTo>
                <a:lnTo>
                  <a:pt x="1768" y="6039090"/>
                </a:lnTo>
                <a:lnTo>
                  <a:pt x="0" y="5980756"/>
                </a:lnTo>
                <a:lnTo>
                  <a:pt x="0" y="5922422"/>
                </a:lnTo>
                <a:lnTo>
                  <a:pt x="1768" y="5864088"/>
                </a:lnTo>
                <a:lnTo>
                  <a:pt x="3535" y="5805754"/>
                </a:lnTo>
                <a:lnTo>
                  <a:pt x="8838" y="5747420"/>
                </a:lnTo>
                <a:lnTo>
                  <a:pt x="14142" y="5690854"/>
                </a:lnTo>
                <a:lnTo>
                  <a:pt x="19445" y="5634288"/>
                </a:lnTo>
                <a:lnTo>
                  <a:pt x="28283" y="5577721"/>
                </a:lnTo>
                <a:lnTo>
                  <a:pt x="37122" y="5521155"/>
                </a:lnTo>
                <a:lnTo>
                  <a:pt x="45960" y="5464589"/>
                </a:lnTo>
                <a:lnTo>
                  <a:pt x="58334" y="5408022"/>
                </a:lnTo>
                <a:lnTo>
                  <a:pt x="70708" y="5353224"/>
                </a:lnTo>
                <a:lnTo>
                  <a:pt x="83082" y="5298425"/>
                </a:lnTo>
                <a:lnTo>
                  <a:pt x="98991" y="5243627"/>
                </a:lnTo>
                <a:lnTo>
                  <a:pt x="114900" y="5188828"/>
                </a:lnTo>
                <a:lnTo>
                  <a:pt x="130810" y="5134029"/>
                </a:lnTo>
                <a:lnTo>
                  <a:pt x="148487" y="5079231"/>
                </a:lnTo>
                <a:lnTo>
                  <a:pt x="167931" y="5024432"/>
                </a:lnTo>
                <a:lnTo>
                  <a:pt x="187376" y="4971401"/>
                </a:lnTo>
                <a:lnTo>
                  <a:pt x="206821" y="4918370"/>
                </a:lnTo>
                <a:lnTo>
                  <a:pt x="228033" y="4863572"/>
                </a:lnTo>
                <a:lnTo>
                  <a:pt x="251013" y="4810541"/>
                </a:lnTo>
                <a:lnTo>
                  <a:pt x="273993" y="4757510"/>
                </a:lnTo>
                <a:lnTo>
                  <a:pt x="323489" y="4653216"/>
                </a:lnTo>
                <a:lnTo>
                  <a:pt x="374752" y="4547154"/>
                </a:lnTo>
                <a:lnTo>
                  <a:pt x="401267" y="4495891"/>
                </a:lnTo>
                <a:lnTo>
                  <a:pt x="429550" y="4444627"/>
                </a:lnTo>
                <a:lnTo>
                  <a:pt x="457834" y="4391597"/>
                </a:lnTo>
                <a:lnTo>
                  <a:pt x="487884" y="4340333"/>
                </a:lnTo>
                <a:lnTo>
                  <a:pt x="516168" y="4289070"/>
                </a:lnTo>
                <a:lnTo>
                  <a:pt x="546218" y="4237807"/>
                </a:lnTo>
                <a:lnTo>
                  <a:pt x="608088" y="4135280"/>
                </a:lnTo>
                <a:lnTo>
                  <a:pt x="673493" y="4034522"/>
                </a:lnTo>
                <a:lnTo>
                  <a:pt x="738897" y="3931995"/>
                </a:lnTo>
                <a:lnTo>
                  <a:pt x="806070" y="3831237"/>
                </a:lnTo>
                <a:lnTo>
                  <a:pt x="841424" y="3781741"/>
                </a:lnTo>
                <a:lnTo>
                  <a:pt x="875010" y="3732246"/>
                </a:lnTo>
                <a:lnTo>
                  <a:pt x="1016426" y="3528960"/>
                </a:lnTo>
                <a:lnTo>
                  <a:pt x="1161377" y="3330978"/>
                </a:lnTo>
                <a:lnTo>
                  <a:pt x="1308096" y="3131229"/>
                </a:lnTo>
                <a:lnTo>
                  <a:pt x="1453047" y="2933246"/>
                </a:lnTo>
                <a:lnTo>
                  <a:pt x="1525522" y="2832488"/>
                </a:lnTo>
                <a:lnTo>
                  <a:pt x="1596230" y="2733497"/>
                </a:lnTo>
                <a:lnTo>
                  <a:pt x="1836637" y="2397634"/>
                </a:lnTo>
                <a:lnTo>
                  <a:pt x="2068205" y="2072378"/>
                </a:lnTo>
                <a:lnTo>
                  <a:pt x="2177803" y="1916821"/>
                </a:lnTo>
                <a:lnTo>
                  <a:pt x="2283864" y="1766566"/>
                </a:lnTo>
                <a:lnTo>
                  <a:pt x="2382856" y="1621615"/>
                </a:lnTo>
                <a:lnTo>
                  <a:pt x="2478311" y="1481967"/>
                </a:lnTo>
                <a:lnTo>
                  <a:pt x="2564928" y="1349390"/>
                </a:lnTo>
                <a:lnTo>
                  <a:pt x="2644475" y="1223883"/>
                </a:lnTo>
                <a:lnTo>
                  <a:pt x="2716950" y="1105448"/>
                </a:lnTo>
                <a:lnTo>
                  <a:pt x="2748769" y="1048881"/>
                </a:lnTo>
                <a:lnTo>
                  <a:pt x="2778820" y="995850"/>
                </a:lnTo>
                <a:lnTo>
                  <a:pt x="2807103" y="942820"/>
                </a:lnTo>
                <a:lnTo>
                  <a:pt x="2831850" y="893324"/>
                </a:lnTo>
                <a:lnTo>
                  <a:pt x="2854830" y="845596"/>
                </a:lnTo>
                <a:lnTo>
                  <a:pt x="2876043" y="799636"/>
                </a:lnTo>
                <a:lnTo>
                  <a:pt x="2891952" y="757211"/>
                </a:lnTo>
                <a:lnTo>
                  <a:pt x="2906094" y="718322"/>
                </a:lnTo>
                <a:lnTo>
                  <a:pt x="2918468" y="681200"/>
                </a:lnTo>
                <a:lnTo>
                  <a:pt x="2923771" y="663523"/>
                </a:lnTo>
                <a:lnTo>
                  <a:pt x="2927306" y="645846"/>
                </a:lnTo>
                <a:lnTo>
                  <a:pt x="2930842" y="621099"/>
                </a:lnTo>
                <a:lnTo>
                  <a:pt x="2934377" y="596351"/>
                </a:lnTo>
                <a:lnTo>
                  <a:pt x="2937912" y="571603"/>
                </a:lnTo>
                <a:lnTo>
                  <a:pt x="2939680" y="546855"/>
                </a:lnTo>
                <a:lnTo>
                  <a:pt x="2941448" y="495592"/>
                </a:lnTo>
                <a:lnTo>
                  <a:pt x="2939680" y="446097"/>
                </a:lnTo>
                <a:lnTo>
                  <a:pt x="2937912" y="421349"/>
                </a:lnTo>
                <a:lnTo>
                  <a:pt x="2936144" y="394833"/>
                </a:lnTo>
                <a:lnTo>
                  <a:pt x="2932609" y="370086"/>
                </a:lnTo>
                <a:lnTo>
                  <a:pt x="2929074" y="345338"/>
                </a:lnTo>
                <a:lnTo>
                  <a:pt x="2920235" y="297610"/>
                </a:lnTo>
                <a:lnTo>
                  <a:pt x="2914932" y="272862"/>
                </a:lnTo>
                <a:lnTo>
                  <a:pt x="2909629" y="248115"/>
                </a:lnTo>
                <a:lnTo>
                  <a:pt x="2897255" y="202154"/>
                </a:lnTo>
                <a:lnTo>
                  <a:pt x="2883114" y="154427"/>
                </a:lnTo>
                <a:lnTo>
                  <a:pt x="2868972" y="110234"/>
                </a:lnTo>
                <a:lnTo>
                  <a:pt x="2853063" y="67809"/>
                </a:lnTo>
                <a:lnTo>
                  <a:pt x="2837154" y="27152"/>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17799907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Section Header 2">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accent1"/>
                </a:solidFill>
              </a:defRPr>
            </a:lvl1pPr>
          </a:lstStyle>
          <a:p>
            <a:fld id="{C14D4F56-76BC-42C6-BEE8-044306B2E1AC}"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no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grpSp>
        <p:nvGrpSpPr>
          <p:cNvPr id="22" name="Group 21">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23"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4"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5"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132856"/>
            <a:ext cx="7200303" cy="2015802"/>
          </a:xfrm>
        </p:spPr>
        <p:txBody>
          <a:bodyPr anchor="t" anchorCtr="0"/>
          <a:lstStyle>
            <a:lvl1pPr algn="l">
              <a:defRPr sz="4000">
                <a:solidFill>
                  <a:schemeClr val="accent1"/>
                </a:solidFill>
              </a:defRPr>
            </a:lvl1pPr>
          </a:lstStyle>
          <a:p>
            <a:r>
              <a:rPr lang="en-US"/>
              <a:t>Click to edit Master title style</a:t>
            </a:r>
            <a:endParaRPr lang="fi-FI" dirty="0"/>
          </a:p>
        </p:txBody>
      </p:sp>
      <p:sp>
        <p:nvSpPr>
          <p:cNvPr id="27"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436690"/>
            <a:ext cx="7200303" cy="576064"/>
          </a:xfrm>
        </p:spPr>
        <p:txBody>
          <a:bodyPr/>
          <a:lstStyle>
            <a:lvl1pPr marL="0" indent="0" algn="l">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8" name="Freeform: Shape 7">
            <a:extLst>
              <a:ext uri="{FF2B5EF4-FFF2-40B4-BE49-F238E27FC236}">
                <a16:creationId xmlns:a16="http://schemas.microsoft.com/office/drawing/2014/main" id="{28F800DE-BFC4-7895-8194-18EC85A339A1}"/>
              </a:ext>
              <a:ext uri="{C183D7F6-B498-43B3-948B-1728B52AA6E4}">
                <adec:decorative xmlns:adec="http://schemas.microsoft.com/office/drawing/2017/decorative" val="1"/>
              </a:ext>
            </a:extLst>
          </p:cNvPr>
          <p:cNvSpPr>
            <a:spLocks/>
          </p:cNvSpPr>
          <p:nvPr userDrawn="1"/>
        </p:nvSpPr>
        <p:spPr bwMode="auto">
          <a:xfrm>
            <a:off x="9120336" y="0"/>
            <a:ext cx="3071665" cy="6858000"/>
          </a:xfrm>
          <a:custGeom>
            <a:avLst/>
            <a:gdLst>
              <a:gd name="connsiteX0" fmla="*/ 3071665 w 3071665"/>
              <a:gd name="connsiteY0" fmla="*/ 3924144 h 6858000"/>
              <a:gd name="connsiteX1" fmla="*/ 3071665 w 3071665"/>
              <a:gd name="connsiteY1" fmla="*/ 6105930 h 6858000"/>
              <a:gd name="connsiteX2" fmla="*/ 3045743 w 3071665"/>
              <a:gd name="connsiteY2" fmla="*/ 6134545 h 6858000"/>
              <a:gd name="connsiteX3" fmla="*/ 2906095 w 3071665"/>
              <a:gd name="connsiteY3" fmla="*/ 6291870 h 6858000"/>
              <a:gd name="connsiteX4" fmla="*/ 2762912 w 3071665"/>
              <a:gd name="connsiteY4" fmla="*/ 6458034 h 6858000"/>
              <a:gd name="connsiteX5" fmla="*/ 2690436 w 3071665"/>
              <a:gd name="connsiteY5" fmla="*/ 6541116 h 6858000"/>
              <a:gd name="connsiteX6" fmla="*/ 2619729 w 3071665"/>
              <a:gd name="connsiteY6" fmla="*/ 6625965 h 6858000"/>
              <a:gd name="connsiteX7" fmla="*/ 2549021 w 3071665"/>
              <a:gd name="connsiteY7" fmla="*/ 6710815 h 6858000"/>
              <a:gd name="connsiteX8" fmla="*/ 2480081 w 3071665"/>
              <a:gd name="connsiteY8" fmla="*/ 6795664 h 6858000"/>
              <a:gd name="connsiteX9" fmla="*/ 2446494 w 3071665"/>
              <a:gd name="connsiteY9" fmla="*/ 6838089 h 6858000"/>
              <a:gd name="connsiteX10" fmla="*/ 2430731 w 3071665"/>
              <a:gd name="connsiteY10" fmla="*/ 6858000 h 6858000"/>
              <a:gd name="connsiteX11" fmla="*/ 922500 w 3071665"/>
              <a:gd name="connsiteY11" fmla="*/ 6858000 h 6858000"/>
              <a:gd name="connsiteX12" fmla="*/ 924507 w 3071665"/>
              <a:gd name="connsiteY12" fmla="*/ 6852230 h 6858000"/>
              <a:gd name="connsiteX13" fmla="*/ 938649 w 3071665"/>
              <a:gd name="connsiteY13" fmla="*/ 6813341 h 6858000"/>
              <a:gd name="connsiteX14" fmla="*/ 954558 w 3071665"/>
              <a:gd name="connsiteY14" fmla="*/ 6772684 h 6858000"/>
              <a:gd name="connsiteX15" fmla="*/ 970467 w 3071665"/>
              <a:gd name="connsiteY15" fmla="*/ 6730259 h 6858000"/>
              <a:gd name="connsiteX16" fmla="*/ 989912 w 3071665"/>
              <a:gd name="connsiteY16" fmla="*/ 6689602 h 6858000"/>
              <a:gd name="connsiteX17" fmla="*/ 1027033 w 3071665"/>
              <a:gd name="connsiteY17" fmla="*/ 6606521 h 6858000"/>
              <a:gd name="connsiteX18" fmla="*/ 1069458 w 3071665"/>
              <a:gd name="connsiteY18" fmla="*/ 6521671 h 6858000"/>
              <a:gd name="connsiteX19" fmla="*/ 1115418 w 3071665"/>
              <a:gd name="connsiteY19" fmla="*/ 6433286 h 6858000"/>
              <a:gd name="connsiteX20" fmla="*/ 1140166 w 3071665"/>
              <a:gd name="connsiteY20" fmla="*/ 6390861 h 6858000"/>
              <a:gd name="connsiteX21" fmla="*/ 1164914 w 3071665"/>
              <a:gd name="connsiteY21" fmla="*/ 6348437 h 6858000"/>
              <a:gd name="connsiteX22" fmla="*/ 1189662 w 3071665"/>
              <a:gd name="connsiteY22" fmla="*/ 6304244 h 6858000"/>
              <a:gd name="connsiteX23" fmla="*/ 1216177 w 3071665"/>
              <a:gd name="connsiteY23" fmla="*/ 6261820 h 6858000"/>
              <a:gd name="connsiteX24" fmla="*/ 1240925 w 3071665"/>
              <a:gd name="connsiteY24" fmla="*/ 6217627 h 6858000"/>
              <a:gd name="connsiteX25" fmla="*/ 1270976 w 3071665"/>
              <a:gd name="connsiteY25" fmla="*/ 6175202 h 6858000"/>
              <a:gd name="connsiteX26" fmla="*/ 1325774 w 3071665"/>
              <a:gd name="connsiteY26" fmla="*/ 6088585 h 6858000"/>
              <a:gd name="connsiteX27" fmla="*/ 1354057 w 3071665"/>
              <a:gd name="connsiteY27" fmla="*/ 6046161 h 6858000"/>
              <a:gd name="connsiteX28" fmla="*/ 1382341 w 3071665"/>
              <a:gd name="connsiteY28" fmla="*/ 6003736 h 6858000"/>
              <a:gd name="connsiteX29" fmla="*/ 1440675 w 3071665"/>
              <a:gd name="connsiteY29" fmla="*/ 5918886 h 6858000"/>
              <a:gd name="connsiteX30" fmla="*/ 1499009 w 3071665"/>
              <a:gd name="connsiteY30" fmla="*/ 5835805 h 6858000"/>
              <a:gd name="connsiteX31" fmla="*/ 1559110 w 3071665"/>
              <a:gd name="connsiteY31" fmla="*/ 5752723 h 6858000"/>
              <a:gd name="connsiteX32" fmla="*/ 1619212 w 3071665"/>
              <a:gd name="connsiteY32" fmla="*/ 5673176 h 6858000"/>
              <a:gd name="connsiteX33" fmla="*/ 1677546 w 3071665"/>
              <a:gd name="connsiteY33" fmla="*/ 5593630 h 6858000"/>
              <a:gd name="connsiteX34" fmla="*/ 1707597 w 3071665"/>
              <a:gd name="connsiteY34" fmla="*/ 5554741 h 6858000"/>
              <a:gd name="connsiteX35" fmla="*/ 1737648 w 3071665"/>
              <a:gd name="connsiteY35" fmla="*/ 5517619 h 6858000"/>
              <a:gd name="connsiteX36" fmla="*/ 1795982 w 3071665"/>
              <a:gd name="connsiteY36" fmla="*/ 5443376 h 6858000"/>
              <a:gd name="connsiteX37" fmla="*/ 1852548 w 3071665"/>
              <a:gd name="connsiteY37" fmla="*/ 5370900 h 6858000"/>
              <a:gd name="connsiteX38" fmla="*/ 1907347 w 3071665"/>
              <a:gd name="connsiteY38" fmla="*/ 5301960 h 6858000"/>
              <a:gd name="connsiteX39" fmla="*/ 1962145 w 3071665"/>
              <a:gd name="connsiteY39" fmla="*/ 5236555 h 6858000"/>
              <a:gd name="connsiteX40" fmla="*/ 2013408 w 3071665"/>
              <a:gd name="connsiteY40" fmla="*/ 5174686 h 6858000"/>
              <a:gd name="connsiteX41" fmla="*/ 2108864 w 3071665"/>
              <a:gd name="connsiteY41" fmla="*/ 5063321 h 6858000"/>
              <a:gd name="connsiteX42" fmla="*/ 2190178 w 3071665"/>
              <a:gd name="connsiteY42" fmla="*/ 4967865 h 6858000"/>
              <a:gd name="connsiteX43" fmla="*/ 2305079 w 3071665"/>
              <a:gd name="connsiteY43" fmla="*/ 4837056 h 6858000"/>
              <a:gd name="connsiteX44" fmla="*/ 2381089 w 3071665"/>
              <a:gd name="connsiteY44" fmla="*/ 4748671 h 6858000"/>
              <a:gd name="connsiteX45" fmla="*/ 2471242 w 3071665"/>
              <a:gd name="connsiteY45" fmla="*/ 4644377 h 6858000"/>
              <a:gd name="connsiteX46" fmla="*/ 2683366 w 3071665"/>
              <a:gd name="connsiteY46" fmla="*/ 4393364 h 6858000"/>
              <a:gd name="connsiteX47" fmla="*/ 2801801 w 3071665"/>
              <a:gd name="connsiteY47" fmla="*/ 4251948 h 6858000"/>
              <a:gd name="connsiteX48" fmla="*/ 2927308 w 3071665"/>
              <a:gd name="connsiteY48" fmla="*/ 4099926 h 6858000"/>
              <a:gd name="connsiteX49" fmla="*/ 2826529 w 3071665"/>
              <a:gd name="connsiteY49" fmla="*/ 0 h 6858000"/>
              <a:gd name="connsiteX50" fmla="*/ 3071664 w 3071665"/>
              <a:gd name="connsiteY50" fmla="*/ 0 h 6858000"/>
              <a:gd name="connsiteX51" fmla="*/ 3071664 w 3071665"/>
              <a:gd name="connsiteY51" fmla="*/ 2869379 h 6858000"/>
              <a:gd name="connsiteX52" fmla="*/ 3038671 w 3071665"/>
              <a:gd name="connsiteY52" fmla="*/ 2915570 h 6858000"/>
              <a:gd name="connsiteX53" fmla="*/ 2973266 w 3071665"/>
              <a:gd name="connsiteY53" fmla="*/ 3002187 h 6858000"/>
              <a:gd name="connsiteX54" fmla="*/ 2842457 w 3071665"/>
              <a:gd name="connsiteY54" fmla="*/ 3177189 h 6858000"/>
              <a:gd name="connsiteX55" fmla="*/ 2706344 w 3071665"/>
              <a:gd name="connsiteY55" fmla="*/ 3352191 h 6858000"/>
              <a:gd name="connsiteX56" fmla="*/ 2568464 w 3071665"/>
              <a:gd name="connsiteY56" fmla="*/ 3530728 h 6858000"/>
              <a:gd name="connsiteX57" fmla="*/ 2285632 w 3071665"/>
              <a:gd name="connsiteY57" fmla="*/ 3891338 h 6858000"/>
              <a:gd name="connsiteX58" fmla="*/ 2142449 w 3071665"/>
              <a:gd name="connsiteY58" fmla="*/ 4073411 h 6858000"/>
              <a:gd name="connsiteX59" fmla="*/ 1999265 w 3071665"/>
              <a:gd name="connsiteY59" fmla="*/ 4255484 h 6858000"/>
              <a:gd name="connsiteX60" fmla="*/ 1859617 w 3071665"/>
              <a:gd name="connsiteY60" fmla="*/ 4439324 h 6858000"/>
              <a:gd name="connsiteX61" fmla="*/ 1788909 w 3071665"/>
              <a:gd name="connsiteY61" fmla="*/ 4531245 h 6858000"/>
              <a:gd name="connsiteX62" fmla="*/ 1719969 w 3071665"/>
              <a:gd name="connsiteY62" fmla="*/ 4623165 h 6858000"/>
              <a:gd name="connsiteX63" fmla="*/ 1651029 w 3071665"/>
              <a:gd name="connsiteY63" fmla="*/ 4715085 h 6858000"/>
              <a:gd name="connsiteX64" fmla="*/ 1583856 w 3071665"/>
              <a:gd name="connsiteY64" fmla="*/ 4807005 h 6858000"/>
              <a:gd name="connsiteX65" fmla="*/ 1516684 w 3071665"/>
              <a:gd name="connsiteY65" fmla="*/ 4898926 h 6858000"/>
              <a:gd name="connsiteX66" fmla="*/ 1451279 w 3071665"/>
              <a:gd name="connsiteY66" fmla="*/ 4990846 h 6858000"/>
              <a:gd name="connsiteX67" fmla="*/ 1387642 w 3071665"/>
              <a:gd name="connsiteY67" fmla="*/ 5084534 h 6858000"/>
              <a:gd name="connsiteX68" fmla="*/ 1324005 w 3071665"/>
              <a:gd name="connsiteY68" fmla="*/ 5176454 h 6858000"/>
              <a:gd name="connsiteX69" fmla="*/ 1263903 w 3071665"/>
              <a:gd name="connsiteY69" fmla="*/ 5268374 h 6858000"/>
              <a:gd name="connsiteX70" fmla="*/ 1202034 w 3071665"/>
              <a:gd name="connsiteY70" fmla="*/ 5362062 h 6858000"/>
              <a:gd name="connsiteX71" fmla="*/ 1143700 w 3071665"/>
              <a:gd name="connsiteY71" fmla="*/ 5453983 h 6858000"/>
              <a:gd name="connsiteX72" fmla="*/ 1085366 w 3071665"/>
              <a:gd name="connsiteY72" fmla="*/ 5545903 h 6858000"/>
              <a:gd name="connsiteX73" fmla="*/ 1030567 w 3071665"/>
              <a:gd name="connsiteY73" fmla="*/ 5637823 h 6858000"/>
              <a:gd name="connsiteX74" fmla="*/ 977536 w 3071665"/>
              <a:gd name="connsiteY74" fmla="*/ 5731511 h 6858000"/>
              <a:gd name="connsiteX75" fmla="*/ 928041 w 3071665"/>
              <a:gd name="connsiteY75" fmla="*/ 5823431 h 6858000"/>
              <a:gd name="connsiteX76" fmla="*/ 878545 w 3071665"/>
              <a:gd name="connsiteY76" fmla="*/ 5915351 h 6858000"/>
              <a:gd name="connsiteX77" fmla="*/ 832585 w 3071665"/>
              <a:gd name="connsiteY77" fmla="*/ 6007272 h 6858000"/>
              <a:gd name="connsiteX78" fmla="*/ 788393 w 3071665"/>
              <a:gd name="connsiteY78" fmla="*/ 6099192 h 6858000"/>
              <a:gd name="connsiteX79" fmla="*/ 745968 w 3071665"/>
              <a:gd name="connsiteY79" fmla="*/ 6191112 h 6858000"/>
              <a:gd name="connsiteX80" fmla="*/ 707079 w 3071665"/>
              <a:gd name="connsiteY80" fmla="*/ 6281265 h 6858000"/>
              <a:gd name="connsiteX81" fmla="*/ 671725 w 3071665"/>
              <a:gd name="connsiteY81" fmla="*/ 6373185 h 6858000"/>
              <a:gd name="connsiteX82" fmla="*/ 638139 w 3071665"/>
              <a:gd name="connsiteY82" fmla="*/ 6465105 h 6858000"/>
              <a:gd name="connsiteX83" fmla="*/ 606320 w 3071665"/>
              <a:gd name="connsiteY83" fmla="*/ 6557025 h 6858000"/>
              <a:gd name="connsiteX84" fmla="*/ 579805 w 3071665"/>
              <a:gd name="connsiteY84" fmla="*/ 6647178 h 6858000"/>
              <a:gd name="connsiteX85" fmla="*/ 555057 w 3071665"/>
              <a:gd name="connsiteY85" fmla="*/ 6737331 h 6858000"/>
              <a:gd name="connsiteX86" fmla="*/ 533844 w 3071665"/>
              <a:gd name="connsiteY86" fmla="*/ 6827483 h 6858000"/>
              <a:gd name="connsiteX87" fmla="*/ 527741 w 3071665"/>
              <a:gd name="connsiteY87" fmla="*/ 6858000 h 6858000"/>
              <a:gd name="connsiteX88" fmla="*/ 148053 w 3071665"/>
              <a:gd name="connsiteY88" fmla="*/ 6858000 h 6858000"/>
              <a:gd name="connsiteX89" fmla="*/ 134345 w 3071665"/>
              <a:gd name="connsiteY89" fmla="*/ 6816877 h 6858000"/>
              <a:gd name="connsiteX90" fmla="*/ 120203 w 3071665"/>
              <a:gd name="connsiteY90" fmla="*/ 6772685 h 6858000"/>
              <a:gd name="connsiteX91" fmla="*/ 106062 w 3071665"/>
              <a:gd name="connsiteY91" fmla="*/ 6726724 h 6858000"/>
              <a:gd name="connsiteX92" fmla="*/ 93688 w 3071665"/>
              <a:gd name="connsiteY92" fmla="*/ 6682532 h 6858000"/>
              <a:gd name="connsiteX93" fmla="*/ 83082 w 3071665"/>
              <a:gd name="connsiteY93" fmla="*/ 6636572 h 6858000"/>
              <a:gd name="connsiteX94" fmla="*/ 72476 w 3071665"/>
              <a:gd name="connsiteY94" fmla="*/ 6592379 h 6858000"/>
              <a:gd name="connsiteX95" fmla="*/ 61869 w 3071665"/>
              <a:gd name="connsiteY95" fmla="*/ 6544652 h 6858000"/>
              <a:gd name="connsiteX96" fmla="*/ 53031 w 3071665"/>
              <a:gd name="connsiteY96" fmla="*/ 6498691 h 6858000"/>
              <a:gd name="connsiteX97" fmla="*/ 44192 w 3071665"/>
              <a:gd name="connsiteY97" fmla="*/ 6450964 h 6858000"/>
              <a:gd name="connsiteX98" fmla="*/ 37122 w 3071665"/>
              <a:gd name="connsiteY98" fmla="*/ 6401468 h 6858000"/>
              <a:gd name="connsiteX99" fmla="*/ 30051 w 3071665"/>
              <a:gd name="connsiteY99" fmla="*/ 6351973 h 6858000"/>
              <a:gd name="connsiteX100" fmla="*/ 22980 w 3071665"/>
              <a:gd name="connsiteY100" fmla="*/ 6302477 h 6858000"/>
              <a:gd name="connsiteX101" fmla="*/ 17677 w 3071665"/>
              <a:gd name="connsiteY101" fmla="*/ 6252982 h 6858000"/>
              <a:gd name="connsiteX102" fmla="*/ 12374 w 3071665"/>
              <a:gd name="connsiteY102" fmla="*/ 6201718 h 6858000"/>
              <a:gd name="connsiteX103" fmla="*/ 8838 w 3071665"/>
              <a:gd name="connsiteY103" fmla="*/ 6150455 h 6858000"/>
              <a:gd name="connsiteX104" fmla="*/ 5303 w 3071665"/>
              <a:gd name="connsiteY104" fmla="*/ 6097424 h 6858000"/>
              <a:gd name="connsiteX105" fmla="*/ 1768 w 3071665"/>
              <a:gd name="connsiteY105" fmla="*/ 6039090 h 6858000"/>
              <a:gd name="connsiteX106" fmla="*/ 0 w 3071665"/>
              <a:gd name="connsiteY106" fmla="*/ 5980756 h 6858000"/>
              <a:gd name="connsiteX107" fmla="*/ 0 w 3071665"/>
              <a:gd name="connsiteY107" fmla="*/ 5922422 h 6858000"/>
              <a:gd name="connsiteX108" fmla="*/ 1768 w 3071665"/>
              <a:gd name="connsiteY108" fmla="*/ 5864088 h 6858000"/>
              <a:gd name="connsiteX109" fmla="*/ 3535 w 3071665"/>
              <a:gd name="connsiteY109" fmla="*/ 5805754 h 6858000"/>
              <a:gd name="connsiteX110" fmla="*/ 8838 w 3071665"/>
              <a:gd name="connsiteY110" fmla="*/ 5747420 h 6858000"/>
              <a:gd name="connsiteX111" fmla="*/ 14142 w 3071665"/>
              <a:gd name="connsiteY111" fmla="*/ 5690854 h 6858000"/>
              <a:gd name="connsiteX112" fmla="*/ 19445 w 3071665"/>
              <a:gd name="connsiteY112" fmla="*/ 5634288 h 6858000"/>
              <a:gd name="connsiteX113" fmla="*/ 28283 w 3071665"/>
              <a:gd name="connsiteY113" fmla="*/ 5577721 h 6858000"/>
              <a:gd name="connsiteX114" fmla="*/ 37122 w 3071665"/>
              <a:gd name="connsiteY114" fmla="*/ 5521155 h 6858000"/>
              <a:gd name="connsiteX115" fmla="*/ 45960 w 3071665"/>
              <a:gd name="connsiteY115" fmla="*/ 5464589 h 6858000"/>
              <a:gd name="connsiteX116" fmla="*/ 58334 w 3071665"/>
              <a:gd name="connsiteY116" fmla="*/ 5408022 h 6858000"/>
              <a:gd name="connsiteX117" fmla="*/ 70708 w 3071665"/>
              <a:gd name="connsiteY117" fmla="*/ 5353224 h 6858000"/>
              <a:gd name="connsiteX118" fmla="*/ 83082 w 3071665"/>
              <a:gd name="connsiteY118" fmla="*/ 5298425 h 6858000"/>
              <a:gd name="connsiteX119" fmla="*/ 98991 w 3071665"/>
              <a:gd name="connsiteY119" fmla="*/ 5243627 h 6858000"/>
              <a:gd name="connsiteX120" fmla="*/ 114900 w 3071665"/>
              <a:gd name="connsiteY120" fmla="*/ 5188828 h 6858000"/>
              <a:gd name="connsiteX121" fmla="*/ 130810 w 3071665"/>
              <a:gd name="connsiteY121" fmla="*/ 5134029 h 6858000"/>
              <a:gd name="connsiteX122" fmla="*/ 148487 w 3071665"/>
              <a:gd name="connsiteY122" fmla="*/ 5079231 h 6858000"/>
              <a:gd name="connsiteX123" fmla="*/ 167931 w 3071665"/>
              <a:gd name="connsiteY123" fmla="*/ 5024432 h 6858000"/>
              <a:gd name="connsiteX124" fmla="*/ 187376 w 3071665"/>
              <a:gd name="connsiteY124" fmla="*/ 4971401 h 6858000"/>
              <a:gd name="connsiteX125" fmla="*/ 206821 w 3071665"/>
              <a:gd name="connsiteY125" fmla="*/ 4918370 h 6858000"/>
              <a:gd name="connsiteX126" fmla="*/ 228033 w 3071665"/>
              <a:gd name="connsiteY126" fmla="*/ 4863572 h 6858000"/>
              <a:gd name="connsiteX127" fmla="*/ 251013 w 3071665"/>
              <a:gd name="connsiteY127" fmla="*/ 4810541 h 6858000"/>
              <a:gd name="connsiteX128" fmla="*/ 273993 w 3071665"/>
              <a:gd name="connsiteY128" fmla="*/ 4757510 h 6858000"/>
              <a:gd name="connsiteX129" fmla="*/ 323489 w 3071665"/>
              <a:gd name="connsiteY129" fmla="*/ 4653216 h 6858000"/>
              <a:gd name="connsiteX130" fmla="*/ 374752 w 3071665"/>
              <a:gd name="connsiteY130" fmla="*/ 4547154 h 6858000"/>
              <a:gd name="connsiteX131" fmla="*/ 401267 w 3071665"/>
              <a:gd name="connsiteY131" fmla="*/ 4495891 h 6858000"/>
              <a:gd name="connsiteX132" fmla="*/ 429550 w 3071665"/>
              <a:gd name="connsiteY132" fmla="*/ 4444627 h 6858000"/>
              <a:gd name="connsiteX133" fmla="*/ 457834 w 3071665"/>
              <a:gd name="connsiteY133" fmla="*/ 4391597 h 6858000"/>
              <a:gd name="connsiteX134" fmla="*/ 487884 w 3071665"/>
              <a:gd name="connsiteY134" fmla="*/ 4340333 h 6858000"/>
              <a:gd name="connsiteX135" fmla="*/ 516168 w 3071665"/>
              <a:gd name="connsiteY135" fmla="*/ 4289070 h 6858000"/>
              <a:gd name="connsiteX136" fmla="*/ 546218 w 3071665"/>
              <a:gd name="connsiteY136" fmla="*/ 4237807 h 6858000"/>
              <a:gd name="connsiteX137" fmla="*/ 608088 w 3071665"/>
              <a:gd name="connsiteY137" fmla="*/ 4135280 h 6858000"/>
              <a:gd name="connsiteX138" fmla="*/ 673493 w 3071665"/>
              <a:gd name="connsiteY138" fmla="*/ 4034522 h 6858000"/>
              <a:gd name="connsiteX139" fmla="*/ 738897 w 3071665"/>
              <a:gd name="connsiteY139" fmla="*/ 3931995 h 6858000"/>
              <a:gd name="connsiteX140" fmla="*/ 806070 w 3071665"/>
              <a:gd name="connsiteY140" fmla="*/ 3831237 h 6858000"/>
              <a:gd name="connsiteX141" fmla="*/ 841424 w 3071665"/>
              <a:gd name="connsiteY141" fmla="*/ 3781741 h 6858000"/>
              <a:gd name="connsiteX142" fmla="*/ 875010 w 3071665"/>
              <a:gd name="connsiteY142" fmla="*/ 3732246 h 6858000"/>
              <a:gd name="connsiteX143" fmla="*/ 1016426 w 3071665"/>
              <a:gd name="connsiteY143" fmla="*/ 3528960 h 6858000"/>
              <a:gd name="connsiteX144" fmla="*/ 1161377 w 3071665"/>
              <a:gd name="connsiteY144" fmla="*/ 3330978 h 6858000"/>
              <a:gd name="connsiteX145" fmla="*/ 1308096 w 3071665"/>
              <a:gd name="connsiteY145" fmla="*/ 3131229 h 6858000"/>
              <a:gd name="connsiteX146" fmla="*/ 1453047 w 3071665"/>
              <a:gd name="connsiteY146" fmla="*/ 2933246 h 6858000"/>
              <a:gd name="connsiteX147" fmla="*/ 1525522 w 3071665"/>
              <a:gd name="connsiteY147" fmla="*/ 2832488 h 6858000"/>
              <a:gd name="connsiteX148" fmla="*/ 1596230 w 3071665"/>
              <a:gd name="connsiteY148" fmla="*/ 2733497 h 6858000"/>
              <a:gd name="connsiteX149" fmla="*/ 1836637 w 3071665"/>
              <a:gd name="connsiteY149" fmla="*/ 2397634 h 6858000"/>
              <a:gd name="connsiteX150" fmla="*/ 2068205 w 3071665"/>
              <a:gd name="connsiteY150" fmla="*/ 2072378 h 6858000"/>
              <a:gd name="connsiteX151" fmla="*/ 2177803 w 3071665"/>
              <a:gd name="connsiteY151" fmla="*/ 1916821 h 6858000"/>
              <a:gd name="connsiteX152" fmla="*/ 2283864 w 3071665"/>
              <a:gd name="connsiteY152" fmla="*/ 1766566 h 6858000"/>
              <a:gd name="connsiteX153" fmla="*/ 2382856 w 3071665"/>
              <a:gd name="connsiteY153" fmla="*/ 1621615 h 6858000"/>
              <a:gd name="connsiteX154" fmla="*/ 2478311 w 3071665"/>
              <a:gd name="connsiteY154" fmla="*/ 1481967 h 6858000"/>
              <a:gd name="connsiteX155" fmla="*/ 2564928 w 3071665"/>
              <a:gd name="connsiteY155" fmla="*/ 1349390 h 6858000"/>
              <a:gd name="connsiteX156" fmla="*/ 2644475 w 3071665"/>
              <a:gd name="connsiteY156" fmla="*/ 1223883 h 6858000"/>
              <a:gd name="connsiteX157" fmla="*/ 2716950 w 3071665"/>
              <a:gd name="connsiteY157" fmla="*/ 1105448 h 6858000"/>
              <a:gd name="connsiteX158" fmla="*/ 2748769 w 3071665"/>
              <a:gd name="connsiteY158" fmla="*/ 1048881 h 6858000"/>
              <a:gd name="connsiteX159" fmla="*/ 2778820 w 3071665"/>
              <a:gd name="connsiteY159" fmla="*/ 995850 h 6858000"/>
              <a:gd name="connsiteX160" fmla="*/ 2807103 w 3071665"/>
              <a:gd name="connsiteY160" fmla="*/ 942820 h 6858000"/>
              <a:gd name="connsiteX161" fmla="*/ 2831850 w 3071665"/>
              <a:gd name="connsiteY161" fmla="*/ 893324 h 6858000"/>
              <a:gd name="connsiteX162" fmla="*/ 2854830 w 3071665"/>
              <a:gd name="connsiteY162" fmla="*/ 845596 h 6858000"/>
              <a:gd name="connsiteX163" fmla="*/ 2876043 w 3071665"/>
              <a:gd name="connsiteY163" fmla="*/ 799636 h 6858000"/>
              <a:gd name="connsiteX164" fmla="*/ 2891952 w 3071665"/>
              <a:gd name="connsiteY164" fmla="*/ 757211 h 6858000"/>
              <a:gd name="connsiteX165" fmla="*/ 2906094 w 3071665"/>
              <a:gd name="connsiteY165" fmla="*/ 718322 h 6858000"/>
              <a:gd name="connsiteX166" fmla="*/ 2918468 w 3071665"/>
              <a:gd name="connsiteY166" fmla="*/ 681200 h 6858000"/>
              <a:gd name="connsiteX167" fmla="*/ 2923771 w 3071665"/>
              <a:gd name="connsiteY167" fmla="*/ 663523 h 6858000"/>
              <a:gd name="connsiteX168" fmla="*/ 2927306 w 3071665"/>
              <a:gd name="connsiteY168" fmla="*/ 645846 h 6858000"/>
              <a:gd name="connsiteX169" fmla="*/ 2930842 w 3071665"/>
              <a:gd name="connsiteY169" fmla="*/ 621099 h 6858000"/>
              <a:gd name="connsiteX170" fmla="*/ 2934377 w 3071665"/>
              <a:gd name="connsiteY170" fmla="*/ 596351 h 6858000"/>
              <a:gd name="connsiteX171" fmla="*/ 2937912 w 3071665"/>
              <a:gd name="connsiteY171" fmla="*/ 571603 h 6858000"/>
              <a:gd name="connsiteX172" fmla="*/ 2939680 w 3071665"/>
              <a:gd name="connsiteY172" fmla="*/ 546855 h 6858000"/>
              <a:gd name="connsiteX173" fmla="*/ 2941448 w 3071665"/>
              <a:gd name="connsiteY173" fmla="*/ 495592 h 6858000"/>
              <a:gd name="connsiteX174" fmla="*/ 2939680 w 3071665"/>
              <a:gd name="connsiteY174" fmla="*/ 446097 h 6858000"/>
              <a:gd name="connsiteX175" fmla="*/ 2937912 w 3071665"/>
              <a:gd name="connsiteY175" fmla="*/ 421349 h 6858000"/>
              <a:gd name="connsiteX176" fmla="*/ 2936144 w 3071665"/>
              <a:gd name="connsiteY176" fmla="*/ 394833 h 6858000"/>
              <a:gd name="connsiteX177" fmla="*/ 2932609 w 3071665"/>
              <a:gd name="connsiteY177" fmla="*/ 370086 h 6858000"/>
              <a:gd name="connsiteX178" fmla="*/ 2929074 w 3071665"/>
              <a:gd name="connsiteY178" fmla="*/ 345338 h 6858000"/>
              <a:gd name="connsiteX179" fmla="*/ 2920235 w 3071665"/>
              <a:gd name="connsiteY179" fmla="*/ 297610 h 6858000"/>
              <a:gd name="connsiteX180" fmla="*/ 2914932 w 3071665"/>
              <a:gd name="connsiteY180" fmla="*/ 272862 h 6858000"/>
              <a:gd name="connsiteX181" fmla="*/ 2909629 w 3071665"/>
              <a:gd name="connsiteY181" fmla="*/ 248115 h 6858000"/>
              <a:gd name="connsiteX182" fmla="*/ 2897255 w 3071665"/>
              <a:gd name="connsiteY182" fmla="*/ 202154 h 6858000"/>
              <a:gd name="connsiteX183" fmla="*/ 2883114 w 3071665"/>
              <a:gd name="connsiteY183" fmla="*/ 154427 h 6858000"/>
              <a:gd name="connsiteX184" fmla="*/ 2868972 w 3071665"/>
              <a:gd name="connsiteY184" fmla="*/ 110234 h 6858000"/>
              <a:gd name="connsiteX185" fmla="*/ 2853063 w 3071665"/>
              <a:gd name="connsiteY185" fmla="*/ 67809 h 6858000"/>
              <a:gd name="connsiteX186" fmla="*/ 2837154 w 3071665"/>
              <a:gd name="connsiteY186" fmla="*/ 271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071665" h="6858000">
                <a:moveTo>
                  <a:pt x="3071665" y="3924144"/>
                </a:moveTo>
                <a:lnTo>
                  <a:pt x="3071665" y="6105930"/>
                </a:lnTo>
                <a:lnTo>
                  <a:pt x="3045743" y="6134545"/>
                </a:lnTo>
                <a:lnTo>
                  <a:pt x="2906095" y="6291870"/>
                </a:lnTo>
                <a:lnTo>
                  <a:pt x="2762912" y="6458034"/>
                </a:lnTo>
                <a:lnTo>
                  <a:pt x="2690436" y="6541116"/>
                </a:lnTo>
                <a:lnTo>
                  <a:pt x="2619729" y="6625965"/>
                </a:lnTo>
                <a:lnTo>
                  <a:pt x="2549021" y="6710815"/>
                </a:lnTo>
                <a:lnTo>
                  <a:pt x="2480081" y="6795664"/>
                </a:lnTo>
                <a:lnTo>
                  <a:pt x="2446494" y="6838089"/>
                </a:lnTo>
                <a:lnTo>
                  <a:pt x="2430731" y="6858000"/>
                </a:lnTo>
                <a:lnTo>
                  <a:pt x="922500" y="6858000"/>
                </a:lnTo>
                <a:lnTo>
                  <a:pt x="924507" y="6852230"/>
                </a:lnTo>
                <a:lnTo>
                  <a:pt x="938649" y="6813341"/>
                </a:lnTo>
                <a:lnTo>
                  <a:pt x="954558" y="6772684"/>
                </a:lnTo>
                <a:lnTo>
                  <a:pt x="970467" y="6730259"/>
                </a:lnTo>
                <a:lnTo>
                  <a:pt x="989912" y="6689602"/>
                </a:lnTo>
                <a:lnTo>
                  <a:pt x="1027033" y="6606521"/>
                </a:lnTo>
                <a:lnTo>
                  <a:pt x="1069458" y="6521671"/>
                </a:lnTo>
                <a:lnTo>
                  <a:pt x="1115418" y="6433286"/>
                </a:lnTo>
                <a:lnTo>
                  <a:pt x="1140166" y="6390861"/>
                </a:lnTo>
                <a:lnTo>
                  <a:pt x="1164914" y="6348437"/>
                </a:lnTo>
                <a:lnTo>
                  <a:pt x="1189662" y="6304244"/>
                </a:lnTo>
                <a:lnTo>
                  <a:pt x="1216177" y="6261820"/>
                </a:lnTo>
                <a:lnTo>
                  <a:pt x="1240925" y="6217627"/>
                </a:lnTo>
                <a:lnTo>
                  <a:pt x="1270976" y="6175202"/>
                </a:lnTo>
                <a:lnTo>
                  <a:pt x="1325774" y="6088585"/>
                </a:lnTo>
                <a:lnTo>
                  <a:pt x="1354057" y="6046161"/>
                </a:lnTo>
                <a:lnTo>
                  <a:pt x="1382341" y="6003736"/>
                </a:lnTo>
                <a:lnTo>
                  <a:pt x="1440675" y="5918886"/>
                </a:lnTo>
                <a:lnTo>
                  <a:pt x="1499009" y="5835805"/>
                </a:lnTo>
                <a:lnTo>
                  <a:pt x="1559110" y="5752723"/>
                </a:lnTo>
                <a:lnTo>
                  <a:pt x="1619212" y="5673176"/>
                </a:lnTo>
                <a:lnTo>
                  <a:pt x="1677546" y="5593630"/>
                </a:lnTo>
                <a:lnTo>
                  <a:pt x="1707597" y="5554741"/>
                </a:lnTo>
                <a:lnTo>
                  <a:pt x="1737648" y="5517619"/>
                </a:lnTo>
                <a:lnTo>
                  <a:pt x="1795982" y="5443376"/>
                </a:lnTo>
                <a:lnTo>
                  <a:pt x="1852548" y="5370900"/>
                </a:lnTo>
                <a:lnTo>
                  <a:pt x="1907347" y="5301960"/>
                </a:lnTo>
                <a:lnTo>
                  <a:pt x="1962145" y="5236555"/>
                </a:lnTo>
                <a:lnTo>
                  <a:pt x="2013408" y="5174686"/>
                </a:lnTo>
                <a:lnTo>
                  <a:pt x="2108864" y="5063321"/>
                </a:lnTo>
                <a:lnTo>
                  <a:pt x="2190178" y="4967865"/>
                </a:lnTo>
                <a:lnTo>
                  <a:pt x="2305079" y="4837056"/>
                </a:lnTo>
                <a:lnTo>
                  <a:pt x="2381089" y="4748671"/>
                </a:lnTo>
                <a:lnTo>
                  <a:pt x="2471242" y="4644377"/>
                </a:lnTo>
                <a:lnTo>
                  <a:pt x="2683366" y="4393364"/>
                </a:lnTo>
                <a:lnTo>
                  <a:pt x="2801801" y="4251948"/>
                </a:lnTo>
                <a:lnTo>
                  <a:pt x="2927308" y="4099926"/>
                </a:lnTo>
                <a:close/>
                <a:moveTo>
                  <a:pt x="2826529" y="0"/>
                </a:moveTo>
                <a:lnTo>
                  <a:pt x="3071664" y="0"/>
                </a:lnTo>
                <a:lnTo>
                  <a:pt x="3071664" y="2869379"/>
                </a:lnTo>
                <a:lnTo>
                  <a:pt x="3038671" y="2915570"/>
                </a:lnTo>
                <a:lnTo>
                  <a:pt x="2973266" y="3002187"/>
                </a:lnTo>
                <a:lnTo>
                  <a:pt x="2842457" y="3177189"/>
                </a:lnTo>
                <a:lnTo>
                  <a:pt x="2706344" y="3352191"/>
                </a:lnTo>
                <a:lnTo>
                  <a:pt x="2568464" y="3530728"/>
                </a:lnTo>
                <a:lnTo>
                  <a:pt x="2285632" y="3891338"/>
                </a:lnTo>
                <a:lnTo>
                  <a:pt x="2142449" y="4073411"/>
                </a:lnTo>
                <a:lnTo>
                  <a:pt x="1999265" y="4255484"/>
                </a:lnTo>
                <a:lnTo>
                  <a:pt x="1859617" y="4439324"/>
                </a:lnTo>
                <a:lnTo>
                  <a:pt x="1788909" y="4531245"/>
                </a:lnTo>
                <a:lnTo>
                  <a:pt x="1719969" y="4623165"/>
                </a:lnTo>
                <a:lnTo>
                  <a:pt x="1651029" y="4715085"/>
                </a:lnTo>
                <a:lnTo>
                  <a:pt x="1583856" y="4807005"/>
                </a:lnTo>
                <a:lnTo>
                  <a:pt x="1516684" y="4898926"/>
                </a:lnTo>
                <a:lnTo>
                  <a:pt x="1451279" y="4990846"/>
                </a:lnTo>
                <a:lnTo>
                  <a:pt x="1387642" y="5084534"/>
                </a:lnTo>
                <a:lnTo>
                  <a:pt x="1324005" y="5176454"/>
                </a:lnTo>
                <a:lnTo>
                  <a:pt x="1263903" y="5268374"/>
                </a:lnTo>
                <a:lnTo>
                  <a:pt x="1202034" y="5362062"/>
                </a:lnTo>
                <a:lnTo>
                  <a:pt x="1143700" y="5453983"/>
                </a:lnTo>
                <a:lnTo>
                  <a:pt x="1085366" y="5545903"/>
                </a:lnTo>
                <a:lnTo>
                  <a:pt x="1030567" y="5637823"/>
                </a:lnTo>
                <a:lnTo>
                  <a:pt x="977536" y="5731511"/>
                </a:lnTo>
                <a:lnTo>
                  <a:pt x="928041" y="5823431"/>
                </a:lnTo>
                <a:lnTo>
                  <a:pt x="878545" y="5915351"/>
                </a:lnTo>
                <a:lnTo>
                  <a:pt x="832585" y="6007272"/>
                </a:lnTo>
                <a:lnTo>
                  <a:pt x="788393" y="6099192"/>
                </a:lnTo>
                <a:lnTo>
                  <a:pt x="745968" y="6191112"/>
                </a:lnTo>
                <a:lnTo>
                  <a:pt x="707079" y="6281265"/>
                </a:lnTo>
                <a:lnTo>
                  <a:pt x="671725" y="6373185"/>
                </a:lnTo>
                <a:lnTo>
                  <a:pt x="638139" y="6465105"/>
                </a:lnTo>
                <a:lnTo>
                  <a:pt x="606320" y="6557025"/>
                </a:lnTo>
                <a:lnTo>
                  <a:pt x="579805" y="6647178"/>
                </a:lnTo>
                <a:lnTo>
                  <a:pt x="555057" y="6737331"/>
                </a:lnTo>
                <a:lnTo>
                  <a:pt x="533844" y="6827483"/>
                </a:lnTo>
                <a:lnTo>
                  <a:pt x="527741" y="6858000"/>
                </a:lnTo>
                <a:lnTo>
                  <a:pt x="148053" y="6858000"/>
                </a:lnTo>
                <a:lnTo>
                  <a:pt x="134345" y="6816877"/>
                </a:lnTo>
                <a:lnTo>
                  <a:pt x="120203" y="6772685"/>
                </a:lnTo>
                <a:lnTo>
                  <a:pt x="106062" y="6726724"/>
                </a:lnTo>
                <a:lnTo>
                  <a:pt x="93688" y="6682532"/>
                </a:lnTo>
                <a:lnTo>
                  <a:pt x="83082" y="6636572"/>
                </a:lnTo>
                <a:lnTo>
                  <a:pt x="72476" y="6592379"/>
                </a:lnTo>
                <a:lnTo>
                  <a:pt x="61869" y="6544652"/>
                </a:lnTo>
                <a:lnTo>
                  <a:pt x="53031" y="6498691"/>
                </a:lnTo>
                <a:lnTo>
                  <a:pt x="44192" y="6450964"/>
                </a:lnTo>
                <a:lnTo>
                  <a:pt x="37122" y="6401468"/>
                </a:lnTo>
                <a:lnTo>
                  <a:pt x="30051" y="6351973"/>
                </a:lnTo>
                <a:lnTo>
                  <a:pt x="22980" y="6302477"/>
                </a:lnTo>
                <a:lnTo>
                  <a:pt x="17677" y="6252982"/>
                </a:lnTo>
                <a:lnTo>
                  <a:pt x="12374" y="6201718"/>
                </a:lnTo>
                <a:lnTo>
                  <a:pt x="8838" y="6150455"/>
                </a:lnTo>
                <a:lnTo>
                  <a:pt x="5303" y="6097424"/>
                </a:lnTo>
                <a:lnTo>
                  <a:pt x="1768" y="6039090"/>
                </a:lnTo>
                <a:lnTo>
                  <a:pt x="0" y="5980756"/>
                </a:lnTo>
                <a:lnTo>
                  <a:pt x="0" y="5922422"/>
                </a:lnTo>
                <a:lnTo>
                  <a:pt x="1768" y="5864088"/>
                </a:lnTo>
                <a:lnTo>
                  <a:pt x="3535" y="5805754"/>
                </a:lnTo>
                <a:lnTo>
                  <a:pt x="8838" y="5747420"/>
                </a:lnTo>
                <a:lnTo>
                  <a:pt x="14142" y="5690854"/>
                </a:lnTo>
                <a:lnTo>
                  <a:pt x="19445" y="5634288"/>
                </a:lnTo>
                <a:lnTo>
                  <a:pt x="28283" y="5577721"/>
                </a:lnTo>
                <a:lnTo>
                  <a:pt x="37122" y="5521155"/>
                </a:lnTo>
                <a:lnTo>
                  <a:pt x="45960" y="5464589"/>
                </a:lnTo>
                <a:lnTo>
                  <a:pt x="58334" y="5408022"/>
                </a:lnTo>
                <a:lnTo>
                  <a:pt x="70708" y="5353224"/>
                </a:lnTo>
                <a:lnTo>
                  <a:pt x="83082" y="5298425"/>
                </a:lnTo>
                <a:lnTo>
                  <a:pt x="98991" y="5243627"/>
                </a:lnTo>
                <a:lnTo>
                  <a:pt x="114900" y="5188828"/>
                </a:lnTo>
                <a:lnTo>
                  <a:pt x="130810" y="5134029"/>
                </a:lnTo>
                <a:lnTo>
                  <a:pt x="148487" y="5079231"/>
                </a:lnTo>
                <a:lnTo>
                  <a:pt x="167931" y="5024432"/>
                </a:lnTo>
                <a:lnTo>
                  <a:pt x="187376" y="4971401"/>
                </a:lnTo>
                <a:lnTo>
                  <a:pt x="206821" y="4918370"/>
                </a:lnTo>
                <a:lnTo>
                  <a:pt x="228033" y="4863572"/>
                </a:lnTo>
                <a:lnTo>
                  <a:pt x="251013" y="4810541"/>
                </a:lnTo>
                <a:lnTo>
                  <a:pt x="273993" y="4757510"/>
                </a:lnTo>
                <a:lnTo>
                  <a:pt x="323489" y="4653216"/>
                </a:lnTo>
                <a:lnTo>
                  <a:pt x="374752" y="4547154"/>
                </a:lnTo>
                <a:lnTo>
                  <a:pt x="401267" y="4495891"/>
                </a:lnTo>
                <a:lnTo>
                  <a:pt x="429550" y="4444627"/>
                </a:lnTo>
                <a:lnTo>
                  <a:pt x="457834" y="4391597"/>
                </a:lnTo>
                <a:lnTo>
                  <a:pt x="487884" y="4340333"/>
                </a:lnTo>
                <a:lnTo>
                  <a:pt x="516168" y="4289070"/>
                </a:lnTo>
                <a:lnTo>
                  <a:pt x="546218" y="4237807"/>
                </a:lnTo>
                <a:lnTo>
                  <a:pt x="608088" y="4135280"/>
                </a:lnTo>
                <a:lnTo>
                  <a:pt x="673493" y="4034522"/>
                </a:lnTo>
                <a:lnTo>
                  <a:pt x="738897" y="3931995"/>
                </a:lnTo>
                <a:lnTo>
                  <a:pt x="806070" y="3831237"/>
                </a:lnTo>
                <a:lnTo>
                  <a:pt x="841424" y="3781741"/>
                </a:lnTo>
                <a:lnTo>
                  <a:pt x="875010" y="3732246"/>
                </a:lnTo>
                <a:lnTo>
                  <a:pt x="1016426" y="3528960"/>
                </a:lnTo>
                <a:lnTo>
                  <a:pt x="1161377" y="3330978"/>
                </a:lnTo>
                <a:lnTo>
                  <a:pt x="1308096" y="3131229"/>
                </a:lnTo>
                <a:lnTo>
                  <a:pt x="1453047" y="2933246"/>
                </a:lnTo>
                <a:lnTo>
                  <a:pt x="1525522" y="2832488"/>
                </a:lnTo>
                <a:lnTo>
                  <a:pt x="1596230" y="2733497"/>
                </a:lnTo>
                <a:lnTo>
                  <a:pt x="1836637" y="2397634"/>
                </a:lnTo>
                <a:lnTo>
                  <a:pt x="2068205" y="2072378"/>
                </a:lnTo>
                <a:lnTo>
                  <a:pt x="2177803" y="1916821"/>
                </a:lnTo>
                <a:lnTo>
                  <a:pt x="2283864" y="1766566"/>
                </a:lnTo>
                <a:lnTo>
                  <a:pt x="2382856" y="1621615"/>
                </a:lnTo>
                <a:lnTo>
                  <a:pt x="2478311" y="1481967"/>
                </a:lnTo>
                <a:lnTo>
                  <a:pt x="2564928" y="1349390"/>
                </a:lnTo>
                <a:lnTo>
                  <a:pt x="2644475" y="1223883"/>
                </a:lnTo>
                <a:lnTo>
                  <a:pt x="2716950" y="1105448"/>
                </a:lnTo>
                <a:lnTo>
                  <a:pt x="2748769" y="1048881"/>
                </a:lnTo>
                <a:lnTo>
                  <a:pt x="2778820" y="995850"/>
                </a:lnTo>
                <a:lnTo>
                  <a:pt x="2807103" y="942820"/>
                </a:lnTo>
                <a:lnTo>
                  <a:pt x="2831850" y="893324"/>
                </a:lnTo>
                <a:lnTo>
                  <a:pt x="2854830" y="845596"/>
                </a:lnTo>
                <a:lnTo>
                  <a:pt x="2876043" y="799636"/>
                </a:lnTo>
                <a:lnTo>
                  <a:pt x="2891952" y="757211"/>
                </a:lnTo>
                <a:lnTo>
                  <a:pt x="2906094" y="718322"/>
                </a:lnTo>
                <a:lnTo>
                  <a:pt x="2918468" y="681200"/>
                </a:lnTo>
                <a:lnTo>
                  <a:pt x="2923771" y="663523"/>
                </a:lnTo>
                <a:lnTo>
                  <a:pt x="2927306" y="645846"/>
                </a:lnTo>
                <a:lnTo>
                  <a:pt x="2930842" y="621099"/>
                </a:lnTo>
                <a:lnTo>
                  <a:pt x="2934377" y="596351"/>
                </a:lnTo>
                <a:lnTo>
                  <a:pt x="2937912" y="571603"/>
                </a:lnTo>
                <a:lnTo>
                  <a:pt x="2939680" y="546855"/>
                </a:lnTo>
                <a:lnTo>
                  <a:pt x="2941448" y="495592"/>
                </a:lnTo>
                <a:lnTo>
                  <a:pt x="2939680" y="446097"/>
                </a:lnTo>
                <a:lnTo>
                  <a:pt x="2937912" y="421349"/>
                </a:lnTo>
                <a:lnTo>
                  <a:pt x="2936144" y="394833"/>
                </a:lnTo>
                <a:lnTo>
                  <a:pt x="2932609" y="370086"/>
                </a:lnTo>
                <a:lnTo>
                  <a:pt x="2929074" y="345338"/>
                </a:lnTo>
                <a:lnTo>
                  <a:pt x="2920235" y="297610"/>
                </a:lnTo>
                <a:lnTo>
                  <a:pt x="2914932" y="272862"/>
                </a:lnTo>
                <a:lnTo>
                  <a:pt x="2909629" y="248115"/>
                </a:lnTo>
                <a:lnTo>
                  <a:pt x="2897255" y="202154"/>
                </a:lnTo>
                <a:lnTo>
                  <a:pt x="2883114" y="154427"/>
                </a:lnTo>
                <a:lnTo>
                  <a:pt x="2868972" y="110234"/>
                </a:lnTo>
                <a:lnTo>
                  <a:pt x="2853063" y="67809"/>
                </a:lnTo>
                <a:lnTo>
                  <a:pt x="2837154" y="27152"/>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14221540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
    <p:bg>
      <p:bgPr>
        <a:solidFill>
          <a:schemeClr val="accent1"/>
        </a:solidFill>
        <a:effectLst/>
      </p:bgPr>
    </p:bg>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5FF9A2D4-6DC1-9A08-458A-4055DDEF3708}"/>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FE53753E-95AF-47EE-BCF8-DFFACE6AEFFF}"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bg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623889" y="2132856"/>
            <a:ext cx="4535486"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9" y="4436690"/>
            <a:ext cx="4535486"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16907702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2">
    <p:bg>
      <p:bgPr>
        <a:solidFill>
          <a:schemeClr val="accent2"/>
        </a:solidFill>
        <a:effectLst/>
      </p:bgPr>
    </p:bg>
    <p:spTree>
      <p:nvGrpSpPr>
        <p:cNvPr id="1" name=""/>
        <p:cNvGrpSpPr/>
        <p:nvPr/>
      </p:nvGrpSpPr>
      <p:grpSpPr>
        <a:xfrm>
          <a:off x="0" y="0"/>
          <a:ext cx="0" cy="0"/>
          <a:chOff x="0" y="0"/>
          <a:chExt cx="0" cy="0"/>
        </a:xfrm>
      </p:grpSpPr>
      <p:sp>
        <p:nvSpPr>
          <p:cNvPr id="3" name="Picture Placeholder 19">
            <a:extLst>
              <a:ext uri="{FF2B5EF4-FFF2-40B4-BE49-F238E27FC236}">
                <a16:creationId xmlns:a16="http://schemas.microsoft.com/office/drawing/2014/main" id="{54361A05-748E-6BA5-2C76-26672F402F69}"/>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accent1"/>
                </a:solidFill>
              </a:defRPr>
            </a:lvl1pPr>
          </a:lstStyle>
          <a:p>
            <a:fld id="{B28730A1-A494-40A4-B110-98BD117055DD}"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623889" y="2132856"/>
            <a:ext cx="4535486" cy="2015802"/>
          </a:xfrm>
        </p:spPr>
        <p:txBody>
          <a:bodyPr anchor="t" anchorCtr="0"/>
          <a:lstStyle>
            <a:lvl1pPr algn="l">
              <a:defRPr sz="4000">
                <a:solidFill>
                  <a:schemeClr val="accent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9" y="4436690"/>
            <a:ext cx="4535486" cy="576064"/>
          </a:xfrm>
        </p:spPr>
        <p:txBody>
          <a:bodyPr/>
          <a:lstStyle>
            <a:lvl1pPr marL="0" indent="0" algn="l">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14822438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5328098"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05808124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2">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5328098"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2495935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Comparison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5328096"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240016" y="1773238"/>
            <a:ext cx="5328097"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5328098"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DC1DA182-E6FB-4A50-B314-B7507058FF4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23015810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Comparison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5328096"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240016" y="1773238"/>
            <a:ext cx="5328097"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5328098"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DC1DA182-E6FB-4A50-B314-B7507058FF4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16778091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Content and Header">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9" y="1773238"/>
            <a:ext cx="10944222"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9" y="2420888"/>
            <a:ext cx="10944222"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652427E8-F234-47B6-9AB4-655F3C85B25E}"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31072580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Content and Header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9" y="1773238"/>
            <a:ext cx="10944222"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9" y="2420888"/>
            <a:ext cx="10944222"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652427E8-F234-47B6-9AB4-655F3C85B25E}"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17665972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Title Slide 2">
    <p:bg>
      <p:bgPr>
        <a:solidFill>
          <a:schemeClr val="accent4"/>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endParaRPr lang="en-US" dirty="0"/>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D57F1E4F-1CFF-5643-939E-217C01CDF565}" type="slidenum">
              <a:rPr lang="en-US" smtClean="0"/>
              <a:pPr/>
              <a:t>‹#›</a:t>
            </a:fld>
            <a:endParaRPr lang="en-US" dirty="0"/>
          </a:p>
        </p:txBody>
      </p:sp>
      <p:grpSp>
        <p:nvGrpSpPr>
          <p:cNvPr id="12" name="Group 11">
            <a:extLst>
              <a:ext uri="{C183D7F6-B498-43B3-948B-1728B52AA6E4}">
                <adec:decorative xmlns:adec="http://schemas.microsoft.com/office/drawing/2017/decorative" val="1"/>
              </a:ext>
            </a:extLst>
          </p:cNvPr>
          <p:cNvGrpSpPr>
            <a:grpSpLocks noChangeAspect="1"/>
          </p:cNvGrpSpPr>
          <p:nvPr/>
        </p:nvGrpSpPr>
        <p:grpSpPr>
          <a:xfrm>
            <a:off x="4984950" y="980728"/>
            <a:ext cx="2222099" cy="1440000"/>
            <a:chOff x="3287713" y="333375"/>
            <a:chExt cx="6107112" cy="3957638"/>
          </a:xfrm>
          <a:solidFill>
            <a:schemeClr val="accent2"/>
          </a:solidFill>
        </p:grpSpPr>
        <p:sp>
          <p:nvSpPr>
            <p:cNvPr id="9" name="Freeform 6"/>
            <p:cNvSpPr>
              <a:spLocks noEditPoints="1"/>
            </p:cNvSpPr>
            <p:nvPr/>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grpSp>
        <p:nvGrpSpPr>
          <p:cNvPr id="14" name="Group 13">
            <a:extLst>
              <a:ext uri="{C183D7F6-B498-43B3-948B-1728B52AA6E4}">
                <adec:decorative xmlns:adec="http://schemas.microsoft.com/office/drawing/2017/decorative" val="1"/>
              </a:ext>
            </a:extLst>
          </p:cNvPr>
          <p:cNvGrpSpPr/>
          <p:nvPr/>
        </p:nvGrpSpPr>
        <p:grpSpPr>
          <a:xfrm>
            <a:off x="0" y="6669360"/>
            <a:ext cx="12192000" cy="188639"/>
            <a:chOff x="2207568" y="692696"/>
            <a:chExt cx="2304256" cy="576064"/>
          </a:xfrm>
        </p:grpSpPr>
        <p:sp>
          <p:nvSpPr>
            <p:cNvPr id="17" name="Rectangle 16"/>
            <p:cNvSpPr/>
            <p:nvPr/>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8" name="Rectangle 17"/>
            <p:cNvSpPr/>
            <p:nvPr/>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9" name="Rectangle 18"/>
            <p:cNvSpPr/>
            <p:nvPr/>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6" name="Rectangle 15"/>
            <p:cNvSpPr/>
            <p:nvPr/>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accent2"/>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1057854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hree 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479426" y="1773238"/>
            <a:ext cx="3456334"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479426" y="2420888"/>
            <a:ext cx="3456334" cy="3744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10" name="Title 9"/>
          <p:cNvSpPr>
            <a:spLocks noGrp="1"/>
          </p:cNvSpPr>
          <p:nvPr>
            <p:ph type="title"/>
          </p:nvPr>
        </p:nvSpPr>
        <p:spPr/>
        <p:txBody>
          <a:bodyPr/>
          <a:lstStyle/>
          <a:p>
            <a:r>
              <a:rPr lang="en-US"/>
              <a:t>Click to edit Master title style</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256240" y="1773238"/>
            <a:ext cx="3456335"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256240" y="2420888"/>
            <a:ext cx="3456335" cy="3744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42245302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Content and Highl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5C36278-0317-47B4-A5E2-1B008F0A3A4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8688288"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12" name="Straight Connector 11">
            <a:extLst>
              <a:ext uri="{FF2B5EF4-FFF2-40B4-BE49-F238E27FC236}">
                <a16:creationId xmlns:a16="http://schemas.microsoft.com/office/drawing/2014/main" id="{42F05E37-3776-01E8-7194-21D33C2EED51}"/>
              </a:ext>
              <a:ext uri="{C183D7F6-B498-43B3-948B-1728B52AA6E4}">
                <adec:decorative xmlns:adec="http://schemas.microsoft.com/office/drawing/2017/decorative" val="1"/>
              </a:ext>
            </a:extLst>
          </p:cNvPr>
          <p:cNvCxnSpPr/>
          <p:nvPr userDrawn="1"/>
        </p:nvCxnSpPr>
        <p:spPr>
          <a:xfrm>
            <a:off x="8400256"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44998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Content and Highlight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34739B3E-E336-46B9-A585-F7572893B654}"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7" name="Straight Connector 6">
            <a:extLst>
              <a:ext uri="{FF2B5EF4-FFF2-40B4-BE49-F238E27FC236}">
                <a16:creationId xmlns:a16="http://schemas.microsoft.com/office/drawing/2014/main" id="{C737DD0E-296C-8C45-52B2-8F30DD339E79}"/>
              </a:ext>
              <a:ext uri="{C183D7F6-B498-43B3-948B-1728B52AA6E4}">
                <adec:decorative xmlns:adec="http://schemas.microsoft.com/office/drawing/2017/decorative" val="1"/>
              </a:ext>
            </a:extLst>
          </p:cNvPr>
          <p:cNvCxnSpPr/>
          <p:nvPr userDrawn="1"/>
        </p:nvCxnSpPr>
        <p:spPr>
          <a:xfrm>
            <a:off x="3791744"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64569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Content and Highlight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5C36278-0317-47B4-A5E2-1B008F0A3A4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8688288"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12" name="Straight Connector 11">
            <a:extLst>
              <a:ext uri="{FF2B5EF4-FFF2-40B4-BE49-F238E27FC236}">
                <a16:creationId xmlns:a16="http://schemas.microsoft.com/office/drawing/2014/main" id="{42F05E37-3776-01E8-7194-21D33C2EED51}"/>
              </a:ext>
              <a:ext uri="{C183D7F6-B498-43B3-948B-1728B52AA6E4}">
                <adec:decorative xmlns:adec="http://schemas.microsoft.com/office/drawing/2017/decorative" val="1"/>
              </a:ext>
            </a:extLst>
          </p:cNvPr>
          <p:cNvCxnSpPr/>
          <p:nvPr userDrawn="1"/>
        </p:nvCxnSpPr>
        <p:spPr>
          <a:xfrm>
            <a:off x="8400256"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87830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Content and Highlight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34739B3E-E336-46B9-A585-F7572893B654}"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7" name="Straight Connector 6">
            <a:extLst>
              <a:ext uri="{FF2B5EF4-FFF2-40B4-BE49-F238E27FC236}">
                <a16:creationId xmlns:a16="http://schemas.microsoft.com/office/drawing/2014/main" id="{C737DD0E-296C-8C45-52B2-8F30DD339E79}"/>
              </a:ext>
              <a:ext uri="{C183D7F6-B498-43B3-948B-1728B52AA6E4}">
                <adec:decorative xmlns:adec="http://schemas.microsoft.com/office/drawing/2017/decorative" val="1"/>
              </a:ext>
            </a:extLst>
          </p:cNvPr>
          <p:cNvCxnSpPr/>
          <p:nvPr userDrawn="1"/>
        </p:nvCxnSpPr>
        <p:spPr>
          <a:xfrm>
            <a:off x="3791744"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67098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0" name="Picture Placeholder 19">
            <a:extLst>
              <a:ext uri="{FF2B5EF4-FFF2-40B4-BE49-F238E27FC236}">
                <a16:creationId xmlns:a16="http://schemas.microsoft.com/office/drawing/2014/main" id="{A8275D46-648A-6D1B-558E-E3FAC0796683}"/>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9" name="Text Placeholder 2">
            <a:extLst>
              <a:ext uri="{FF2B5EF4-FFF2-40B4-BE49-F238E27FC236}">
                <a16:creationId xmlns:a16="http://schemas.microsoft.com/office/drawing/2014/main" id="{EA2BFE28-A8A3-9BA9-3FCF-80A8FC75E0B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7" name="Date Placeholder 6">
            <a:extLst>
              <a:ext uri="{FF2B5EF4-FFF2-40B4-BE49-F238E27FC236}">
                <a16:creationId xmlns:a16="http://schemas.microsoft.com/office/drawing/2014/main" id="{EFC052CB-1C59-5FF2-4DF9-656C509F72B6}"/>
              </a:ext>
            </a:extLst>
          </p:cNvPr>
          <p:cNvSpPr>
            <a:spLocks noGrp="1"/>
          </p:cNvSpPr>
          <p:nvPr>
            <p:ph type="dt" sz="half" idx="20"/>
          </p:nvPr>
        </p:nvSpPr>
        <p:spPr/>
        <p:txBody>
          <a:bodyPr/>
          <a:lstStyle/>
          <a:p>
            <a:fld id="{0141B497-A1EF-4919-9591-DEA47F30A355}" type="datetime1">
              <a:rPr lang="fi-FI" smtClean="0"/>
              <a:t>4.5.2026</a:t>
            </a:fld>
            <a:endParaRPr lang="fi-FI" dirty="0"/>
          </a:p>
        </p:txBody>
      </p:sp>
      <p:sp>
        <p:nvSpPr>
          <p:cNvPr id="8" name="Footer Placeholder 7">
            <a:extLst>
              <a:ext uri="{FF2B5EF4-FFF2-40B4-BE49-F238E27FC236}">
                <a16:creationId xmlns:a16="http://schemas.microsoft.com/office/drawing/2014/main" id="{73DC01B7-6394-8CC2-2C32-66EE2DE3FF55}"/>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ECD5D9A-E923-5757-606E-E0B4413A922D}"/>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18885046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7200900"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3" name="Picture Placeholder 22">
            <a:extLst>
              <a:ext uri="{FF2B5EF4-FFF2-40B4-BE49-F238E27FC236}">
                <a16:creationId xmlns:a16="http://schemas.microsoft.com/office/drawing/2014/main" id="{CA6B75E8-E809-A875-9F2D-14DC986B3B84}"/>
              </a:ext>
              <a:ext uri="{C183D7F6-B498-43B3-948B-1728B52AA6E4}">
                <adec:decorative xmlns:adec="http://schemas.microsoft.com/office/drawing/2017/decorative" val="1"/>
              </a:ext>
            </a:extLst>
          </p:cNvPr>
          <p:cNvSpPr>
            <a:spLocks noGrp="1"/>
          </p:cNvSpPr>
          <p:nvPr>
            <p:ph type="pic" sz="quarter" idx="13"/>
          </p:nvPr>
        </p:nvSpPr>
        <p:spPr>
          <a:xfrm>
            <a:off x="8117802" y="0"/>
            <a:ext cx="4074198" cy="685800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7" name="Text Placeholder 2">
            <a:extLst>
              <a:ext uri="{FF2B5EF4-FFF2-40B4-BE49-F238E27FC236}">
                <a16:creationId xmlns:a16="http://schemas.microsoft.com/office/drawing/2014/main" id="{874BB04E-A683-5803-730E-D653662C7183}"/>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8" name="Date Placeholder 7">
            <a:extLst>
              <a:ext uri="{FF2B5EF4-FFF2-40B4-BE49-F238E27FC236}">
                <a16:creationId xmlns:a16="http://schemas.microsoft.com/office/drawing/2014/main" id="{DB3D3A7B-E98E-B66E-F719-0A3C386B2019}"/>
              </a:ext>
            </a:extLst>
          </p:cNvPr>
          <p:cNvSpPr>
            <a:spLocks noGrp="1"/>
          </p:cNvSpPr>
          <p:nvPr>
            <p:ph type="dt" sz="half" idx="20"/>
          </p:nvPr>
        </p:nvSpPr>
        <p:spPr/>
        <p:txBody>
          <a:bodyPr/>
          <a:lstStyle/>
          <a:p>
            <a:fld id="{2C3C5409-335C-4540-8DA3-D8AE9A049648}" type="datetime1">
              <a:rPr lang="fi-FI" smtClean="0"/>
              <a:t>4.5.2026</a:t>
            </a:fld>
            <a:endParaRPr lang="fi-FI" dirty="0"/>
          </a:p>
        </p:txBody>
      </p:sp>
      <p:sp>
        <p:nvSpPr>
          <p:cNvPr id="9" name="Footer Placeholder 8">
            <a:extLst>
              <a:ext uri="{FF2B5EF4-FFF2-40B4-BE49-F238E27FC236}">
                <a16:creationId xmlns:a16="http://schemas.microsoft.com/office/drawing/2014/main" id="{75B272D8-63EE-AC21-3A79-B18F57CEF3E4}"/>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C079797-25E8-5A80-364F-8054D48388CE}"/>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34266924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0" name="Picture Placeholder 19">
            <a:extLst>
              <a:ext uri="{FF2B5EF4-FFF2-40B4-BE49-F238E27FC236}">
                <a16:creationId xmlns:a16="http://schemas.microsoft.com/office/drawing/2014/main" id="{A8275D46-648A-6D1B-558E-E3FAC0796683}"/>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9" name="Text Placeholder 2">
            <a:extLst>
              <a:ext uri="{FF2B5EF4-FFF2-40B4-BE49-F238E27FC236}">
                <a16:creationId xmlns:a16="http://schemas.microsoft.com/office/drawing/2014/main" id="{EA2BFE28-A8A3-9BA9-3FCF-80A8FC75E0B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7" name="Date Placeholder 6">
            <a:extLst>
              <a:ext uri="{FF2B5EF4-FFF2-40B4-BE49-F238E27FC236}">
                <a16:creationId xmlns:a16="http://schemas.microsoft.com/office/drawing/2014/main" id="{EFC052CB-1C59-5FF2-4DF9-656C509F72B6}"/>
              </a:ext>
            </a:extLst>
          </p:cNvPr>
          <p:cNvSpPr>
            <a:spLocks noGrp="1"/>
          </p:cNvSpPr>
          <p:nvPr>
            <p:ph type="dt" sz="half" idx="20"/>
          </p:nvPr>
        </p:nvSpPr>
        <p:spPr/>
        <p:txBody>
          <a:bodyPr/>
          <a:lstStyle/>
          <a:p>
            <a:fld id="{0141B497-A1EF-4919-9591-DEA47F30A355}" type="datetime1">
              <a:rPr lang="fi-FI" smtClean="0"/>
              <a:t>4.5.2026</a:t>
            </a:fld>
            <a:endParaRPr lang="fi-FI" dirty="0"/>
          </a:p>
        </p:txBody>
      </p:sp>
      <p:sp>
        <p:nvSpPr>
          <p:cNvPr id="8" name="Footer Placeholder 7">
            <a:extLst>
              <a:ext uri="{FF2B5EF4-FFF2-40B4-BE49-F238E27FC236}">
                <a16:creationId xmlns:a16="http://schemas.microsoft.com/office/drawing/2014/main" id="{73DC01B7-6394-8CC2-2C32-66EE2DE3FF55}"/>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ECD5D9A-E923-5757-606E-E0B4413A922D}"/>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22924438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7200900"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3" name="Picture Placeholder 22">
            <a:extLst>
              <a:ext uri="{FF2B5EF4-FFF2-40B4-BE49-F238E27FC236}">
                <a16:creationId xmlns:a16="http://schemas.microsoft.com/office/drawing/2014/main" id="{CA6B75E8-E809-A875-9F2D-14DC986B3B84}"/>
              </a:ext>
              <a:ext uri="{C183D7F6-B498-43B3-948B-1728B52AA6E4}">
                <adec:decorative xmlns:adec="http://schemas.microsoft.com/office/drawing/2017/decorative" val="1"/>
              </a:ext>
            </a:extLst>
          </p:cNvPr>
          <p:cNvSpPr>
            <a:spLocks noGrp="1"/>
          </p:cNvSpPr>
          <p:nvPr>
            <p:ph type="pic" sz="quarter" idx="13"/>
          </p:nvPr>
        </p:nvSpPr>
        <p:spPr>
          <a:xfrm>
            <a:off x="8117802" y="0"/>
            <a:ext cx="4074198" cy="685800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7" name="Text Placeholder 2">
            <a:extLst>
              <a:ext uri="{FF2B5EF4-FFF2-40B4-BE49-F238E27FC236}">
                <a16:creationId xmlns:a16="http://schemas.microsoft.com/office/drawing/2014/main" id="{874BB04E-A683-5803-730E-D653662C7183}"/>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8" name="Date Placeholder 7">
            <a:extLst>
              <a:ext uri="{FF2B5EF4-FFF2-40B4-BE49-F238E27FC236}">
                <a16:creationId xmlns:a16="http://schemas.microsoft.com/office/drawing/2014/main" id="{DB3D3A7B-E98E-B66E-F719-0A3C386B2019}"/>
              </a:ext>
            </a:extLst>
          </p:cNvPr>
          <p:cNvSpPr>
            <a:spLocks noGrp="1"/>
          </p:cNvSpPr>
          <p:nvPr>
            <p:ph type="dt" sz="half" idx="20"/>
          </p:nvPr>
        </p:nvSpPr>
        <p:spPr/>
        <p:txBody>
          <a:bodyPr/>
          <a:lstStyle/>
          <a:p>
            <a:fld id="{2C3C5409-335C-4540-8DA3-D8AE9A049648}" type="datetime1">
              <a:rPr lang="fi-FI" smtClean="0"/>
              <a:t>4.5.2026</a:t>
            </a:fld>
            <a:endParaRPr lang="fi-FI" dirty="0"/>
          </a:p>
        </p:txBody>
      </p:sp>
      <p:sp>
        <p:nvSpPr>
          <p:cNvPr id="9" name="Footer Placeholder 8">
            <a:extLst>
              <a:ext uri="{FF2B5EF4-FFF2-40B4-BE49-F238E27FC236}">
                <a16:creationId xmlns:a16="http://schemas.microsoft.com/office/drawing/2014/main" id="{75B272D8-63EE-AC21-3A79-B18F57CEF3E4}"/>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C079797-25E8-5A80-364F-8054D48388CE}"/>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11673766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Three 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345633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345633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F8180111-F982-4E0C-AD78-FE12D23D878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111778" y="1773238"/>
            <a:ext cx="3456335"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111778" y="2420888"/>
            <a:ext cx="3456335"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15574725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Three Comparison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345633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345633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F8180111-F982-4E0C-AD78-FE12D23D878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111778" y="1773238"/>
            <a:ext cx="3456335"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111778" y="2420888"/>
            <a:ext cx="3456335"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32934946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Content and Basic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1055688" y="1773239"/>
            <a:ext cx="6769100" cy="43926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256588" y="1773237"/>
            <a:ext cx="3455987" cy="4392067"/>
          </a:xfrm>
          <a:solidFill>
            <a:schemeClr val="accent5"/>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7819896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Content and Basic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352FF74D-9035-40C1-BB6B-711B0646AB57}"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112224" y="1773237"/>
            <a:ext cx="3455889"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23411293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Content and Basic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20030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A92878AD-CB50-4A09-BA1C-944EF741445E}"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39755836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Content and Basic Picture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352FF74D-9035-40C1-BB6B-711B0646AB57}"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112224" y="1773237"/>
            <a:ext cx="3455889"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31658808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Content and Basic Picture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20030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A92878AD-CB50-4A09-BA1C-944EF741445E}"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13465157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hree Basic Pictur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89531842-0DAB-4128-BA34-810587680725}"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0" name="Text Placeholder 7"/>
          <p:cNvSpPr>
            <a:spLocks noGrp="1"/>
          </p:cNvSpPr>
          <p:nvPr>
            <p:ph type="body" sz="quarter" idx="14"/>
          </p:nvPr>
        </p:nvSpPr>
        <p:spPr>
          <a:xfrm>
            <a:off x="62388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11177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4" name="Text Placeholder 7"/>
          <p:cNvSpPr>
            <a:spLocks noGrp="1"/>
          </p:cNvSpPr>
          <p:nvPr>
            <p:ph type="body" sz="quarter" idx="18"/>
          </p:nvPr>
        </p:nvSpPr>
        <p:spPr>
          <a:xfrm>
            <a:off x="811177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Tree>
    <p:extLst>
      <p:ext uri="{BB962C8B-B14F-4D97-AF65-F5344CB8AC3E}">
        <p14:creationId xmlns:p14="http://schemas.microsoft.com/office/powerpoint/2010/main" val="24490950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hree Basic Pictures 2">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89531842-0DAB-4128-BA34-810587680725}"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0" name="Text Placeholder 7"/>
          <p:cNvSpPr>
            <a:spLocks noGrp="1"/>
          </p:cNvSpPr>
          <p:nvPr>
            <p:ph type="body" sz="quarter" idx="14"/>
          </p:nvPr>
        </p:nvSpPr>
        <p:spPr>
          <a:xfrm>
            <a:off x="62388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11177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4" name="Text Placeholder 7"/>
          <p:cNvSpPr>
            <a:spLocks noGrp="1"/>
          </p:cNvSpPr>
          <p:nvPr>
            <p:ph type="body" sz="quarter" idx="18"/>
          </p:nvPr>
        </p:nvSpPr>
        <p:spPr>
          <a:xfrm>
            <a:off x="811177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Tree>
    <p:extLst>
      <p:ext uri="{BB962C8B-B14F-4D97-AF65-F5344CB8AC3E}">
        <p14:creationId xmlns:p14="http://schemas.microsoft.com/office/powerpoint/2010/main" val="11929062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Capti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2492895"/>
            <a:ext cx="5328096" cy="36729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476250"/>
            <a:ext cx="5328098"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2">
            <a:extLst>
              <a:ext uri="{FF2B5EF4-FFF2-40B4-BE49-F238E27FC236}">
                <a16:creationId xmlns:a16="http://schemas.microsoft.com/office/drawing/2014/main" id="{F956837D-EB84-F6F1-E126-966A1B8EEC86}"/>
              </a:ext>
            </a:extLst>
          </p:cNvPr>
          <p:cNvSpPr>
            <a:spLocks noGrp="1"/>
          </p:cNvSpPr>
          <p:nvPr>
            <p:ph type="body" idx="13"/>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cxnSp>
        <p:nvCxnSpPr>
          <p:cNvPr id="10" name="Straight Connector 9">
            <a:extLst>
              <a:ext uri="{FF2B5EF4-FFF2-40B4-BE49-F238E27FC236}">
                <a16:creationId xmlns:a16="http://schemas.microsoft.com/office/drawing/2014/main" id="{6EC2A7D5-D5F6-A9EA-4E99-16C7242856EF}"/>
              </a:ext>
            </a:extLst>
          </p:cNvPr>
          <p:cNvCxnSpPr/>
          <p:nvPr userDrawn="1"/>
        </p:nvCxnSpPr>
        <p:spPr>
          <a:xfrm>
            <a:off x="6096000"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3616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Caption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40017"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40017" y="2492896"/>
            <a:ext cx="5328096" cy="36729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3888" y="476250"/>
            <a:ext cx="5328098"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2">
            <a:extLst>
              <a:ext uri="{FF2B5EF4-FFF2-40B4-BE49-F238E27FC236}">
                <a16:creationId xmlns:a16="http://schemas.microsoft.com/office/drawing/2014/main" id="{4B1F781F-0CCB-968A-D71F-89201DACC991}"/>
              </a:ext>
            </a:extLst>
          </p:cNvPr>
          <p:cNvSpPr>
            <a:spLocks noGrp="1"/>
          </p:cNvSpPr>
          <p:nvPr>
            <p:ph type="body" idx="13"/>
          </p:nvPr>
        </p:nvSpPr>
        <p:spPr>
          <a:xfrm>
            <a:off x="6240017"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cxnSp>
        <p:nvCxnSpPr>
          <p:cNvPr id="9" name="Straight Connector 8">
            <a:extLst>
              <a:ext uri="{FF2B5EF4-FFF2-40B4-BE49-F238E27FC236}">
                <a16:creationId xmlns:a16="http://schemas.microsoft.com/office/drawing/2014/main" id="{15CF403D-906F-B2DE-3C38-75F884291245}"/>
              </a:ext>
            </a:extLst>
          </p:cNvPr>
          <p:cNvCxnSpPr/>
          <p:nvPr userDrawn="1"/>
        </p:nvCxnSpPr>
        <p:spPr>
          <a:xfrm>
            <a:off x="6096000"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90078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Caption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3888" y="2132856"/>
            <a:ext cx="3455888" cy="1800200"/>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4149080"/>
            <a:ext cx="3455888" cy="2016770"/>
          </a:xfrm>
        </p:spPr>
        <p:txBody>
          <a:bodyPr/>
          <a:lstStyle>
            <a:lvl1pPr marL="0" indent="0">
              <a:spcBef>
                <a:spcPts val="0"/>
              </a:spcBef>
              <a:buFontTx/>
              <a:buNone/>
              <a:defRPr/>
            </a:lvl1pPr>
            <a:lvl2pPr marL="0" indent="0">
              <a:spcBef>
                <a:spcPts val="0"/>
              </a:spcBef>
              <a:buFontTx/>
              <a:buNone/>
              <a:defRPr/>
            </a:lvl2pPr>
            <a:lvl3pPr marL="0" indent="0">
              <a:spcBef>
                <a:spcPts val="0"/>
              </a:spcBef>
              <a:buFontTx/>
              <a:buNone/>
              <a:defRPr/>
            </a:lvl3pPr>
            <a:lvl4pPr marL="0" indent="0">
              <a:spcBef>
                <a:spcPts val="0"/>
              </a:spcBef>
              <a:buFontTx/>
              <a:buNone/>
              <a:defRPr/>
            </a:lvl4pPr>
            <a:lvl5pPr marL="0" indent="0">
              <a:spcBef>
                <a:spcPts val="0"/>
              </a:spcBef>
              <a:buFontTx/>
              <a:buNone/>
              <a:defRPr/>
            </a:lvl5pPr>
            <a:lvl6pPr marL="0" indent="0">
              <a:spcBef>
                <a:spcPts val="0"/>
              </a:spcBef>
              <a:buFontTx/>
              <a:buNone/>
              <a:defRPr/>
            </a:lvl6pPr>
            <a:lvl7pPr marL="0" indent="0">
              <a:spcBef>
                <a:spcPts val="0"/>
              </a:spcBef>
              <a:buFontTx/>
              <a:buNone/>
              <a:defRPr/>
            </a:lvl7pPr>
            <a:lvl8pPr marL="0" indent="0">
              <a:spcBef>
                <a:spcPts val="0"/>
              </a:spcBef>
              <a:buFontTx/>
              <a:buNone/>
              <a:defRPr/>
            </a:lvl8pPr>
            <a:lvl9pPr marL="0" indent="0">
              <a:spcBef>
                <a:spcPts val="0"/>
              </a:spcBef>
              <a:buFontTx/>
              <a:buNone/>
              <a:defRPr/>
            </a:lvl9pPr>
          </a:lstStyle>
          <a:p>
            <a:pPr lvl="0"/>
            <a:r>
              <a:rPr lang="en-US"/>
              <a:t>Click to edit Master text styles</a:t>
            </a:r>
          </a:p>
          <a:p>
            <a:pPr lvl="1"/>
            <a:r>
              <a:rPr lang="en-US"/>
              <a:t>Second level</a:t>
            </a:r>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4367808" y="476250"/>
            <a:ext cx="7200306"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cxnSp>
        <p:nvCxnSpPr>
          <p:cNvPr id="9" name="Straight Connector 8">
            <a:extLst>
              <a:ext uri="{FF2B5EF4-FFF2-40B4-BE49-F238E27FC236}">
                <a16:creationId xmlns:a16="http://schemas.microsoft.com/office/drawing/2014/main" id="{2EFC3A9D-4147-F440-8B4C-48D7040451D6}"/>
              </a:ext>
            </a:extLst>
          </p:cNvPr>
          <p:cNvCxnSpPr/>
          <p:nvPr userDrawn="1"/>
        </p:nvCxnSpPr>
        <p:spPr>
          <a:xfrm>
            <a:off x="4223792"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DF614626-8706-9545-1C6E-555650083F01}"/>
              </a:ex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12" name="Freeform 6">
              <a:extLst>
                <a:ext uri="{FF2B5EF4-FFF2-40B4-BE49-F238E27FC236}">
                  <a16:creationId xmlns:a16="http://schemas.microsoft.com/office/drawing/2014/main" id="{089D2094-B093-17E2-C004-4320E5F45A30}"/>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3" name="Freeform 7">
              <a:extLst>
                <a:ext uri="{FF2B5EF4-FFF2-40B4-BE49-F238E27FC236}">
                  <a16:creationId xmlns:a16="http://schemas.microsoft.com/office/drawing/2014/main" id="{A11C4AB4-4B90-D188-4B03-24B95178E8A3}"/>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4" name="Freeform 8">
              <a:extLst>
                <a:ext uri="{FF2B5EF4-FFF2-40B4-BE49-F238E27FC236}">
                  <a16:creationId xmlns:a16="http://schemas.microsoft.com/office/drawing/2014/main" id="{5CFEF53C-B68D-9923-DEC1-18ACC7ECBF7A}"/>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218897634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Caption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8112225" y="2132856"/>
            <a:ext cx="3455888" cy="1800200"/>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8112225" y="4149080"/>
            <a:ext cx="3455888" cy="2016770"/>
          </a:xfrm>
        </p:spPr>
        <p:txBody>
          <a:bodyPr/>
          <a:lstStyle>
            <a:lvl1pPr marL="0" indent="0">
              <a:spcBef>
                <a:spcPts val="0"/>
              </a:spcBef>
              <a:buFontTx/>
              <a:buNone/>
              <a:defRPr/>
            </a:lvl1pPr>
            <a:lvl2pPr marL="0" indent="0">
              <a:spcBef>
                <a:spcPts val="0"/>
              </a:spcBef>
              <a:buFontTx/>
              <a:buNone/>
              <a:defRPr/>
            </a:lvl2pPr>
            <a:lvl3pPr marL="0" indent="0">
              <a:spcBef>
                <a:spcPts val="0"/>
              </a:spcBef>
              <a:buFontTx/>
              <a:buNone/>
              <a:defRPr/>
            </a:lvl3pPr>
            <a:lvl4pPr marL="0" indent="0">
              <a:spcBef>
                <a:spcPts val="0"/>
              </a:spcBef>
              <a:buFontTx/>
              <a:buNone/>
              <a:defRPr/>
            </a:lvl4pPr>
            <a:lvl5pPr marL="0" indent="0">
              <a:spcBef>
                <a:spcPts val="0"/>
              </a:spcBef>
              <a:buFontTx/>
              <a:buNone/>
              <a:defRPr/>
            </a:lvl5pPr>
            <a:lvl6pPr marL="0" indent="0">
              <a:spcBef>
                <a:spcPts val="0"/>
              </a:spcBef>
              <a:buFontTx/>
              <a:buNone/>
              <a:defRPr/>
            </a:lvl6pPr>
            <a:lvl7pPr marL="0" indent="0">
              <a:spcBef>
                <a:spcPts val="0"/>
              </a:spcBef>
              <a:buFontTx/>
              <a:buNone/>
              <a:defRPr/>
            </a:lvl7pPr>
            <a:lvl8pPr marL="0" indent="0">
              <a:spcBef>
                <a:spcPts val="0"/>
              </a:spcBef>
              <a:buFontTx/>
              <a:buNone/>
              <a:defRPr/>
            </a:lvl8pPr>
            <a:lvl9pPr marL="0" indent="0">
              <a:spcBef>
                <a:spcPts val="0"/>
              </a:spcBef>
              <a:buFontTx/>
              <a:buNone/>
              <a:defRPr/>
            </a:lvl9pPr>
          </a:lstStyle>
          <a:p>
            <a:pPr lvl="0"/>
            <a:r>
              <a:rPr lang="en-US"/>
              <a:t>Click to edit Master text styles</a:t>
            </a:r>
          </a:p>
          <a:p>
            <a:pPr lvl="1"/>
            <a:r>
              <a:rPr lang="en-US"/>
              <a:t>Second level</a:t>
            </a:r>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3888" y="476250"/>
            <a:ext cx="7200306"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cxnSp>
        <p:nvCxnSpPr>
          <p:cNvPr id="9" name="Straight Connector 8">
            <a:extLst>
              <a:ext uri="{FF2B5EF4-FFF2-40B4-BE49-F238E27FC236}">
                <a16:creationId xmlns:a16="http://schemas.microsoft.com/office/drawing/2014/main" id="{2EFC3A9D-4147-F440-8B4C-48D7040451D6}"/>
              </a:ext>
            </a:extLst>
          </p:cNvPr>
          <p:cNvCxnSpPr/>
          <p:nvPr userDrawn="1"/>
        </p:nvCxnSpPr>
        <p:spPr>
          <a:xfrm>
            <a:off x="7968208"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375150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Content and Basic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344767" cy="43926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479425" y="1773237"/>
            <a:ext cx="3456335" cy="4392067"/>
          </a:xfrm>
          <a:solidFill>
            <a:schemeClr val="accent5"/>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15827140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p:bg>
      <p:bgPr>
        <a:solidFill>
          <a:schemeClr val="accent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58F64595-8B5C-74D4-D734-E86D9113BD9D}"/>
              </a:ext>
              <a:ext uri="{C183D7F6-B498-43B3-948B-1728B52AA6E4}">
                <adec:decorative xmlns:adec="http://schemas.microsoft.com/office/drawing/2017/decorative" val="1"/>
              </a:ext>
            </a:extLst>
          </p:cNvPr>
          <p:cNvSpPr>
            <a:spLocks noGrp="1"/>
          </p:cNvSpPr>
          <p:nvPr>
            <p:ph type="pic" sz="quarter" idx="14"/>
          </p:nvPr>
        </p:nvSpPr>
        <p:spPr>
          <a:xfrm>
            <a:off x="0" y="1"/>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10621496 w 12192000"/>
              <a:gd name="connsiteY3" fmla="*/ 6857999 h 6857999"/>
              <a:gd name="connsiteX4" fmla="*/ 10405976 w 12192000"/>
              <a:gd name="connsiteY4" fmla="*/ 6706155 h 6857999"/>
              <a:gd name="connsiteX5" fmla="*/ 9766026 w 12192000"/>
              <a:gd name="connsiteY5" fmla="*/ 6250539 h 6857999"/>
              <a:gd name="connsiteX6" fmla="*/ 9105209 w 12192000"/>
              <a:gd name="connsiteY6" fmla="*/ 5777533 h 6857999"/>
              <a:gd name="connsiteX7" fmla="*/ 8910442 w 12192000"/>
              <a:gd name="connsiteY7" fmla="*/ 5638414 h 6857999"/>
              <a:gd name="connsiteX8" fmla="*/ 8712196 w 12192000"/>
              <a:gd name="connsiteY8" fmla="*/ 5495816 h 6857999"/>
              <a:gd name="connsiteX9" fmla="*/ 8322663 w 12192000"/>
              <a:gd name="connsiteY9" fmla="*/ 5210622 h 6857999"/>
              <a:gd name="connsiteX10" fmla="*/ 7929650 w 12192000"/>
              <a:gd name="connsiteY10" fmla="*/ 4921949 h 6857999"/>
              <a:gd name="connsiteX11" fmla="*/ 7540116 w 12192000"/>
              <a:gd name="connsiteY11" fmla="*/ 4636754 h 6857999"/>
              <a:gd name="connsiteX12" fmla="*/ 7140148 w 12192000"/>
              <a:gd name="connsiteY12" fmla="*/ 4358515 h 6857999"/>
              <a:gd name="connsiteX13" fmla="*/ 7042764 w 12192000"/>
              <a:gd name="connsiteY13" fmla="*/ 4292434 h 6857999"/>
              <a:gd name="connsiteX14" fmla="*/ 6945381 w 12192000"/>
              <a:gd name="connsiteY14" fmla="*/ 4222874 h 6857999"/>
              <a:gd name="connsiteX15" fmla="*/ 6747136 w 12192000"/>
              <a:gd name="connsiteY15" fmla="*/ 4090711 h 6857999"/>
              <a:gd name="connsiteX16" fmla="*/ 6545413 w 12192000"/>
              <a:gd name="connsiteY16" fmla="*/ 3962025 h 6857999"/>
              <a:gd name="connsiteX17" fmla="*/ 6347167 w 12192000"/>
              <a:gd name="connsiteY17" fmla="*/ 3833340 h 6857999"/>
              <a:gd name="connsiteX18" fmla="*/ 6145444 w 12192000"/>
              <a:gd name="connsiteY18" fmla="*/ 3711610 h 6857999"/>
              <a:gd name="connsiteX19" fmla="*/ 6044583 w 12192000"/>
              <a:gd name="connsiteY19" fmla="*/ 3652484 h 6857999"/>
              <a:gd name="connsiteX20" fmla="*/ 5943722 w 12192000"/>
              <a:gd name="connsiteY20" fmla="*/ 3596837 h 6857999"/>
              <a:gd name="connsiteX21" fmla="*/ 5842860 w 12192000"/>
              <a:gd name="connsiteY21" fmla="*/ 3537711 h 6857999"/>
              <a:gd name="connsiteX22" fmla="*/ 5738520 w 12192000"/>
              <a:gd name="connsiteY22" fmla="*/ 3482063 h 6857999"/>
              <a:gd name="connsiteX23" fmla="*/ 5637658 w 12192000"/>
              <a:gd name="connsiteY23" fmla="*/ 3426415 h 6857999"/>
              <a:gd name="connsiteX24" fmla="*/ 5536797 w 12192000"/>
              <a:gd name="connsiteY24" fmla="*/ 3374246 h 6857999"/>
              <a:gd name="connsiteX25" fmla="*/ 5328118 w 12192000"/>
              <a:gd name="connsiteY25" fmla="*/ 3273384 h 6857999"/>
              <a:gd name="connsiteX26" fmla="*/ 5122917 w 12192000"/>
              <a:gd name="connsiteY26" fmla="*/ 3176000 h 6857999"/>
              <a:gd name="connsiteX27" fmla="*/ 5018578 w 12192000"/>
              <a:gd name="connsiteY27" fmla="*/ 3130787 h 6857999"/>
              <a:gd name="connsiteX28" fmla="*/ 4914237 w 12192000"/>
              <a:gd name="connsiteY28" fmla="*/ 3085573 h 6857999"/>
              <a:gd name="connsiteX29" fmla="*/ 4806420 w 12192000"/>
              <a:gd name="connsiteY29" fmla="*/ 3043837 h 6857999"/>
              <a:gd name="connsiteX30" fmla="*/ 4702080 w 12192000"/>
              <a:gd name="connsiteY30" fmla="*/ 3005579 h 6857999"/>
              <a:gd name="connsiteX31" fmla="*/ 4597741 w 12192000"/>
              <a:gd name="connsiteY31" fmla="*/ 2967321 h 6857999"/>
              <a:gd name="connsiteX32" fmla="*/ 4489924 w 12192000"/>
              <a:gd name="connsiteY32" fmla="*/ 2929064 h 6857999"/>
              <a:gd name="connsiteX33" fmla="*/ 4382106 w 12192000"/>
              <a:gd name="connsiteY33" fmla="*/ 2894284 h 6857999"/>
              <a:gd name="connsiteX34" fmla="*/ 4274288 w 12192000"/>
              <a:gd name="connsiteY34" fmla="*/ 2862982 h 6857999"/>
              <a:gd name="connsiteX35" fmla="*/ 4166471 w 12192000"/>
              <a:gd name="connsiteY35" fmla="*/ 2831680 h 6857999"/>
              <a:gd name="connsiteX36" fmla="*/ 4058653 w 12192000"/>
              <a:gd name="connsiteY36" fmla="*/ 2800378 h 6857999"/>
              <a:gd name="connsiteX37" fmla="*/ 3950837 w 12192000"/>
              <a:gd name="connsiteY37" fmla="*/ 2776032 h 6857999"/>
              <a:gd name="connsiteX38" fmla="*/ 3843019 w 12192000"/>
              <a:gd name="connsiteY38" fmla="*/ 2751686 h 6857999"/>
              <a:gd name="connsiteX39" fmla="*/ 3731723 w 12192000"/>
              <a:gd name="connsiteY39" fmla="*/ 2727340 h 6857999"/>
              <a:gd name="connsiteX40" fmla="*/ 3620428 w 12192000"/>
              <a:gd name="connsiteY40" fmla="*/ 2709950 h 6857999"/>
              <a:gd name="connsiteX41" fmla="*/ 3509132 w 12192000"/>
              <a:gd name="connsiteY41" fmla="*/ 2692561 h 6857999"/>
              <a:gd name="connsiteX42" fmla="*/ 3397837 w 12192000"/>
              <a:gd name="connsiteY42" fmla="*/ 2675170 h 6857999"/>
              <a:gd name="connsiteX43" fmla="*/ 3286541 w 12192000"/>
              <a:gd name="connsiteY43" fmla="*/ 2664737 h 6857999"/>
              <a:gd name="connsiteX44" fmla="*/ 3175245 w 12192000"/>
              <a:gd name="connsiteY44" fmla="*/ 2654303 h 6857999"/>
              <a:gd name="connsiteX45" fmla="*/ 3060471 w 12192000"/>
              <a:gd name="connsiteY45" fmla="*/ 2643869 h 6857999"/>
              <a:gd name="connsiteX46" fmla="*/ 2945699 w 12192000"/>
              <a:gd name="connsiteY46" fmla="*/ 2640391 h 6857999"/>
              <a:gd name="connsiteX47" fmla="*/ 2830925 w 12192000"/>
              <a:gd name="connsiteY47" fmla="*/ 2636913 h 6857999"/>
              <a:gd name="connsiteX48" fmla="*/ 2716152 w 12192000"/>
              <a:gd name="connsiteY48" fmla="*/ 2636913 h 6857999"/>
              <a:gd name="connsiteX49" fmla="*/ 2601377 w 12192000"/>
              <a:gd name="connsiteY49" fmla="*/ 2640391 h 6857999"/>
              <a:gd name="connsiteX50" fmla="*/ 2486604 w 12192000"/>
              <a:gd name="connsiteY50" fmla="*/ 2647347 h 6857999"/>
              <a:gd name="connsiteX51" fmla="*/ 2382265 w 12192000"/>
              <a:gd name="connsiteY51" fmla="*/ 2654303 h 6857999"/>
              <a:gd name="connsiteX52" fmla="*/ 2281404 w 12192000"/>
              <a:gd name="connsiteY52" fmla="*/ 2661259 h 6857999"/>
              <a:gd name="connsiteX53" fmla="*/ 2180541 w 12192000"/>
              <a:gd name="connsiteY53" fmla="*/ 2671693 h 6857999"/>
              <a:gd name="connsiteX54" fmla="*/ 2083158 w 12192000"/>
              <a:gd name="connsiteY54" fmla="*/ 2682126 h 6857999"/>
              <a:gd name="connsiteX55" fmla="*/ 1985774 w 12192000"/>
              <a:gd name="connsiteY55" fmla="*/ 2696039 h 6857999"/>
              <a:gd name="connsiteX56" fmla="*/ 1888390 w 12192000"/>
              <a:gd name="connsiteY56" fmla="*/ 2709950 h 6857999"/>
              <a:gd name="connsiteX57" fmla="*/ 1791007 w 12192000"/>
              <a:gd name="connsiteY57" fmla="*/ 2723862 h 6857999"/>
              <a:gd name="connsiteX58" fmla="*/ 1697101 w 12192000"/>
              <a:gd name="connsiteY58" fmla="*/ 2741252 h 6857999"/>
              <a:gd name="connsiteX59" fmla="*/ 1606674 w 12192000"/>
              <a:gd name="connsiteY59" fmla="*/ 2758642 h 6857999"/>
              <a:gd name="connsiteX60" fmla="*/ 1512768 w 12192000"/>
              <a:gd name="connsiteY60" fmla="*/ 2779510 h 6857999"/>
              <a:gd name="connsiteX61" fmla="*/ 1425818 w 12192000"/>
              <a:gd name="connsiteY61" fmla="*/ 2800378 h 6857999"/>
              <a:gd name="connsiteX62" fmla="*/ 1335391 w 12192000"/>
              <a:gd name="connsiteY62" fmla="*/ 2821246 h 6857999"/>
              <a:gd name="connsiteX63" fmla="*/ 1248441 w 12192000"/>
              <a:gd name="connsiteY63" fmla="*/ 2845592 h 6857999"/>
              <a:gd name="connsiteX64" fmla="*/ 1158015 w 12192000"/>
              <a:gd name="connsiteY64" fmla="*/ 2873416 h 6857999"/>
              <a:gd name="connsiteX65" fmla="*/ 1071064 w 12192000"/>
              <a:gd name="connsiteY65" fmla="*/ 2901240 h 6857999"/>
              <a:gd name="connsiteX66" fmla="*/ 987592 w 12192000"/>
              <a:gd name="connsiteY66" fmla="*/ 2929064 h 6857999"/>
              <a:gd name="connsiteX67" fmla="*/ 900643 w 12192000"/>
              <a:gd name="connsiteY67" fmla="*/ 2956887 h 6857999"/>
              <a:gd name="connsiteX68" fmla="*/ 817171 w 12192000"/>
              <a:gd name="connsiteY68" fmla="*/ 2991667 h 6857999"/>
              <a:gd name="connsiteX69" fmla="*/ 733699 w 12192000"/>
              <a:gd name="connsiteY69" fmla="*/ 3022969 h 6857999"/>
              <a:gd name="connsiteX70" fmla="*/ 650228 w 12192000"/>
              <a:gd name="connsiteY70" fmla="*/ 3057749 h 6857999"/>
              <a:gd name="connsiteX71" fmla="*/ 566756 w 12192000"/>
              <a:gd name="connsiteY71" fmla="*/ 3096007 h 6857999"/>
              <a:gd name="connsiteX72" fmla="*/ 483284 w 12192000"/>
              <a:gd name="connsiteY72" fmla="*/ 3134265 h 6857999"/>
              <a:gd name="connsiteX73" fmla="*/ 399813 w 12192000"/>
              <a:gd name="connsiteY73" fmla="*/ 3172523 h 6857999"/>
              <a:gd name="connsiteX74" fmla="*/ 319819 w 12192000"/>
              <a:gd name="connsiteY74" fmla="*/ 3214258 h 6857999"/>
              <a:gd name="connsiteX75" fmla="*/ 152876 w 12192000"/>
              <a:gd name="connsiteY75" fmla="*/ 3304686 h 6857999"/>
              <a:gd name="connsiteX76" fmla="*/ 0 w 12192000"/>
              <a:gd name="connsiteY76" fmla="*/ 339250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192000" h="6857999">
                <a:moveTo>
                  <a:pt x="0" y="0"/>
                </a:moveTo>
                <a:lnTo>
                  <a:pt x="12192000" y="0"/>
                </a:lnTo>
                <a:lnTo>
                  <a:pt x="12192000" y="6857999"/>
                </a:lnTo>
                <a:lnTo>
                  <a:pt x="10621496" y="6857999"/>
                </a:lnTo>
                <a:lnTo>
                  <a:pt x="10405976" y="6706155"/>
                </a:lnTo>
                <a:lnTo>
                  <a:pt x="9766026" y="6250539"/>
                </a:lnTo>
                <a:lnTo>
                  <a:pt x="9105209" y="5777533"/>
                </a:lnTo>
                <a:lnTo>
                  <a:pt x="8910442" y="5638414"/>
                </a:lnTo>
                <a:lnTo>
                  <a:pt x="8712196" y="5495816"/>
                </a:lnTo>
                <a:lnTo>
                  <a:pt x="8322663" y="5210622"/>
                </a:lnTo>
                <a:lnTo>
                  <a:pt x="7929650" y="4921949"/>
                </a:lnTo>
                <a:lnTo>
                  <a:pt x="7540116" y="4636754"/>
                </a:lnTo>
                <a:lnTo>
                  <a:pt x="7140148" y="4358515"/>
                </a:lnTo>
                <a:lnTo>
                  <a:pt x="7042764" y="4292434"/>
                </a:lnTo>
                <a:lnTo>
                  <a:pt x="6945381" y="4222874"/>
                </a:lnTo>
                <a:lnTo>
                  <a:pt x="6747136" y="4090711"/>
                </a:lnTo>
                <a:lnTo>
                  <a:pt x="6545413" y="3962025"/>
                </a:lnTo>
                <a:lnTo>
                  <a:pt x="6347167" y="3833340"/>
                </a:lnTo>
                <a:lnTo>
                  <a:pt x="6145444" y="3711610"/>
                </a:lnTo>
                <a:lnTo>
                  <a:pt x="6044583" y="3652484"/>
                </a:lnTo>
                <a:lnTo>
                  <a:pt x="5943722" y="3596837"/>
                </a:lnTo>
                <a:lnTo>
                  <a:pt x="5842860" y="3537711"/>
                </a:lnTo>
                <a:lnTo>
                  <a:pt x="5738520" y="3482063"/>
                </a:lnTo>
                <a:lnTo>
                  <a:pt x="5637658" y="3426415"/>
                </a:lnTo>
                <a:lnTo>
                  <a:pt x="5536797" y="3374246"/>
                </a:lnTo>
                <a:lnTo>
                  <a:pt x="5328118" y="3273384"/>
                </a:lnTo>
                <a:lnTo>
                  <a:pt x="5122917" y="3176000"/>
                </a:lnTo>
                <a:lnTo>
                  <a:pt x="5018578" y="3130787"/>
                </a:lnTo>
                <a:lnTo>
                  <a:pt x="4914237" y="3085573"/>
                </a:lnTo>
                <a:lnTo>
                  <a:pt x="4806420" y="3043837"/>
                </a:lnTo>
                <a:lnTo>
                  <a:pt x="4702080" y="3005579"/>
                </a:lnTo>
                <a:lnTo>
                  <a:pt x="4597741" y="2967321"/>
                </a:lnTo>
                <a:lnTo>
                  <a:pt x="4489924" y="2929064"/>
                </a:lnTo>
                <a:lnTo>
                  <a:pt x="4382106" y="2894284"/>
                </a:lnTo>
                <a:lnTo>
                  <a:pt x="4274288" y="2862982"/>
                </a:lnTo>
                <a:lnTo>
                  <a:pt x="4166471" y="2831680"/>
                </a:lnTo>
                <a:lnTo>
                  <a:pt x="4058653" y="2800378"/>
                </a:lnTo>
                <a:lnTo>
                  <a:pt x="3950837" y="2776032"/>
                </a:lnTo>
                <a:lnTo>
                  <a:pt x="3843019" y="2751686"/>
                </a:lnTo>
                <a:lnTo>
                  <a:pt x="3731723" y="2727340"/>
                </a:lnTo>
                <a:lnTo>
                  <a:pt x="3620428" y="2709950"/>
                </a:lnTo>
                <a:lnTo>
                  <a:pt x="3509132" y="2692561"/>
                </a:lnTo>
                <a:lnTo>
                  <a:pt x="3397837" y="2675170"/>
                </a:lnTo>
                <a:lnTo>
                  <a:pt x="3286541" y="2664737"/>
                </a:lnTo>
                <a:lnTo>
                  <a:pt x="3175245" y="2654303"/>
                </a:lnTo>
                <a:lnTo>
                  <a:pt x="3060471" y="2643869"/>
                </a:lnTo>
                <a:lnTo>
                  <a:pt x="2945699" y="2640391"/>
                </a:lnTo>
                <a:lnTo>
                  <a:pt x="2830925" y="2636913"/>
                </a:lnTo>
                <a:lnTo>
                  <a:pt x="2716152" y="2636913"/>
                </a:lnTo>
                <a:lnTo>
                  <a:pt x="2601377" y="2640391"/>
                </a:lnTo>
                <a:lnTo>
                  <a:pt x="2486604" y="2647347"/>
                </a:lnTo>
                <a:lnTo>
                  <a:pt x="2382265" y="2654303"/>
                </a:lnTo>
                <a:lnTo>
                  <a:pt x="2281404" y="2661259"/>
                </a:lnTo>
                <a:lnTo>
                  <a:pt x="2180541" y="2671693"/>
                </a:lnTo>
                <a:lnTo>
                  <a:pt x="2083158" y="2682126"/>
                </a:lnTo>
                <a:lnTo>
                  <a:pt x="1985774" y="2696039"/>
                </a:lnTo>
                <a:lnTo>
                  <a:pt x="1888390" y="2709950"/>
                </a:lnTo>
                <a:lnTo>
                  <a:pt x="1791007" y="2723862"/>
                </a:lnTo>
                <a:lnTo>
                  <a:pt x="1697101" y="2741252"/>
                </a:lnTo>
                <a:lnTo>
                  <a:pt x="1606674" y="2758642"/>
                </a:lnTo>
                <a:lnTo>
                  <a:pt x="1512768" y="2779510"/>
                </a:lnTo>
                <a:lnTo>
                  <a:pt x="1425818" y="2800378"/>
                </a:lnTo>
                <a:lnTo>
                  <a:pt x="1335391" y="2821246"/>
                </a:lnTo>
                <a:lnTo>
                  <a:pt x="1248441" y="2845592"/>
                </a:lnTo>
                <a:lnTo>
                  <a:pt x="1158015" y="2873416"/>
                </a:lnTo>
                <a:lnTo>
                  <a:pt x="1071064" y="2901240"/>
                </a:lnTo>
                <a:lnTo>
                  <a:pt x="987592" y="2929064"/>
                </a:lnTo>
                <a:lnTo>
                  <a:pt x="900643" y="2956887"/>
                </a:lnTo>
                <a:lnTo>
                  <a:pt x="817171" y="2991667"/>
                </a:lnTo>
                <a:lnTo>
                  <a:pt x="733699" y="3022969"/>
                </a:lnTo>
                <a:lnTo>
                  <a:pt x="650228" y="3057749"/>
                </a:lnTo>
                <a:lnTo>
                  <a:pt x="566756" y="3096007"/>
                </a:lnTo>
                <a:lnTo>
                  <a:pt x="483284" y="3134265"/>
                </a:lnTo>
                <a:lnTo>
                  <a:pt x="399813" y="3172523"/>
                </a:lnTo>
                <a:lnTo>
                  <a:pt x="319819" y="3214258"/>
                </a:lnTo>
                <a:lnTo>
                  <a:pt x="152876" y="3304686"/>
                </a:lnTo>
                <a:lnTo>
                  <a:pt x="0" y="339250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r">
              <a:buFontTx/>
              <a:buNone/>
              <a:defRPr sz="1000">
                <a:latin typeface="+mn-lt"/>
              </a:defRPr>
            </a:lvl1pPr>
          </a:lstStyle>
          <a:p>
            <a:r>
              <a:rPr lang="en-US"/>
              <a:t>Click icon to add picture</a:t>
            </a:r>
            <a:endParaRPr lang="fi-FI" dirty="0"/>
          </a:p>
        </p:txBody>
      </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4147" y="3789039"/>
            <a:ext cx="5327971" cy="864097"/>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1628C123-DF35-4273-A67D-960D9401264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ext Placeholder 7"/>
          <p:cNvSpPr>
            <a:spLocks noGrp="1"/>
          </p:cNvSpPr>
          <p:nvPr>
            <p:ph type="body" sz="quarter" idx="13"/>
          </p:nvPr>
        </p:nvSpPr>
        <p:spPr>
          <a:xfrm>
            <a:off x="623889" y="4797152"/>
            <a:ext cx="5328095" cy="13686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p:txBody>
      </p:sp>
      <p:sp>
        <p:nvSpPr>
          <p:cNvPr id="3" name="Text Placeholder 2">
            <a:extLst>
              <a:ext uri="{FF2B5EF4-FFF2-40B4-BE49-F238E27FC236}">
                <a16:creationId xmlns:a16="http://schemas.microsoft.com/office/drawing/2014/main" id="{C66F7DBC-9FA4-8A64-99DC-272028396DD4}"/>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7278099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2 ">
    <p:bg>
      <p:bgPr>
        <a:solidFill>
          <a:schemeClr val="accent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DC73EA1-C9A3-4B6E-3792-79D871541EAE}"/>
              </a:ext>
              <a:ext uri="{C183D7F6-B498-43B3-948B-1728B52AA6E4}">
                <adec:decorative xmlns:adec="http://schemas.microsoft.com/office/drawing/2017/decorative" val="1"/>
              </a:ext>
            </a:extLst>
          </p:cNvPr>
          <p:cNvSpPr>
            <a:spLocks noGrp="1"/>
          </p:cNvSpPr>
          <p:nvPr>
            <p:ph type="pic" sz="quarter" idx="14"/>
          </p:nvPr>
        </p:nvSpPr>
        <p:spPr>
          <a:xfrm>
            <a:off x="0" y="1"/>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10621496 w 12192000"/>
              <a:gd name="connsiteY3" fmla="*/ 6857999 h 6857999"/>
              <a:gd name="connsiteX4" fmla="*/ 10405976 w 12192000"/>
              <a:gd name="connsiteY4" fmla="*/ 6706155 h 6857999"/>
              <a:gd name="connsiteX5" fmla="*/ 9766026 w 12192000"/>
              <a:gd name="connsiteY5" fmla="*/ 6250539 h 6857999"/>
              <a:gd name="connsiteX6" fmla="*/ 9105209 w 12192000"/>
              <a:gd name="connsiteY6" fmla="*/ 5777533 h 6857999"/>
              <a:gd name="connsiteX7" fmla="*/ 8910442 w 12192000"/>
              <a:gd name="connsiteY7" fmla="*/ 5638414 h 6857999"/>
              <a:gd name="connsiteX8" fmla="*/ 8712196 w 12192000"/>
              <a:gd name="connsiteY8" fmla="*/ 5495816 h 6857999"/>
              <a:gd name="connsiteX9" fmla="*/ 8322663 w 12192000"/>
              <a:gd name="connsiteY9" fmla="*/ 5210622 h 6857999"/>
              <a:gd name="connsiteX10" fmla="*/ 7929650 w 12192000"/>
              <a:gd name="connsiteY10" fmla="*/ 4921949 h 6857999"/>
              <a:gd name="connsiteX11" fmla="*/ 7540116 w 12192000"/>
              <a:gd name="connsiteY11" fmla="*/ 4636754 h 6857999"/>
              <a:gd name="connsiteX12" fmla="*/ 7140148 w 12192000"/>
              <a:gd name="connsiteY12" fmla="*/ 4358515 h 6857999"/>
              <a:gd name="connsiteX13" fmla="*/ 7042764 w 12192000"/>
              <a:gd name="connsiteY13" fmla="*/ 4292434 h 6857999"/>
              <a:gd name="connsiteX14" fmla="*/ 6945381 w 12192000"/>
              <a:gd name="connsiteY14" fmla="*/ 4222874 h 6857999"/>
              <a:gd name="connsiteX15" fmla="*/ 6747136 w 12192000"/>
              <a:gd name="connsiteY15" fmla="*/ 4090711 h 6857999"/>
              <a:gd name="connsiteX16" fmla="*/ 6545413 w 12192000"/>
              <a:gd name="connsiteY16" fmla="*/ 3962025 h 6857999"/>
              <a:gd name="connsiteX17" fmla="*/ 6347167 w 12192000"/>
              <a:gd name="connsiteY17" fmla="*/ 3833340 h 6857999"/>
              <a:gd name="connsiteX18" fmla="*/ 6145444 w 12192000"/>
              <a:gd name="connsiteY18" fmla="*/ 3711610 h 6857999"/>
              <a:gd name="connsiteX19" fmla="*/ 6044583 w 12192000"/>
              <a:gd name="connsiteY19" fmla="*/ 3652484 h 6857999"/>
              <a:gd name="connsiteX20" fmla="*/ 5943722 w 12192000"/>
              <a:gd name="connsiteY20" fmla="*/ 3596837 h 6857999"/>
              <a:gd name="connsiteX21" fmla="*/ 5842860 w 12192000"/>
              <a:gd name="connsiteY21" fmla="*/ 3537711 h 6857999"/>
              <a:gd name="connsiteX22" fmla="*/ 5738520 w 12192000"/>
              <a:gd name="connsiteY22" fmla="*/ 3482063 h 6857999"/>
              <a:gd name="connsiteX23" fmla="*/ 5637658 w 12192000"/>
              <a:gd name="connsiteY23" fmla="*/ 3426415 h 6857999"/>
              <a:gd name="connsiteX24" fmla="*/ 5536797 w 12192000"/>
              <a:gd name="connsiteY24" fmla="*/ 3374246 h 6857999"/>
              <a:gd name="connsiteX25" fmla="*/ 5328118 w 12192000"/>
              <a:gd name="connsiteY25" fmla="*/ 3273384 h 6857999"/>
              <a:gd name="connsiteX26" fmla="*/ 5122917 w 12192000"/>
              <a:gd name="connsiteY26" fmla="*/ 3176000 h 6857999"/>
              <a:gd name="connsiteX27" fmla="*/ 5018578 w 12192000"/>
              <a:gd name="connsiteY27" fmla="*/ 3130787 h 6857999"/>
              <a:gd name="connsiteX28" fmla="*/ 4914237 w 12192000"/>
              <a:gd name="connsiteY28" fmla="*/ 3085573 h 6857999"/>
              <a:gd name="connsiteX29" fmla="*/ 4806420 w 12192000"/>
              <a:gd name="connsiteY29" fmla="*/ 3043837 h 6857999"/>
              <a:gd name="connsiteX30" fmla="*/ 4702080 w 12192000"/>
              <a:gd name="connsiteY30" fmla="*/ 3005579 h 6857999"/>
              <a:gd name="connsiteX31" fmla="*/ 4597741 w 12192000"/>
              <a:gd name="connsiteY31" fmla="*/ 2967321 h 6857999"/>
              <a:gd name="connsiteX32" fmla="*/ 4489924 w 12192000"/>
              <a:gd name="connsiteY32" fmla="*/ 2929064 h 6857999"/>
              <a:gd name="connsiteX33" fmla="*/ 4382106 w 12192000"/>
              <a:gd name="connsiteY33" fmla="*/ 2894284 h 6857999"/>
              <a:gd name="connsiteX34" fmla="*/ 4274288 w 12192000"/>
              <a:gd name="connsiteY34" fmla="*/ 2862982 h 6857999"/>
              <a:gd name="connsiteX35" fmla="*/ 4166471 w 12192000"/>
              <a:gd name="connsiteY35" fmla="*/ 2831680 h 6857999"/>
              <a:gd name="connsiteX36" fmla="*/ 4058653 w 12192000"/>
              <a:gd name="connsiteY36" fmla="*/ 2800378 h 6857999"/>
              <a:gd name="connsiteX37" fmla="*/ 3950837 w 12192000"/>
              <a:gd name="connsiteY37" fmla="*/ 2776032 h 6857999"/>
              <a:gd name="connsiteX38" fmla="*/ 3843019 w 12192000"/>
              <a:gd name="connsiteY38" fmla="*/ 2751686 h 6857999"/>
              <a:gd name="connsiteX39" fmla="*/ 3731723 w 12192000"/>
              <a:gd name="connsiteY39" fmla="*/ 2727340 h 6857999"/>
              <a:gd name="connsiteX40" fmla="*/ 3620428 w 12192000"/>
              <a:gd name="connsiteY40" fmla="*/ 2709950 h 6857999"/>
              <a:gd name="connsiteX41" fmla="*/ 3509132 w 12192000"/>
              <a:gd name="connsiteY41" fmla="*/ 2692561 h 6857999"/>
              <a:gd name="connsiteX42" fmla="*/ 3397837 w 12192000"/>
              <a:gd name="connsiteY42" fmla="*/ 2675170 h 6857999"/>
              <a:gd name="connsiteX43" fmla="*/ 3286541 w 12192000"/>
              <a:gd name="connsiteY43" fmla="*/ 2664737 h 6857999"/>
              <a:gd name="connsiteX44" fmla="*/ 3175245 w 12192000"/>
              <a:gd name="connsiteY44" fmla="*/ 2654303 h 6857999"/>
              <a:gd name="connsiteX45" fmla="*/ 3060471 w 12192000"/>
              <a:gd name="connsiteY45" fmla="*/ 2643869 h 6857999"/>
              <a:gd name="connsiteX46" fmla="*/ 2945699 w 12192000"/>
              <a:gd name="connsiteY46" fmla="*/ 2640391 h 6857999"/>
              <a:gd name="connsiteX47" fmla="*/ 2830925 w 12192000"/>
              <a:gd name="connsiteY47" fmla="*/ 2636913 h 6857999"/>
              <a:gd name="connsiteX48" fmla="*/ 2716152 w 12192000"/>
              <a:gd name="connsiteY48" fmla="*/ 2636913 h 6857999"/>
              <a:gd name="connsiteX49" fmla="*/ 2601377 w 12192000"/>
              <a:gd name="connsiteY49" fmla="*/ 2640391 h 6857999"/>
              <a:gd name="connsiteX50" fmla="*/ 2486604 w 12192000"/>
              <a:gd name="connsiteY50" fmla="*/ 2647347 h 6857999"/>
              <a:gd name="connsiteX51" fmla="*/ 2382265 w 12192000"/>
              <a:gd name="connsiteY51" fmla="*/ 2654303 h 6857999"/>
              <a:gd name="connsiteX52" fmla="*/ 2281404 w 12192000"/>
              <a:gd name="connsiteY52" fmla="*/ 2661259 h 6857999"/>
              <a:gd name="connsiteX53" fmla="*/ 2180541 w 12192000"/>
              <a:gd name="connsiteY53" fmla="*/ 2671693 h 6857999"/>
              <a:gd name="connsiteX54" fmla="*/ 2083158 w 12192000"/>
              <a:gd name="connsiteY54" fmla="*/ 2682126 h 6857999"/>
              <a:gd name="connsiteX55" fmla="*/ 1985774 w 12192000"/>
              <a:gd name="connsiteY55" fmla="*/ 2696039 h 6857999"/>
              <a:gd name="connsiteX56" fmla="*/ 1888390 w 12192000"/>
              <a:gd name="connsiteY56" fmla="*/ 2709950 h 6857999"/>
              <a:gd name="connsiteX57" fmla="*/ 1791007 w 12192000"/>
              <a:gd name="connsiteY57" fmla="*/ 2723862 h 6857999"/>
              <a:gd name="connsiteX58" fmla="*/ 1697101 w 12192000"/>
              <a:gd name="connsiteY58" fmla="*/ 2741252 h 6857999"/>
              <a:gd name="connsiteX59" fmla="*/ 1606674 w 12192000"/>
              <a:gd name="connsiteY59" fmla="*/ 2758642 h 6857999"/>
              <a:gd name="connsiteX60" fmla="*/ 1512768 w 12192000"/>
              <a:gd name="connsiteY60" fmla="*/ 2779510 h 6857999"/>
              <a:gd name="connsiteX61" fmla="*/ 1425818 w 12192000"/>
              <a:gd name="connsiteY61" fmla="*/ 2800378 h 6857999"/>
              <a:gd name="connsiteX62" fmla="*/ 1335391 w 12192000"/>
              <a:gd name="connsiteY62" fmla="*/ 2821246 h 6857999"/>
              <a:gd name="connsiteX63" fmla="*/ 1248441 w 12192000"/>
              <a:gd name="connsiteY63" fmla="*/ 2845592 h 6857999"/>
              <a:gd name="connsiteX64" fmla="*/ 1158015 w 12192000"/>
              <a:gd name="connsiteY64" fmla="*/ 2873416 h 6857999"/>
              <a:gd name="connsiteX65" fmla="*/ 1071064 w 12192000"/>
              <a:gd name="connsiteY65" fmla="*/ 2901240 h 6857999"/>
              <a:gd name="connsiteX66" fmla="*/ 987592 w 12192000"/>
              <a:gd name="connsiteY66" fmla="*/ 2929064 h 6857999"/>
              <a:gd name="connsiteX67" fmla="*/ 900643 w 12192000"/>
              <a:gd name="connsiteY67" fmla="*/ 2956887 h 6857999"/>
              <a:gd name="connsiteX68" fmla="*/ 817171 w 12192000"/>
              <a:gd name="connsiteY68" fmla="*/ 2991667 h 6857999"/>
              <a:gd name="connsiteX69" fmla="*/ 733699 w 12192000"/>
              <a:gd name="connsiteY69" fmla="*/ 3022969 h 6857999"/>
              <a:gd name="connsiteX70" fmla="*/ 650228 w 12192000"/>
              <a:gd name="connsiteY70" fmla="*/ 3057749 h 6857999"/>
              <a:gd name="connsiteX71" fmla="*/ 566756 w 12192000"/>
              <a:gd name="connsiteY71" fmla="*/ 3096007 h 6857999"/>
              <a:gd name="connsiteX72" fmla="*/ 483284 w 12192000"/>
              <a:gd name="connsiteY72" fmla="*/ 3134265 h 6857999"/>
              <a:gd name="connsiteX73" fmla="*/ 399813 w 12192000"/>
              <a:gd name="connsiteY73" fmla="*/ 3172523 h 6857999"/>
              <a:gd name="connsiteX74" fmla="*/ 319819 w 12192000"/>
              <a:gd name="connsiteY74" fmla="*/ 3214258 h 6857999"/>
              <a:gd name="connsiteX75" fmla="*/ 152876 w 12192000"/>
              <a:gd name="connsiteY75" fmla="*/ 3304686 h 6857999"/>
              <a:gd name="connsiteX76" fmla="*/ 0 w 12192000"/>
              <a:gd name="connsiteY76" fmla="*/ 339250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192000" h="6857999">
                <a:moveTo>
                  <a:pt x="0" y="0"/>
                </a:moveTo>
                <a:lnTo>
                  <a:pt x="12192000" y="0"/>
                </a:lnTo>
                <a:lnTo>
                  <a:pt x="12192000" y="6857999"/>
                </a:lnTo>
                <a:lnTo>
                  <a:pt x="10621496" y="6857999"/>
                </a:lnTo>
                <a:lnTo>
                  <a:pt x="10405976" y="6706155"/>
                </a:lnTo>
                <a:lnTo>
                  <a:pt x="9766026" y="6250539"/>
                </a:lnTo>
                <a:lnTo>
                  <a:pt x="9105209" y="5777533"/>
                </a:lnTo>
                <a:lnTo>
                  <a:pt x="8910442" y="5638414"/>
                </a:lnTo>
                <a:lnTo>
                  <a:pt x="8712196" y="5495816"/>
                </a:lnTo>
                <a:lnTo>
                  <a:pt x="8322663" y="5210622"/>
                </a:lnTo>
                <a:lnTo>
                  <a:pt x="7929650" y="4921949"/>
                </a:lnTo>
                <a:lnTo>
                  <a:pt x="7540116" y="4636754"/>
                </a:lnTo>
                <a:lnTo>
                  <a:pt x="7140148" y="4358515"/>
                </a:lnTo>
                <a:lnTo>
                  <a:pt x="7042764" y="4292434"/>
                </a:lnTo>
                <a:lnTo>
                  <a:pt x="6945381" y="4222874"/>
                </a:lnTo>
                <a:lnTo>
                  <a:pt x="6747136" y="4090711"/>
                </a:lnTo>
                <a:lnTo>
                  <a:pt x="6545413" y="3962025"/>
                </a:lnTo>
                <a:lnTo>
                  <a:pt x="6347167" y="3833340"/>
                </a:lnTo>
                <a:lnTo>
                  <a:pt x="6145444" y="3711610"/>
                </a:lnTo>
                <a:lnTo>
                  <a:pt x="6044583" y="3652484"/>
                </a:lnTo>
                <a:lnTo>
                  <a:pt x="5943722" y="3596837"/>
                </a:lnTo>
                <a:lnTo>
                  <a:pt x="5842860" y="3537711"/>
                </a:lnTo>
                <a:lnTo>
                  <a:pt x="5738520" y="3482063"/>
                </a:lnTo>
                <a:lnTo>
                  <a:pt x="5637658" y="3426415"/>
                </a:lnTo>
                <a:lnTo>
                  <a:pt x="5536797" y="3374246"/>
                </a:lnTo>
                <a:lnTo>
                  <a:pt x="5328118" y="3273384"/>
                </a:lnTo>
                <a:lnTo>
                  <a:pt x="5122917" y="3176000"/>
                </a:lnTo>
                <a:lnTo>
                  <a:pt x="5018578" y="3130787"/>
                </a:lnTo>
                <a:lnTo>
                  <a:pt x="4914237" y="3085573"/>
                </a:lnTo>
                <a:lnTo>
                  <a:pt x="4806420" y="3043837"/>
                </a:lnTo>
                <a:lnTo>
                  <a:pt x="4702080" y="3005579"/>
                </a:lnTo>
                <a:lnTo>
                  <a:pt x="4597741" y="2967321"/>
                </a:lnTo>
                <a:lnTo>
                  <a:pt x="4489924" y="2929064"/>
                </a:lnTo>
                <a:lnTo>
                  <a:pt x="4382106" y="2894284"/>
                </a:lnTo>
                <a:lnTo>
                  <a:pt x="4274288" y="2862982"/>
                </a:lnTo>
                <a:lnTo>
                  <a:pt x="4166471" y="2831680"/>
                </a:lnTo>
                <a:lnTo>
                  <a:pt x="4058653" y="2800378"/>
                </a:lnTo>
                <a:lnTo>
                  <a:pt x="3950837" y="2776032"/>
                </a:lnTo>
                <a:lnTo>
                  <a:pt x="3843019" y="2751686"/>
                </a:lnTo>
                <a:lnTo>
                  <a:pt x="3731723" y="2727340"/>
                </a:lnTo>
                <a:lnTo>
                  <a:pt x="3620428" y="2709950"/>
                </a:lnTo>
                <a:lnTo>
                  <a:pt x="3509132" y="2692561"/>
                </a:lnTo>
                <a:lnTo>
                  <a:pt x="3397837" y="2675170"/>
                </a:lnTo>
                <a:lnTo>
                  <a:pt x="3286541" y="2664737"/>
                </a:lnTo>
                <a:lnTo>
                  <a:pt x="3175245" y="2654303"/>
                </a:lnTo>
                <a:lnTo>
                  <a:pt x="3060471" y="2643869"/>
                </a:lnTo>
                <a:lnTo>
                  <a:pt x="2945699" y="2640391"/>
                </a:lnTo>
                <a:lnTo>
                  <a:pt x="2830925" y="2636913"/>
                </a:lnTo>
                <a:lnTo>
                  <a:pt x="2716152" y="2636913"/>
                </a:lnTo>
                <a:lnTo>
                  <a:pt x="2601377" y="2640391"/>
                </a:lnTo>
                <a:lnTo>
                  <a:pt x="2486604" y="2647347"/>
                </a:lnTo>
                <a:lnTo>
                  <a:pt x="2382265" y="2654303"/>
                </a:lnTo>
                <a:lnTo>
                  <a:pt x="2281404" y="2661259"/>
                </a:lnTo>
                <a:lnTo>
                  <a:pt x="2180541" y="2671693"/>
                </a:lnTo>
                <a:lnTo>
                  <a:pt x="2083158" y="2682126"/>
                </a:lnTo>
                <a:lnTo>
                  <a:pt x="1985774" y="2696039"/>
                </a:lnTo>
                <a:lnTo>
                  <a:pt x="1888390" y="2709950"/>
                </a:lnTo>
                <a:lnTo>
                  <a:pt x="1791007" y="2723862"/>
                </a:lnTo>
                <a:lnTo>
                  <a:pt x="1697101" y="2741252"/>
                </a:lnTo>
                <a:lnTo>
                  <a:pt x="1606674" y="2758642"/>
                </a:lnTo>
                <a:lnTo>
                  <a:pt x="1512768" y="2779510"/>
                </a:lnTo>
                <a:lnTo>
                  <a:pt x="1425818" y="2800378"/>
                </a:lnTo>
                <a:lnTo>
                  <a:pt x="1335391" y="2821246"/>
                </a:lnTo>
                <a:lnTo>
                  <a:pt x="1248441" y="2845592"/>
                </a:lnTo>
                <a:lnTo>
                  <a:pt x="1158015" y="2873416"/>
                </a:lnTo>
                <a:lnTo>
                  <a:pt x="1071064" y="2901240"/>
                </a:lnTo>
                <a:lnTo>
                  <a:pt x="987592" y="2929064"/>
                </a:lnTo>
                <a:lnTo>
                  <a:pt x="900643" y="2956887"/>
                </a:lnTo>
                <a:lnTo>
                  <a:pt x="817171" y="2991667"/>
                </a:lnTo>
                <a:lnTo>
                  <a:pt x="733699" y="3022969"/>
                </a:lnTo>
                <a:lnTo>
                  <a:pt x="650228" y="3057749"/>
                </a:lnTo>
                <a:lnTo>
                  <a:pt x="566756" y="3096007"/>
                </a:lnTo>
                <a:lnTo>
                  <a:pt x="483284" y="3134265"/>
                </a:lnTo>
                <a:lnTo>
                  <a:pt x="399813" y="3172523"/>
                </a:lnTo>
                <a:lnTo>
                  <a:pt x="319819" y="3214258"/>
                </a:lnTo>
                <a:lnTo>
                  <a:pt x="152876" y="3304686"/>
                </a:lnTo>
                <a:lnTo>
                  <a:pt x="0" y="339250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r">
              <a:buFontTx/>
              <a:buNone/>
              <a:defRPr sz="1000">
                <a:latin typeface="+mn-lt"/>
              </a:defRPr>
            </a:lvl1pPr>
          </a:lstStyle>
          <a:p>
            <a:r>
              <a:rPr lang="en-US"/>
              <a:t>Click icon to add picture</a:t>
            </a:r>
            <a:endParaRPr lang="fi-FI" dirty="0"/>
          </a:p>
        </p:txBody>
      </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4147" y="3789039"/>
            <a:ext cx="5327972" cy="864097"/>
          </a:xfrm>
        </p:spPr>
        <p:txBody>
          <a:body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10473480-EF7D-4CEB-892B-1D1EB0F2818A}"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9" y="4797152"/>
            <a:ext cx="5328096" cy="1368698"/>
          </a:xfrm>
        </p:spPr>
        <p:txBody>
          <a:bodyPr/>
          <a:lstStyle>
            <a:lvl5pPr>
              <a:defRPr/>
            </a:lvl5pPr>
            <a:lvl6pPr>
              <a:defRPr/>
            </a:lvl6pPr>
            <a:lvl7pPr>
              <a:defRPr/>
            </a:lvl7pPr>
            <a:lvl8pPr>
              <a:defRPr/>
            </a:lvl8pPr>
          </a:lstStyle>
          <a:p>
            <a:pPr lvl="0"/>
            <a:r>
              <a:rPr lang="en-US"/>
              <a:t>Click to edit Master text styles</a:t>
            </a:r>
          </a:p>
          <a:p>
            <a:pPr lvl="1"/>
            <a:r>
              <a:rPr lang="en-US"/>
              <a:t>Second level</a:t>
            </a:r>
          </a:p>
          <a:p>
            <a:pPr lvl="2"/>
            <a:r>
              <a:rPr lang="en-US"/>
              <a:t>Third level</a:t>
            </a:r>
          </a:p>
        </p:txBody>
      </p:sp>
      <p:sp>
        <p:nvSpPr>
          <p:cNvPr id="7" name="Text Placeholder 2">
            <a:extLst>
              <a:ext uri="{FF2B5EF4-FFF2-40B4-BE49-F238E27FC236}">
                <a16:creationId xmlns:a16="http://schemas.microsoft.com/office/drawing/2014/main" id="{AF90B57A-9E29-CB99-6851-A6F05CFD6016}"/>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31532000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3">
    <p:bg>
      <p:bgPr>
        <a:solidFill>
          <a:schemeClr val="accent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64ACFC97-E08E-9599-60AA-48EEB4A8D795}"/>
              </a:ext>
              <a:ext uri="{C183D7F6-B498-43B3-948B-1728B52AA6E4}">
                <adec:decorative xmlns:adec="http://schemas.microsoft.com/office/drawing/2017/decorative" val="1"/>
              </a:ext>
            </a:extLst>
          </p:cNvPr>
          <p:cNvSpPr>
            <a:spLocks noGrp="1"/>
          </p:cNvSpPr>
          <p:nvPr>
            <p:ph type="pic" sz="quarter" idx="14"/>
          </p:nvPr>
        </p:nvSpPr>
        <p:spPr>
          <a:xfrm>
            <a:off x="1" y="0"/>
            <a:ext cx="6092533" cy="6858000"/>
          </a:xfrm>
          <a:custGeom>
            <a:avLst/>
            <a:gdLst>
              <a:gd name="connsiteX0" fmla="*/ 0 w 6092533"/>
              <a:gd name="connsiteY0" fmla="*/ 0 h 6858000"/>
              <a:gd name="connsiteX1" fmla="*/ 335359 w 6092533"/>
              <a:gd name="connsiteY1" fmla="*/ 0 h 6858000"/>
              <a:gd name="connsiteX2" fmla="*/ 479376 w 6092533"/>
              <a:gd name="connsiteY2" fmla="*/ 0 h 6858000"/>
              <a:gd name="connsiteX3" fmla="*/ 1055344 w 6092533"/>
              <a:gd name="connsiteY3" fmla="*/ 0 h 6858000"/>
              <a:gd name="connsiteX4" fmla="*/ 1343471 w 6092533"/>
              <a:gd name="connsiteY4" fmla="*/ 0 h 6858000"/>
              <a:gd name="connsiteX5" fmla="*/ 2351584 w 6092533"/>
              <a:gd name="connsiteY5" fmla="*/ 0 h 6858000"/>
              <a:gd name="connsiteX6" fmla="*/ 4987704 w 6092533"/>
              <a:gd name="connsiteY6" fmla="*/ 0 h 6858000"/>
              <a:gd name="connsiteX7" fmla="*/ 5889029 w 6092533"/>
              <a:gd name="connsiteY7" fmla="*/ 0 h 6858000"/>
              <a:gd name="connsiteX8" fmla="*/ 5891016 w 6092533"/>
              <a:gd name="connsiteY8" fmla="*/ 4172 h 6858000"/>
              <a:gd name="connsiteX9" fmla="*/ 5910461 w 6092533"/>
              <a:gd name="connsiteY9" fmla="*/ 39526 h 6858000"/>
              <a:gd name="connsiteX10" fmla="*/ 5928137 w 6092533"/>
              <a:gd name="connsiteY10" fmla="*/ 76648 h 6858000"/>
              <a:gd name="connsiteX11" fmla="*/ 5944047 w 6092533"/>
              <a:gd name="connsiteY11" fmla="*/ 113770 h 6858000"/>
              <a:gd name="connsiteX12" fmla="*/ 5958188 w 6092533"/>
              <a:gd name="connsiteY12" fmla="*/ 150891 h 6858000"/>
              <a:gd name="connsiteX13" fmla="*/ 5972330 w 6092533"/>
              <a:gd name="connsiteY13" fmla="*/ 188013 h 6858000"/>
              <a:gd name="connsiteX14" fmla="*/ 5986472 w 6092533"/>
              <a:gd name="connsiteY14" fmla="*/ 226902 h 6858000"/>
              <a:gd name="connsiteX15" fmla="*/ 5998845 w 6092533"/>
              <a:gd name="connsiteY15" fmla="*/ 264024 h 6858000"/>
              <a:gd name="connsiteX16" fmla="*/ 6011219 w 6092533"/>
              <a:gd name="connsiteY16" fmla="*/ 302913 h 6858000"/>
              <a:gd name="connsiteX17" fmla="*/ 6032431 w 6092533"/>
              <a:gd name="connsiteY17" fmla="*/ 378924 h 6858000"/>
              <a:gd name="connsiteX18" fmla="*/ 6041270 w 6092533"/>
              <a:gd name="connsiteY18" fmla="*/ 417813 h 6858000"/>
              <a:gd name="connsiteX19" fmla="*/ 6050108 w 6092533"/>
              <a:gd name="connsiteY19" fmla="*/ 456703 h 6858000"/>
              <a:gd name="connsiteX20" fmla="*/ 6064250 w 6092533"/>
              <a:gd name="connsiteY20" fmla="*/ 534482 h 6858000"/>
              <a:gd name="connsiteX21" fmla="*/ 6071321 w 6092533"/>
              <a:gd name="connsiteY21" fmla="*/ 575139 h 6858000"/>
              <a:gd name="connsiteX22" fmla="*/ 6076624 w 6092533"/>
              <a:gd name="connsiteY22" fmla="*/ 614028 h 6858000"/>
              <a:gd name="connsiteX23" fmla="*/ 6080159 w 6092533"/>
              <a:gd name="connsiteY23" fmla="*/ 652917 h 6858000"/>
              <a:gd name="connsiteX24" fmla="*/ 6085462 w 6092533"/>
              <a:gd name="connsiteY24" fmla="*/ 691807 h 6858000"/>
              <a:gd name="connsiteX25" fmla="*/ 6090765 w 6092533"/>
              <a:gd name="connsiteY25" fmla="*/ 771353 h 6858000"/>
              <a:gd name="connsiteX26" fmla="*/ 6092533 w 6092533"/>
              <a:gd name="connsiteY26" fmla="*/ 850899 h 6858000"/>
              <a:gd name="connsiteX27" fmla="*/ 6092533 w 6092533"/>
              <a:gd name="connsiteY27" fmla="*/ 891556 h 6858000"/>
              <a:gd name="connsiteX28" fmla="*/ 6092533 w 6092533"/>
              <a:gd name="connsiteY28" fmla="*/ 932213 h 6858000"/>
              <a:gd name="connsiteX29" fmla="*/ 6090765 w 6092533"/>
              <a:gd name="connsiteY29" fmla="*/ 971103 h 6858000"/>
              <a:gd name="connsiteX30" fmla="*/ 6088998 w 6092533"/>
              <a:gd name="connsiteY30" fmla="*/ 1009992 h 6858000"/>
              <a:gd name="connsiteX31" fmla="*/ 6085462 w 6092533"/>
              <a:gd name="connsiteY31" fmla="*/ 1050649 h 6858000"/>
              <a:gd name="connsiteX32" fmla="*/ 6083695 w 6092533"/>
              <a:gd name="connsiteY32" fmla="*/ 1089538 h 6858000"/>
              <a:gd name="connsiteX33" fmla="*/ 6073088 w 6092533"/>
              <a:gd name="connsiteY33" fmla="*/ 1167317 h 6858000"/>
              <a:gd name="connsiteX34" fmla="*/ 6062482 w 6092533"/>
              <a:gd name="connsiteY34" fmla="*/ 1246863 h 6858000"/>
              <a:gd name="connsiteX35" fmla="*/ 6055412 w 6092533"/>
              <a:gd name="connsiteY35" fmla="*/ 1285753 h 6858000"/>
              <a:gd name="connsiteX36" fmla="*/ 6048341 w 6092533"/>
              <a:gd name="connsiteY36" fmla="*/ 1322874 h 6858000"/>
              <a:gd name="connsiteX37" fmla="*/ 6030664 w 6092533"/>
              <a:gd name="connsiteY37" fmla="*/ 1400653 h 6858000"/>
              <a:gd name="connsiteX38" fmla="*/ 6021825 w 6092533"/>
              <a:gd name="connsiteY38" fmla="*/ 1437775 h 6858000"/>
              <a:gd name="connsiteX39" fmla="*/ 6011219 w 6092533"/>
              <a:gd name="connsiteY39" fmla="*/ 1476664 h 6858000"/>
              <a:gd name="connsiteX40" fmla="*/ 5988239 w 6092533"/>
              <a:gd name="connsiteY40" fmla="*/ 1550907 h 6858000"/>
              <a:gd name="connsiteX41" fmla="*/ 5975866 w 6092533"/>
              <a:gd name="connsiteY41" fmla="*/ 1588029 h 6858000"/>
              <a:gd name="connsiteX42" fmla="*/ 5963491 w 6092533"/>
              <a:gd name="connsiteY42" fmla="*/ 1625151 h 6858000"/>
              <a:gd name="connsiteX43" fmla="*/ 5951117 w 6092533"/>
              <a:gd name="connsiteY43" fmla="*/ 1662272 h 6858000"/>
              <a:gd name="connsiteX44" fmla="*/ 5936976 w 6092533"/>
              <a:gd name="connsiteY44" fmla="*/ 1699394 h 6858000"/>
              <a:gd name="connsiteX45" fmla="*/ 5922834 w 6092533"/>
              <a:gd name="connsiteY45" fmla="*/ 1734748 h 6858000"/>
              <a:gd name="connsiteX46" fmla="*/ 5906925 w 6092533"/>
              <a:gd name="connsiteY46" fmla="*/ 1770102 h 6858000"/>
              <a:gd name="connsiteX47" fmla="*/ 5889249 w 6092533"/>
              <a:gd name="connsiteY47" fmla="*/ 1805456 h 6858000"/>
              <a:gd name="connsiteX48" fmla="*/ 5873339 w 6092533"/>
              <a:gd name="connsiteY48" fmla="*/ 1840810 h 6858000"/>
              <a:gd name="connsiteX49" fmla="*/ 5834449 w 6092533"/>
              <a:gd name="connsiteY49" fmla="*/ 1920356 h 6858000"/>
              <a:gd name="connsiteX50" fmla="*/ 5793792 w 6092533"/>
              <a:gd name="connsiteY50" fmla="*/ 1999902 h 6858000"/>
              <a:gd name="connsiteX51" fmla="*/ 5749600 w 6092533"/>
              <a:gd name="connsiteY51" fmla="*/ 2079449 h 6858000"/>
              <a:gd name="connsiteX52" fmla="*/ 5703640 w 6092533"/>
              <a:gd name="connsiteY52" fmla="*/ 2160763 h 6858000"/>
              <a:gd name="connsiteX53" fmla="*/ 5655912 w 6092533"/>
              <a:gd name="connsiteY53" fmla="*/ 2242077 h 6858000"/>
              <a:gd name="connsiteX54" fmla="*/ 5604649 w 6092533"/>
              <a:gd name="connsiteY54" fmla="*/ 2325159 h 6858000"/>
              <a:gd name="connsiteX55" fmla="*/ 5551619 w 6092533"/>
              <a:gd name="connsiteY55" fmla="*/ 2406473 h 6858000"/>
              <a:gd name="connsiteX56" fmla="*/ 5496819 w 6092533"/>
              <a:gd name="connsiteY56" fmla="*/ 2491322 h 6858000"/>
              <a:gd name="connsiteX57" fmla="*/ 5442021 w 6092533"/>
              <a:gd name="connsiteY57" fmla="*/ 2574404 h 6858000"/>
              <a:gd name="connsiteX58" fmla="*/ 5383687 w 6092533"/>
              <a:gd name="connsiteY58" fmla="*/ 2659254 h 6858000"/>
              <a:gd name="connsiteX59" fmla="*/ 5323585 w 6092533"/>
              <a:gd name="connsiteY59" fmla="*/ 2744103 h 6858000"/>
              <a:gd name="connsiteX60" fmla="*/ 5261717 w 6092533"/>
              <a:gd name="connsiteY60" fmla="*/ 2828952 h 6858000"/>
              <a:gd name="connsiteX61" fmla="*/ 5199846 w 6092533"/>
              <a:gd name="connsiteY61" fmla="*/ 2915570 h 6858000"/>
              <a:gd name="connsiteX62" fmla="*/ 5134441 w 6092533"/>
              <a:gd name="connsiteY62" fmla="*/ 3002187 h 6858000"/>
              <a:gd name="connsiteX63" fmla="*/ 5003633 w 6092533"/>
              <a:gd name="connsiteY63" fmla="*/ 3177189 h 6858000"/>
              <a:gd name="connsiteX64" fmla="*/ 4867519 w 6092533"/>
              <a:gd name="connsiteY64" fmla="*/ 3352191 h 6858000"/>
              <a:gd name="connsiteX65" fmla="*/ 4729639 w 6092533"/>
              <a:gd name="connsiteY65" fmla="*/ 3530728 h 6858000"/>
              <a:gd name="connsiteX66" fmla="*/ 4446807 w 6092533"/>
              <a:gd name="connsiteY66" fmla="*/ 3891338 h 6858000"/>
              <a:gd name="connsiteX67" fmla="*/ 4303624 w 6092533"/>
              <a:gd name="connsiteY67" fmla="*/ 4073411 h 6858000"/>
              <a:gd name="connsiteX68" fmla="*/ 4160440 w 6092533"/>
              <a:gd name="connsiteY68" fmla="*/ 4255484 h 6858000"/>
              <a:gd name="connsiteX69" fmla="*/ 4020792 w 6092533"/>
              <a:gd name="connsiteY69" fmla="*/ 4439324 h 6858000"/>
              <a:gd name="connsiteX70" fmla="*/ 3950084 w 6092533"/>
              <a:gd name="connsiteY70" fmla="*/ 4531245 h 6858000"/>
              <a:gd name="connsiteX71" fmla="*/ 3881144 w 6092533"/>
              <a:gd name="connsiteY71" fmla="*/ 4623165 h 6858000"/>
              <a:gd name="connsiteX72" fmla="*/ 3812204 w 6092533"/>
              <a:gd name="connsiteY72" fmla="*/ 4715085 h 6858000"/>
              <a:gd name="connsiteX73" fmla="*/ 3745032 w 6092533"/>
              <a:gd name="connsiteY73" fmla="*/ 4807005 h 6858000"/>
              <a:gd name="connsiteX74" fmla="*/ 3677859 w 6092533"/>
              <a:gd name="connsiteY74" fmla="*/ 4898926 h 6858000"/>
              <a:gd name="connsiteX75" fmla="*/ 3612454 w 6092533"/>
              <a:gd name="connsiteY75" fmla="*/ 4990846 h 6858000"/>
              <a:gd name="connsiteX76" fmla="*/ 3548817 w 6092533"/>
              <a:gd name="connsiteY76" fmla="*/ 5084534 h 6858000"/>
              <a:gd name="connsiteX77" fmla="*/ 3485180 w 6092533"/>
              <a:gd name="connsiteY77" fmla="*/ 5176454 h 6858000"/>
              <a:gd name="connsiteX78" fmla="*/ 3425079 w 6092533"/>
              <a:gd name="connsiteY78" fmla="*/ 5268374 h 6858000"/>
              <a:gd name="connsiteX79" fmla="*/ 3363209 w 6092533"/>
              <a:gd name="connsiteY79" fmla="*/ 5362062 h 6858000"/>
              <a:gd name="connsiteX80" fmla="*/ 3304875 w 6092533"/>
              <a:gd name="connsiteY80" fmla="*/ 5453983 h 6858000"/>
              <a:gd name="connsiteX81" fmla="*/ 3246541 w 6092533"/>
              <a:gd name="connsiteY81" fmla="*/ 5545903 h 6858000"/>
              <a:gd name="connsiteX82" fmla="*/ 3191742 w 6092533"/>
              <a:gd name="connsiteY82" fmla="*/ 5637823 h 6858000"/>
              <a:gd name="connsiteX83" fmla="*/ 3138712 w 6092533"/>
              <a:gd name="connsiteY83" fmla="*/ 5731511 h 6858000"/>
              <a:gd name="connsiteX84" fmla="*/ 3089216 w 6092533"/>
              <a:gd name="connsiteY84" fmla="*/ 5823431 h 6858000"/>
              <a:gd name="connsiteX85" fmla="*/ 3039721 w 6092533"/>
              <a:gd name="connsiteY85" fmla="*/ 5915351 h 6858000"/>
              <a:gd name="connsiteX86" fmla="*/ 2993760 w 6092533"/>
              <a:gd name="connsiteY86" fmla="*/ 6007272 h 6858000"/>
              <a:gd name="connsiteX87" fmla="*/ 2949568 w 6092533"/>
              <a:gd name="connsiteY87" fmla="*/ 6099192 h 6858000"/>
              <a:gd name="connsiteX88" fmla="*/ 2907143 w 6092533"/>
              <a:gd name="connsiteY88" fmla="*/ 6191112 h 6858000"/>
              <a:gd name="connsiteX89" fmla="*/ 2868254 w 6092533"/>
              <a:gd name="connsiteY89" fmla="*/ 6281265 h 6858000"/>
              <a:gd name="connsiteX90" fmla="*/ 2832900 w 6092533"/>
              <a:gd name="connsiteY90" fmla="*/ 6373185 h 6858000"/>
              <a:gd name="connsiteX91" fmla="*/ 2799314 w 6092533"/>
              <a:gd name="connsiteY91" fmla="*/ 6465105 h 6858000"/>
              <a:gd name="connsiteX92" fmla="*/ 2767495 w 6092533"/>
              <a:gd name="connsiteY92" fmla="*/ 6557025 h 6858000"/>
              <a:gd name="connsiteX93" fmla="*/ 2740980 w 6092533"/>
              <a:gd name="connsiteY93" fmla="*/ 6647178 h 6858000"/>
              <a:gd name="connsiteX94" fmla="*/ 2716232 w 6092533"/>
              <a:gd name="connsiteY94" fmla="*/ 6737331 h 6858000"/>
              <a:gd name="connsiteX95" fmla="*/ 2695020 w 6092533"/>
              <a:gd name="connsiteY95" fmla="*/ 6827483 h 6858000"/>
              <a:gd name="connsiteX96" fmla="*/ 2688916 w 6092533"/>
              <a:gd name="connsiteY96" fmla="*/ 6858000 h 6858000"/>
              <a:gd name="connsiteX97" fmla="*/ 2495600 w 6092533"/>
              <a:gd name="connsiteY97" fmla="*/ 6858000 h 6858000"/>
              <a:gd name="connsiteX98" fmla="*/ 2309228 w 6092533"/>
              <a:gd name="connsiteY98" fmla="*/ 6858000 h 6858000"/>
              <a:gd name="connsiteX99" fmla="*/ 0 w 6092533"/>
              <a:gd name="connsiteY99" fmla="*/ 6858000 h 6858000"/>
              <a:gd name="connsiteX100" fmla="*/ 0 w 6092533"/>
              <a:gd name="connsiteY100" fmla="*/ 6669088 h 6858000"/>
              <a:gd name="connsiteX101" fmla="*/ 0 w 6092533"/>
              <a:gd name="connsiteY101" fmla="*/ 63093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092533" h="6858000">
                <a:moveTo>
                  <a:pt x="0" y="0"/>
                </a:moveTo>
                <a:lnTo>
                  <a:pt x="335359" y="0"/>
                </a:lnTo>
                <a:lnTo>
                  <a:pt x="479376" y="0"/>
                </a:lnTo>
                <a:lnTo>
                  <a:pt x="1055344" y="0"/>
                </a:lnTo>
                <a:lnTo>
                  <a:pt x="1343471" y="0"/>
                </a:lnTo>
                <a:lnTo>
                  <a:pt x="2351584" y="0"/>
                </a:lnTo>
                <a:lnTo>
                  <a:pt x="4987704" y="0"/>
                </a:lnTo>
                <a:lnTo>
                  <a:pt x="5889029" y="0"/>
                </a:lnTo>
                <a:lnTo>
                  <a:pt x="5891016" y="4172"/>
                </a:lnTo>
                <a:lnTo>
                  <a:pt x="5910461" y="39526"/>
                </a:lnTo>
                <a:lnTo>
                  <a:pt x="5928137" y="76648"/>
                </a:lnTo>
                <a:lnTo>
                  <a:pt x="5944047" y="113770"/>
                </a:lnTo>
                <a:lnTo>
                  <a:pt x="5958188" y="150891"/>
                </a:lnTo>
                <a:lnTo>
                  <a:pt x="5972330" y="188013"/>
                </a:lnTo>
                <a:lnTo>
                  <a:pt x="5986472" y="226902"/>
                </a:lnTo>
                <a:lnTo>
                  <a:pt x="5998845" y="264024"/>
                </a:lnTo>
                <a:lnTo>
                  <a:pt x="6011219" y="302913"/>
                </a:lnTo>
                <a:lnTo>
                  <a:pt x="6032431" y="378924"/>
                </a:lnTo>
                <a:lnTo>
                  <a:pt x="6041270" y="417813"/>
                </a:lnTo>
                <a:lnTo>
                  <a:pt x="6050108" y="456703"/>
                </a:lnTo>
                <a:lnTo>
                  <a:pt x="6064250" y="534482"/>
                </a:lnTo>
                <a:lnTo>
                  <a:pt x="6071321" y="575139"/>
                </a:lnTo>
                <a:lnTo>
                  <a:pt x="6076624" y="614028"/>
                </a:lnTo>
                <a:lnTo>
                  <a:pt x="6080159" y="652917"/>
                </a:lnTo>
                <a:lnTo>
                  <a:pt x="6085462" y="691807"/>
                </a:lnTo>
                <a:lnTo>
                  <a:pt x="6090765" y="771353"/>
                </a:lnTo>
                <a:lnTo>
                  <a:pt x="6092533" y="850899"/>
                </a:lnTo>
                <a:lnTo>
                  <a:pt x="6092533" y="891556"/>
                </a:lnTo>
                <a:lnTo>
                  <a:pt x="6092533" y="932213"/>
                </a:lnTo>
                <a:lnTo>
                  <a:pt x="6090765" y="971103"/>
                </a:lnTo>
                <a:lnTo>
                  <a:pt x="6088998" y="1009992"/>
                </a:lnTo>
                <a:lnTo>
                  <a:pt x="6085462" y="1050649"/>
                </a:lnTo>
                <a:lnTo>
                  <a:pt x="6083695" y="1089538"/>
                </a:lnTo>
                <a:lnTo>
                  <a:pt x="6073088" y="1167317"/>
                </a:lnTo>
                <a:lnTo>
                  <a:pt x="6062482" y="1246863"/>
                </a:lnTo>
                <a:lnTo>
                  <a:pt x="6055412" y="1285753"/>
                </a:lnTo>
                <a:lnTo>
                  <a:pt x="6048341" y="1322874"/>
                </a:lnTo>
                <a:lnTo>
                  <a:pt x="6030664" y="1400653"/>
                </a:lnTo>
                <a:lnTo>
                  <a:pt x="6021825" y="1437775"/>
                </a:lnTo>
                <a:lnTo>
                  <a:pt x="6011219" y="1476664"/>
                </a:lnTo>
                <a:lnTo>
                  <a:pt x="5988239" y="1550907"/>
                </a:lnTo>
                <a:lnTo>
                  <a:pt x="5975866" y="1588029"/>
                </a:lnTo>
                <a:lnTo>
                  <a:pt x="5963491" y="1625151"/>
                </a:lnTo>
                <a:lnTo>
                  <a:pt x="5951117" y="1662272"/>
                </a:lnTo>
                <a:lnTo>
                  <a:pt x="5936976" y="1699394"/>
                </a:lnTo>
                <a:lnTo>
                  <a:pt x="5922834" y="1734748"/>
                </a:lnTo>
                <a:lnTo>
                  <a:pt x="5906925" y="1770102"/>
                </a:lnTo>
                <a:lnTo>
                  <a:pt x="5889249" y="1805456"/>
                </a:lnTo>
                <a:lnTo>
                  <a:pt x="5873339" y="1840810"/>
                </a:lnTo>
                <a:lnTo>
                  <a:pt x="5834449" y="1920356"/>
                </a:lnTo>
                <a:lnTo>
                  <a:pt x="5793792" y="1999902"/>
                </a:lnTo>
                <a:lnTo>
                  <a:pt x="5749600" y="2079449"/>
                </a:lnTo>
                <a:lnTo>
                  <a:pt x="5703640" y="2160763"/>
                </a:lnTo>
                <a:lnTo>
                  <a:pt x="5655912" y="2242077"/>
                </a:lnTo>
                <a:lnTo>
                  <a:pt x="5604649" y="2325159"/>
                </a:lnTo>
                <a:lnTo>
                  <a:pt x="5551619" y="2406473"/>
                </a:lnTo>
                <a:lnTo>
                  <a:pt x="5496819" y="2491322"/>
                </a:lnTo>
                <a:lnTo>
                  <a:pt x="5442021" y="2574404"/>
                </a:lnTo>
                <a:lnTo>
                  <a:pt x="5383687" y="2659254"/>
                </a:lnTo>
                <a:lnTo>
                  <a:pt x="5323585" y="2744103"/>
                </a:lnTo>
                <a:lnTo>
                  <a:pt x="5261717" y="2828952"/>
                </a:lnTo>
                <a:lnTo>
                  <a:pt x="5199846" y="2915570"/>
                </a:lnTo>
                <a:lnTo>
                  <a:pt x="5134441" y="3002187"/>
                </a:lnTo>
                <a:lnTo>
                  <a:pt x="5003633" y="3177189"/>
                </a:lnTo>
                <a:lnTo>
                  <a:pt x="4867519" y="3352191"/>
                </a:lnTo>
                <a:lnTo>
                  <a:pt x="4729639" y="3530728"/>
                </a:lnTo>
                <a:lnTo>
                  <a:pt x="4446807" y="3891338"/>
                </a:lnTo>
                <a:lnTo>
                  <a:pt x="4303624" y="4073411"/>
                </a:lnTo>
                <a:lnTo>
                  <a:pt x="4160440" y="4255484"/>
                </a:lnTo>
                <a:lnTo>
                  <a:pt x="4020792" y="4439324"/>
                </a:lnTo>
                <a:lnTo>
                  <a:pt x="3950084" y="4531245"/>
                </a:lnTo>
                <a:lnTo>
                  <a:pt x="3881144" y="4623165"/>
                </a:lnTo>
                <a:lnTo>
                  <a:pt x="3812204" y="4715085"/>
                </a:lnTo>
                <a:lnTo>
                  <a:pt x="3745032" y="4807005"/>
                </a:lnTo>
                <a:lnTo>
                  <a:pt x="3677859" y="4898926"/>
                </a:lnTo>
                <a:lnTo>
                  <a:pt x="3612454" y="4990846"/>
                </a:lnTo>
                <a:lnTo>
                  <a:pt x="3548817" y="5084534"/>
                </a:lnTo>
                <a:lnTo>
                  <a:pt x="3485180" y="5176454"/>
                </a:lnTo>
                <a:lnTo>
                  <a:pt x="3425079" y="5268374"/>
                </a:lnTo>
                <a:lnTo>
                  <a:pt x="3363209" y="5362062"/>
                </a:lnTo>
                <a:lnTo>
                  <a:pt x="3304875" y="5453983"/>
                </a:lnTo>
                <a:lnTo>
                  <a:pt x="3246541" y="5545903"/>
                </a:lnTo>
                <a:lnTo>
                  <a:pt x="3191742" y="5637823"/>
                </a:lnTo>
                <a:lnTo>
                  <a:pt x="3138712" y="5731511"/>
                </a:lnTo>
                <a:lnTo>
                  <a:pt x="3089216" y="5823431"/>
                </a:lnTo>
                <a:lnTo>
                  <a:pt x="3039721" y="5915351"/>
                </a:lnTo>
                <a:lnTo>
                  <a:pt x="2993760" y="6007272"/>
                </a:lnTo>
                <a:lnTo>
                  <a:pt x="2949568" y="6099192"/>
                </a:lnTo>
                <a:lnTo>
                  <a:pt x="2907143" y="6191112"/>
                </a:lnTo>
                <a:lnTo>
                  <a:pt x="2868254" y="6281265"/>
                </a:lnTo>
                <a:lnTo>
                  <a:pt x="2832900" y="6373185"/>
                </a:lnTo>
                <a:lnTo>
                  <a:pt x="2799314" y="6465105"/>
                </a:lnTo>
                <a:lnTo>
                  <a:pt x="2767495" y="6557025"/>
                </a:lnTo>
                <a:lnTo>
                  <a:pt x="2740980" y="6647178"/>
                </a:lnTo>
                <a:lnTo>
                  <a:pt x="2716232" y="6737331"/>
                </a:lnTo>
                <a:lnTo>
                  <a:pt x="2695020" y="6827483"/>
                </a:lnTo>
                <a:lnTo>
                  <a:pt x="2688916" y="6858000"/>
                </a:lnTo>
                <a:lnTo>
                  <a:pt x="2495600" y="6858000"/>
                </a:lnTo>
                <a:lnTo>
                  <a:pt x="2309228"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l">
              <a:buFontTx/>
              <a:buNone/>
              <a:defRPr sz="1000">
                <a:latin typeface="+mn-lt"/>
              </a:defRPr>
            </a:lvl1pPr>
          </a:lstStyle>
          <a:p>
            <a:r>
              <a:rPr lang="en-US"/>
              <a:t>Click icon to add picture</a:t>
            </a:r>
            <a:endParaRPr lang="fi-FI"/>
          </a:p>
        </p:txBody>
      </p:sp>
      <p:sp>
        <p:nvSpPr>
          <p:cNvPr id="10" name="Title 9"/>
          <p:cNvSpPr>
            <a:spLocks noGrp="1"/>
          </p:cNvSpPr>
          <p:nvPr>
            <p:ph type="title"/>
          </p:nvPr>
        </p:nvSpPr>
        <p:spPr>
          <a:xfrm>
            <a:off x="6672063" y="1773238"/>
            <a:ext cx="4896049" cy="1080964"/>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2BEDF262-22CF-449C-AAD7-9DDB1B759EDD}"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23" name="Content Placeholder 2">
            <a:extLst>
              <a:ext uri="{FF2B5EF4-FFF2-40B4-BE49-F238E27FC236}">
                <a16:creationId xmlns:a16="http://schemas.microsoft.com/office/drawing/2014/main" id="{8705ABBA-42AE-28C6-340E-9FD442E80324}"/>
              </a:ext>
            </a:extLst>
          </p:cNvPr>
          <p:cNvSpPr>
            <a:spLocks noGrp="1"/>
          </p:cNvSpPr>
          <p:nvPr>
            <p:ph idx="1"/>
          </p:nvPr>
        </p:nvSpPr>
        <p:spPr>
          <a:xfrm>
            <a:off x="6672064" y="2996952"/>
            <a:ext cx="4896048" cy="31688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4" name="Freeform 6">
            <a:extLst>
              <a:ext uri="{FF2B5EF4-FFF2-40B4-BE49-F238E27FC236}">
                <a16:creationId xmlns:a16="http://schemas.microsoft.com/office/drawing/2014/main" id="{5D46E308-E890-A906-8F94-5AA6AC30ACDE}"/>
              </a:ext>
              <a:ext uri="{C183D7F6-B498-43B3-948B-1728B52AA6E4}">
                <adec:decorative xmlns:adec="http://schemas.microsoft.com/office/drawing/2017/decorative" val="1"/>
              </a:ext>
            </a:extLst>
          </p:cNvPr>
          <p:cNvSpPr>
            <a:spLocks noChangeAspect="1" noEditPoints="1"/>
          </p:cNvSpPr>
          <p:nvPr userDrawn="1"/>
        </p:nvSpPr>
        <p:spPr bwMode="auto">
          <a:xfrm>
            <a:off x="11251724" y="476250"/>
            <a:ext cx="316884" cy="720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8954189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itle and Half Picture 4">
    <p:bg>
      <p:bgPr>
        <a:solidFill>
          <a:schemeClr val="accent2"/>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64ACFC97-E08E-9599-60AA-48EEB4A8D795}"/>
              </a:ext>
              <a:ext uri="{C183D7F6-B498-43B3-948B-1728B52AA6E4}">
                <adec:decorative xmlns:adec="http://schemas.microsoft.com/office/drawing/2017/decorative" val="1"/>
              </a:ext>
            </a:extLst>
          </p:cNvPr>
          <p:cNvSpPr>
            <a:spLocks noGrp="1"/>
          </p:cNvSpPr>
          <p:nvPr>
            <p:ph type="pic" sz="quarter" idx="14"/>
          </p:nvPr>
        </p:nvSpPr>
        <p:spPr>
          <a:xfrm>
            <a:off x="1" y="0"/>
            <a:ext cx="6092533" cy="6858000"/>
          </a:xfrm>
          <a:custGeom>
            <a:avLst/>
            <a:gdLst>
              <a:gd name="connsiteX0" fmla="*/ 0 w 6092533"/>
              <a:gd name="connsiteY0" fmla="*/ 0 h 6858000"/>
              <a:gd name="connsiteX1" fmla="*/ 335359 w 6092533"/>
              <a:gd name="connsiteY1" fmla="*/ 0 h 6858000"/>
              <a:gd name="connsiteX2" fmla="*/ 479376 w 6092533"/>
              <a:gd name="connsiteY2" fmla="*/ 0 h 6858000"/>
              <a:gd name="connsiteX3" fmla="*/ 1055344 w 6092533"/>
              <a:gd name="connsiteY3" fmla="*/ 0 h 6858000"/>
              <a:gd name="connsiteX4" fmla="*/ 1343471 w 6092533"/>
              <a:gd name="connsiteY4" fmla="*/ 0 h 6858000"/>
              <a:gd name="connsiteX5" fmla="*/ 2351584 w 6092533"/>
              <a:gd name="connsiteY5" fmla="*/ 0 h 6858000"/>
              <a:gd name="connsiteX6" fmla="*/ 4987704 w 6092533"/>
              <a:gd name="connsiteY6" fmla="*/ 0 h 6858000"/>
              <a:gd name="connsiteX7" fmla="*/ 5889029 w 6092533"/>
              <a:gd name="connsiteY7" fmla="*/ 0 h 6858000"/>
              <a:gd name="connsiteX8" fmla="*/ 5891016 w 6092533"/>
              <a:gd name="connsiteY8" fmla="*/ 4172 h 6858000"/>
              <a:gd name="connsiteX9" fmla="*/ 5910461 w 6092533"/>
              <a:gd name="connsiteY9" fmla="*/ 39526 h 6858000"/>
              <a:gd name="connsiteX10" fmla="*/ 5928137 w 6092533"/>
              <a:gd name="connsiteY10" fmla="*/ 76648 h 6858000"/>
              <a:gd name="connsiteX11" fmla="*/ 5944047 w 6092533"/>
              <a:gd name="connsiteY11" fmla="*/ 113770 h 6858000"/>
              <a:gd name="connsiteX12" fmla="*/ 5958188 w 6092533"/>
              <a:gd name="connsiteY12" fmla="*/ 150891 h 6858000"/>
              <a:gd name="connsiteX13" fmla="*/ 5972330 w 6092533"/>
              <a:gd name="connsiteY13" fmla="*/ 188013 h 6858000"/>
              <a:gd name="connsiteX14" fmla="*/ 5986472 w 6092533"/>
              <a:gd name="connsiteY14" fmla="*/ 226902 h 6858000"/>
              <a:gd name="connsiteX15" fmla="*/ 5998845 w 6092533"/>
              <a:gd name="connsiteY15" fmla="*/ 264024 h 6858000"/>
              <a:gd name="connsiteX16" fmla="*/ 6011219 w 6092533"/>
              <a:gd name="connsiteY16" fmla="*/ 302913 h 6858000"/>
              <a:gd name="connsiteX17" fmla="*/ 6032431 w 6092533"/>
              <a:gd name="connsiteY17" fmla="*/ 378924 h 6858000"/>
              <a:gd name="connsiteX18" fmla="*/ 6041270 w 6092533"/>
              <a:gd name="connsiteY18" fmla="*/ 417813 h 6858000"/>
              <a:gd name="connsiteX19" fmla="*/ 6050108 w 6092533"/>
              <a:gd name="connsiteY19" fmla="*/ 456703 h 6858000"/>
              <a:gd name="connsiteX20" fmla="*/ 6064250 w 6092533"/>
              <a:gd name="connsiteY20" fmla="*/ 534482 h 6858000"/>
              <a:gd name="connsiteX21" fmla="*/ 6071321 w 6092533"/>
              <a:gd name="connsiteY21" fmla="*/ 575139 h 6858000"/>
              <a:gd name="connsiteX22" fmla="*/ 6076624 w 6092533"/>
              <a:gd name="connsiteY22" fmla="*/ 614028 h 6858000"/>
              <a:gd name="connsiteX23" fmla="*/ 6080159 w 6092533"/>
              <a:gd name="connsiteY23" fmla="*/ 652917 h 6858000"/>
              <a:gd name="connsiteX24" fmla="*/ 6085462 w 6092533"/>
              <a:gd name="connsiteY24" fmla="*/ 691807 h 6858000"/>
              <a:gd name="connsiteX25" fmla="*/ 6090765 w 6092533"/>
              <a:gd name="connsiteY25" fmla="*/ 771353 h 6858000"/>
              <a:gd name="connsiteX26" fmla="*/ 6092533 w 6092533"/>
              <a:gd name="connsiteY26" fmla="*/ 850899 h 6858000"/>
              <a:gd name="connsiteX27" fmla="*/ 6092533 w 6092533"/>
              <a:gd name="connsiteY27" fmla="*/ 891556 h 6858000"/>
              <a:gd name="connsiteX28" fmla="*/ 6092533 w 6092533"/>
              <a:gd name="connsiteY28" fmla="*/ 932213 h 6858000"/>
              <a:gd name="connsiteX29" fmla="*/ 6090765 w 6092533"/>
              <a:gd name="connsiteY29" fmla="*/ 971103 h 6858000"/>
              <a:gd name="connsiteX30" fmla="*/ 6088998 w 6092533"/>
              <a:gd name="connsiteY30" fmla="*/ 1009992 h 6858000"/>
              <a:gd name="connsiteX31" fmla="*/ 6085462 w 6092533"/>
              <a:gd name="connsiteY31" fmla="*/ 1050649 h 6858000"/>
              <a:gd name="connsiteX32" fmla="*/ 6083695 w 6092533"/>
              <a:gd name="connsiteY32" fmla="*/ 1089538 h 6858000"/>
              <a:gd name="connsiteX33" fmla="*/ 6073088 w 6092533"/>
              <a:gd name="connsiteY33" fmla="*/ 1167317 h 6858000"/>
              <a:gd name="connsiteX34" fmla="*/ 6062482 w 6092533"/>
              <a:gd name="connsiteY34" fmla="*/ 1246863 h 6858000"/>
              <a:gd name="connsiteX35" fmla="*/ 6055412 w 6092533"/>
              <a:gd name="connsiteY35" fmla="*/ 1285753 h 6858000"/>
              <a:gd name="connsiteX36" fmla="*/ 6048341 w 6092533"/>
              <a:gd name="connsiteY36" fmla="*/ 1322874 h 6858000"/>
              <a:gd name="connsiteX37" fmla="*/ 6030664 w 6092533"/>
              <a:gd name="connsiteY37" fmla="*/ 1400653 h 6858000"/>
              <a:gd name="connsiteX38" fmla="*/ 6021825 w 6092533"/>
              <a:gd name="connsiteY38" fmla="*/ 1437775 h 6858000"/>
              <a:gd name="connsiteX39" fmla="*/ 6011219 w 6092533"/>
              <a:gd name="connsiteY39" fmla="*/ 1476664 h 6858000"/>
              <a:gd name="connsiteX40" fmla="*/ 5988239 w 6092533"/>
              <a:gd name="connsiteY40" fmla="*/ 1550907 h 6858000"/>
              <a:gd name="connsiteX41" fmla="*/ 5975866 w 6092533"/>
              <a:gd name="connsiteY41" fmla="*/ 1588029 h 6858000"/>
              <a:gd name="connsiteX42" fmla="*/ 5963491 w 6092533"/>
              <a:gd name="connsiteY42" fmla="*/ 1625151 h 6858000"/>
              <a:gd name="connsiteX43" fmla="*/ 5951117 w 6092533"/>
              <a:gd name="connsiteY43" fmla="*/ 1662272 h 6858000"/>
              <a:gd name="connsiteX44" fmla="*/ 5936976 w 6092533"/>
              <a:gd name="connsiteY44" fmla="*/ 1699394 h 6858000"/>
              <a:gd name="connsiteX45" fmla="*/ 5922834 w 6092533"/>
              <a:gd name="connsiteY45" fmla="*/ 1734748 h 6858000"/>
              <a:gd name="connsiteX46" fmla="*/ 5906925 w 6092533"/>
              <a:gd name="connsiteY46" fmla="*/ 1770102 h 6858000"/>
              <a:gd name="connsiteX47" fmla="*/ 5889249 w 6092533"/>
              <a:gd name="connsiteY47" fmla="*/ 1805456 h 6858000"/>
              <a:gd name="connsiteX48" fmla="*/ 5873339 w 6092533"/>
              <a:gd name="connsiteY48" fmla="*/ 1840810 h 6858000"/>
              <a:gd name="connsiteX49" fmla="*/ 5834449 w 6092533"/>
              <a:gd name="connsiteY49" fmla="*/ 1920356 h 6858000"/>
              <a:gd name="connsiteX50" fmla="*/ 5793792 w 6092533"/>
              <a:gd name="connsiteY50" fmla="*/ 1999902 h 6858000"/>
              <a:gd name="connsiteX51" fmla="*/ 5749600 w 6092533"/>
              <a:gd name="connsiteY51" fmla="*/ 2079449 h 6858000"/>
              <a:gd name="connsiteX52" fmla="*/ 5703640 w 6092533"/>
              <a:gd name="connsiteY52" fmla="*/ 2160763 h 6858000"/>
              <a:gd name="connsiteX53" fmla="*/ 5655912 w 6092533"/>
              <a:gd name="connsiteY53" fmla="*/ 2242077 h 6858000"/>
              <a:gd name="connsiteX54" fmla="*/ 5604649 w 6092533"/>
              <a:gd name="connsiteY54" fmla="*/ 2325159 h 6858000"/>
              <a:gd name="connsiteX55" fmla="*/ 5551619 w 6092533"/>
              <a:gd name="connsiteY55" fmla="*/ 2406473 h 6858000"/>
              <a:gd name="connsiteX56" fmla="*/ 5496819 w 6092533"/>
              <a:gd name="connsiteY56" fmla="*/ 2491322 h 6858000"/>
              <a:gd name="connsiteX57" fmla="*/ 5442021 w 6092533"/>
              <a:gd name="connsiteY57" fmla="*/ 2574404 h 6858000"/>
              <a:gd name="connsiteX58" fmla="*/ 5383687 w 6092533"/>
              <a:gd name="connsiteY58" fmla="*/ 2659254 h 6858000"/>
              <a:gd name="connsiteX59" fmla="*/ 5323585 w 6092533"/>
              <a:gd name="connsiteY59" fmla="*/ 2744103 h 6858000"/>
              <a:gd name="connsiteX60" fmla="*/ 5261717 w 6092533"/>
              <a:gd name="connsiteY60" fmla="*/ 2828952 h 6858000"/>
              <a:gd name="connsiteX61" fmla="*/ 5199846 w 6092533"/>
              <a:gd name="connsiteY61" fmla="*/ 2915570 h 6858000"/>
              <a:gd name="connsiteX62" fmla="*/ 5134441 w 6092533"/>
              <a:gd name="connsiteY62" fmla="*/ 3002187 h 6858000"/>
              <a:gd name="connsiteX63" fmla="*/ 5003633 w 6092533"/>
              <a:gd name="connsiteY63" fmla="*/ 3177189 h 6858000"/>
              <a:gd name="connsiteX64" fmla="*/ 4867519 w 6092533"/>
              <a:gd name="connsiteY64" fmla="*/ 3352191 h 6858000"/>
              <a:gd name="connsiteX65" fmla="*/ 4729639 w 6092533"/>
              <a:gd name="connsiteY65" fmla="*/ 3530728 h 6858000"/>
              <a:gd name="connsiteX66" fmla="*/ 4446807 w 6092533"/>
              <a:gd name="connsiteY66" fmla="*/ 3891338 h 6858000"/>
              <a:gd name="connsiteX67" fmla="*/ 4303624 w 6092533"/>
              <a:gd name="connsiteY67" fmla="*/ 4073411 h 6858000"/>
              <a:gd name="connsiteX68" fmla="*/ 4160440 w 6092533"/>
              <a:gd name="connsiteY68" fmla="*/ 4255484 h 6858000"/>
              <a:gd name="connsiteX69" fmla="*/ 4020792 w 6092533"/>
              <a:gd name="connsiteY69" fmla="*/ 4439324 h 6858000"/>
              <a:gd name="connsiteX70" fmla="*/ 3950084 w 6092533"/>
              <a:gd name="connsiteY70" fmla="*/ 4531245 h 6858000"/>
              <a:gd name="connsiteX71" fmla="*/ 3881144 w 6092533"/>
              <a:gd name="connsiteY71" fmla="*/ 4623165 h 6858000"/>
              <a:gd name="connsiteX72" fmla="*/ 3812204 w 6092533"/>
              <a:gd name="connsiteY72" fmla="*/ 4715085 h 6858000"/>
              <a:gd name="connsiteX73" fmla="*/ 3745032 w 6092533"/>
              <a:gd name="connsiteY73" fmla="*/ 4807005 h 6858000"/>
              <a:gd name="connsiteX74" fmla="*/ 3677859 w 6092533"/>
              <a:gd name="connsiteY74" fmla="*/ 4898926 h 6858000"/>
              <a:gd name="connsiteX75" fmla="*/ 3612454 w 6092533"/>
              <a:gd name="connsiteY75" fmla="*/ 4990846 h 6858000"/>
              <a:gd name="connsiteX76" fmla="*/ 3548817 w 6092533"/>
              <a:gd name="connsiteY76" fmla="*/ 5084534 h 6858000"/>
              <a:gd name="connsiteX77" fmla="*/ 3485180 w 6092533"/>
              <a:gd name="connsiteY77" fmla="*/ 5176454 h 6858000"/>
              <a:gd name="connsiteX78" fmla="*/ 3425079 w 6092533"/>
              <a:gd name="connsiteY78" fmla="*/ 5268374 h 6858000"/>
              <a:gd name="connsiteX79" fmla="*/ 3363209 w 6092533"/>
              <a:gd name="connsiteY79" fmla="*/ 5362062 h 6858000"/>
              <a:gd name="connsiteX80" fmla="*/ 3304875 w 6092533"/>
              <a:gd name="connsiteY80" fmla="*/ 5453983 h 6858000"/>
              <a:gd name="connsiteX81" fmla="*/ 3246541 w 6092533"/>
              <a:gd name="connsiteY81" fmla="*/ 5545903 h 6858000"/>
              <a:gd name="connsiteX82" fmla="*/ 3191742 w 6092533"/>
              <a:gd name="connsiteY82" fmla="*/ 5637823 h 6858000"/>
              <a:gd name="connsiteX83" fmla="*/ 3138712 w 6092533"/>
              <a:gd name="connsiteY83" fmla="*/ 5731511 h 6858000"/>
              <a:gd name="connsiteX84" fmla="*/ 3089216 w 6092533"/>
              <a:gd name="connsiteY84" fmla="*/ 5823431 h 6858000"/>
              <a:gd name="connsiteX85" fmla="*/ 3039721 w 6092533"/>
              <a:gd name="connsiteY85" fmla="*/ 5915351 h 6858000"/>
              <a:gd name="connsiteX86" fmla="*/ 2993760 w 6092533"/>
              <a:gd name="connsiteY86" fmla="*/ 6007272 h 6858000"/>
              <a:gd name="connsiteX87" fmla="*/ 2949568 w 6092533"/>
              <a:gd name="connsiteY87" fmla="*/ 6099192 h 6858000"/>
              <a:gd name="connsiteX88" fmla="*/ 2907143 w 6092533"/>
              <a:gd name="connsiteY88" fmla="*/ 6191112 h 6858000"/>
              <a:gd name="connsiteX89" fmla="*/ 2868254 w 6092533"/>
              <a:gd name="connsiteY89" fmla="*/ 6281265 h 6858000"/>
              <a:gd name="connsiteX90" fmla="*/ 2832900 w 6092533"/>
              <a:gd name="connsiteY90" fmla="*/ 6373185 h 6858000"/>
              <a:gd name="connsiteX91" fmla="*/ 2799314 w 6092533"/>
              <a:gd name="connsiteY91" fmla="*/ 6465105 h 6858000"/>
              <a:gd name="connsiteX92" fmla="*/ 2767495 w 6092533"/>
              <a:gd name="connsiteY92" fmla="*/ 6557025 h 6858000"/>
              <a:gd name="connsiteX93" fmla="*/ 2740980 w 6092533"/>
              <a:gd name="connsiteY93" fmla="*/ 6647178 h 6858000"/>
              <a:gd name="connsiteX94" fmla="*/ 2716232 w 6092533"/>
              <a:gd name="connsiteY94" fmla="*/ 6737331 h 6858000"/>
              <a:gd name="connsiteX95" fmla="*/ 2695020 w 6092533"/>
              <a:gd name="connsiteY95" fmla="*/ 6827483 h 6858000"/>
              <a:gd name="connsiteX96" fmla="*/ 2688916 w 6092533"/>
              <a:gd name="connsiteY96" fmla="*/ 6858000 h 6858000"/>
              <a:gd name="connsiteX97" fmla="*/ 2495600 w 6092533"/>
              <a:gd name="connsiteY97" fmla="*/ 6858000 h 6858000"/>
              <a:gd name="connsiteX98" fmla="*/ 2309228 w 6092533"/>
              <a:gd name="connsiteY98" fmla="*/ 6858000 h 6858000"/>
              <a:gd name="connsiteX99" fmla="*/ 0 w 6092533"/>
              <a:gd name="connsiteY99" fmla="*/ 6858000 h 6858000"/>
              <a:gd name="connsiteX100" fmla="*/ 0 w 6092533"/>
              <a:gd name="connsiteY100" fmla="*/ 6669088 h 6858000"/>
              <a:gd name="connsiteX101" fmla="*/ 0 w 6092533"/>
              <a:gd name="connsiteY101" fmla="*/ 63093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092533" h="6858000">
                <a:moveTo>
                  <a:pt x="0" y="0"/>
                </a:moveTo>
                <a:lnTo>
                  <a:pt x="335359" y="0"/>
                </a:lnTo>
                <a:lnTo>
                  <a:pt x="479376" y="0"/>
                </a:lnTo>
                <a:lnTo>
                  <a:pt x="1055344" y="0"/>
                </a:lnTo>
                <a:lnTo>
                  <a:pt x="1343471" y="0"/>
                </a:lnTo>
                <a:lnTo>
                  <a:pt x="2351584" y="0"/>
                </a:lnTo>
                <a:lnTo>
                  <a:pt x="4987704" y="0"/>
                </a:lnTo>
                <a:lnTo>
                  <a:pt x="5889029" y="0"/>
                </a:lnTo>
                <a:lnTo>
                  <a:pt x="5891016" y="4172"/>
                </a:lnTo>
                <a:lnTo>
                  <a:pt x="5910461" y="39526"/>
                </a:lnTo>
                <a:lnTo>
                  <a:pt x="5928137" y="76648"/>
                </a:lnTo>
                <a:lnTo>
                  <a:pt x="5944047" y="113770"/>
                </a:lnTo>
                <a:lnTo>
                  <a:pt x="5958188" y="150891"/>
                </a:lnTo>
                <a:lnTo>
                  <a:pt x="5972330" y="188013"/>
                </a:lnTo>
                <a:lnTo>
                  <a:pt x="5986472" y="226902"/>
                </a:lnTo>
                <a:lnTo>
                  <a:pt x="5998845" y="264024"/>
                </a:lnTo>
                <a:lnTo>
                  <a:pt x="6011219" y="302913"/>
                </a:lnTo>
                <a:lnTo>
                  <a:pt x="6032431" y="378924"/>
                </a:lnTo>
                <a:lnTo>
                  <a:pt x="6041270" y="417813"/>
                </a:lnTo>
                <a:lnTo>
                  <a:pt x="6050108" y="456703"/>
                </a:lnTo>
                <a:lnTo>
                  <a:pt x="6064250" y="534482"/>
                </a:lnTo>
                <a:lnTo>
                  <a:pt x="6071321" y="575139"/>
                </a:lnTo>
                <a:lnTo>
                  <a:pt x="6076624" y="614028"/>
                </a:lnTo>
                <a:lnTo>
                  <a:pt x="6080159" y="652917"/>
                </a:lnTo>
                <a:lnTo>
                  <a:pt x="6085462" y="691807"/>
                </a:lnTo>
                <a:lnTo>
                  <a:pt x="6090765" y="771353"/>
                </a:lnTo>
                <a:lnTo>
                  <a:pt x="6092533" y="850899"/>
                </a:lnTo>
                <a:lnTo>
                  <a:pt x="6092533" y="891556"/>
                </a:lnTo>
                <a:lnTo>
                  <a:pt x="6092533" y="932213"/>
                </a:lnTo>
                <a:lnTo>
                  <a:pt x="6090765" y="971103"/>
                </a:lnTo>
                <a:lnTo>
                  <a:pt x="6088998" y="1009992"/>
                </a:lnTo>
                <a:lnTo>
                  <a:pt x="6085462" y="1050649"/>
                </a:lnTo>
                <a:lnTo>
                  <a:pt x="6083695" y="1089538"/>
                </a:lnTo>
                <a:lnTo>
                  <a:pt x="6073088" y="1167317"/>
                </a:lnTo>
                <a:lnTo>
                  <a:pt x="6062482" y="1246863"/>
                </a:lnTo>
                <a:lnTo>
                  <a:pt x="6055412" y="1285753"/>
                </a:lnTo>
                <a:lnTo>
                  <a:pt x="6048341" y="1322874"/>
                </a:lnTo>
                <a:lnTo>
                  <a:pt x="6030664" y="1400653"/>
                </a:lnTo>
                <a:lnTo>
                  <a:pt x="6021825" y="1437775"/>
                </a:lnTo>
                <a:lnTo>
                  <a:pt x="6011219" y="1476664"/>
                </a:lnTo>
                <a:lnTo>
                  <a:pt x="5988239" y="1550907"/>
                </a:lnTo>
                <a:lnTo>
                  <a:pt x="5975866" y="1588029"/>
                </a:lnTo>
                <a:lnTo>
                  <a:pt x="5963491" y="1625151"/>
                </a:lnTo>
                <a:lnTo>
                  <a:pt x="5951117" y="1662272"/>
                </a:lnTo>
                <a:lnTo>
                  <a:pt x="5936976" y="1699394"/>
                </a:lnTo>
                <a:lnTo>
                  <a:pt x="5922834" y="1734748"/>
                </a:lnTo>
                <a:lnTo>
                  <a:pt x="5906925" y="1770102"/>
                </a:lnTo>
                <a:lnTo>
                  <a:pt x="5889249" y="1805456"/>
                </a:lnTo>
                <a:lnTo>
                  <a:pt x="5873339" y="1840810"/>
                </a:lnTo>
                <a:lnTo>
                  <a:pt x="5834449" y="1920356"/>
                </a:lnTo>
                <a:lnTo>
                  <a:pt x="5793792" y="1999902"/>
                </a:lnTo>
                <a:lnTo>
                  <a:pt x="5749600" y="2079449"/>
                </a:lnTo>
                <a:lnTo>
                  <a:pt x="5703640" y="2160763"/>
                </a:lnTo>
                <a:lnTo>
                  <a:pt x="5655912" y="2242077"/>
                </a:lnTo>
                <a:lnTo>
                  <a:pt x="5604649" y="2325159"/>
                </a:lnTo>
                <a:lnTo>
                  <a:pt x="5551619" y="2406473"/>
                </a:lnTo>
                <a:lnTo>
                  <a:pt x="5496819" y="2491322"/>
                </a:lnTo>
                <a:lnTo>
                  <a:pt x="5442021" y="2574404"/>
                </a:lnTo>
                <a:lnTo>
                  <a:pt x="5383687" y="2659254"/>
                </a:lnTo>
                <a:lnTo>
                  <a:pt x="5323585" y="2744103"/>
                </a:lnTo>
                <a:lnTo>
                  <a:pt x="5261717" y="2828952"/>
                </a:lnTo>
                <a:lnTo>
                  <a:pt x="5199846" y="2915570"/>
                </a:lnTo>
                <a:lnTo>
                  <a:pt x="5134441" y="3002187"/>
                </a:lnTo>
                <a:lnTo>
                  <a:pt x="5003633" y="3177189"/>
                </a:lnTo>
                <a:lnTo>
                  <a:pt x="4867519" y="3352191"/>
                </a:lnTo>
                <a:lnTo>
                  <a:pt x="4729639" y="3530728"/>
                </a:lnTo>
                <a:lnTo>
                  <a:pt x="4446807" y="3891338"/>
                </a:lnTo>
                <a:lnTo>
                  <a:pt x="4303624" y="4073411"/>
                </a:lnTo>
                <a:lnTo>
                  <a:pt x="4160440" y="4255484"/>
                </a:lnTo>
                <a:lnTo>
                  <a:pt x="4020792" y="4439324"/>
                </a:lnTo>
                <a:lnTo>
                  <a:pt x="3950084" y="4531245"/>
                </a:lnTo>
                <a:lnTo>
                  <a:pt x="3881144" y="4623165"/>
                </a:lnTo>
                <a:lnTo>
                  <a:pt x="3812204" y="4715085"/>
                </a:lnTo>
                <a:lnTo>
                  <a:pt x="3745032" y="4807005"/>
                </a:lnTo>
                <a:lnTo>
                  <a:pt x="3677859" y="4898926"/>
                </a:lnTo>
                <a:lnTo>
                  <a:pt x="3612454" y="4990846"/>
                </a:lnTo>
                <a:lnTo>
                  <a:pt x="3548817" y="5084534"/>
                </a:lnTo>
                <a:lnTo>
                  <a:pt x="3485180" y="5176454"/>
                </a:lnTo>
                <a:lnTo>
                  <a:pt x="3425079" y="5268374"/>
                </a:lnTo>
                <a:lnTo>
                  <a:pt x="3363209" y="5362062"/>
                </a:lnTo>
                <a:lnTo>
                  <a:pt x="3304875" y="5453983"/>
                </a:lnTo>
                <a:lnTo>
                  <a:pt x="3246541" y="5545903"/>
                </a:lnTo>
                <a:lnTo>
                  <a:pt x="3191742" y="5637823"/>
                </a:lnTo>
                <a:lnTo>
                  <a:pt x="3138712" y="5731511"/>
                </a:lnTo>
                <a:lnTo>
                  <a:pt x="3089216" y="5823431"/>
                </a:lnTo>
                <a:lnTo>
                  <a:pt x="3039721" y="5915351"/>
                </a:lnTo>
                <a:lnTo>
                  <a:pt x="2993760" y="6007272"/>
                </a:lnTo>
                <a:lnTo>
                  <a:pt x="2949568" y="6099192"/>
                </a:lnTo>
                <a:lnTo>
                  <a:pt x="2907143" y="6191112"/>
                </a:lnTo>
                <a:lnTo>
                  <a:pt x="2868254" y="6281265"/>
                </a:lnTo>
                <a:lnTo>
                  <a:pt x="2832900" y="6373185"/>
                </a:lnTo>
                <a:lnTo>
                  <a:pt x="2799314" y="6465105"/>
                </a:lnTo>
                <a:lnTo>
                  <a:pt x="2767495" y="6557025"/>
                </a:lnTo>
                <a:lnTo>
                  <a:pt x="2740980" y="6647178"/>
                </a:lnTo>
                <a:lnTo>
                  <a:pt x="2716232" y="6737331"/>
                </a:lnTo>
                <a:lnTo>
                  <a:pt x="2695020" y="6827483"/>
                </a:lnTo>
                <a:lnTo>
                  <a:pt x="2688916" y="6858000"/>
                </a:lnTo>
                <a:lnTo>
                  <a:pt x="2495600" y="6858000"/>
                </a:lnTo>
                <a:lnTo>
                  <a:pt x="2309228"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l">
              <a:buFontTx/>
              <a:buNone/>
              <a:defRPr sz="1000">
                <a:latin typeface="+mn-lt"/>
              </a:defRPr>
            </a:lvl1pPr>
          </a:lstStyle>
          <a:p>
            <a:r>
              <a:rPr lang="en-US"/>
              <a:t>Click icon to add picture</a:t>
            </a:r>
            <a:endParaRPr lang="fi-FI"/>
          </a:p>
        </p:txBody>
      </p:sp>
      <p:sp>
        <p:nvSpPr>
          <p:cNvPr id="10" name="Title 9"/>
          <p:cNvSpPr>
            <a:spLocks noGrp="1"/>
          </p:cNvSpPr>
          <p:nvPr>
            <p:ph type="title"/>
          </p:nvPr>
        </p:nvSpPr>
        <p:spPr>
          <a:xfrm>
            <a:off x="6672063" y="1773238"/>
            <a:ext cx="4896049" cy="1080964"/>
          </a:xfrm>
        </p:spPr>
        <p:txBody>
          <a:bodyPr/>
          <a:lstStyle>
            <a:lvl1pPr>
              <a:defRPr>
                <a:solidFill>
                  <a:schemeClr val="accent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BDD6005C-FAC2-4207-9902-47E1B846638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accent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23" name="Content Placeholder 2">
            <a:extLst>
              <a:ext uri="{FF2B5EF4-FFF2-40B4-BE49-F238E27FC236}">
                <a16:creationId xmlns:a16="http://schemas.microsoft.com/office/drawing/2014/main" id="{8705ABBA-42AE-28C6-340E-9FD442E80324}"/>
              </a:ext>
            </a:extLst>
          </p:cNvPr>
          <p:cNvSpPr>
            <a:spLocks noGrp="1"/>
          </p:cNvSpPr>
          <p:nvPr>
            <p:ph idx="1"/>
          </p:nvPr>
        </p:nvSpPr>
        <p:spPr>
          <a:xfrm>
            <a:off x="6672064" y="2996952"/>
            <a:ext cx="4896048" cy="316889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34096667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Picture ">
    <p:spTree>
      <p:nvGrpSpPr>
        <p:cNvPr id="1" name=""/>
        <p:cNvGrpSpPr/>
        <p:nvPr/>
      </p:nvGrpSpPr>
      <p:grpSpPr>
        <a:xfrm>
          <a:off x="0" y="0"/>
          <a:ext cx="0" cy="0"/>
          <a:chOff x="0" y="0"/>
          <a:chExt cx="0" cy="0"/>
        </a:xfrm>
      </p:grpSpPr>
      <p:sp>
        <p:nvSpPr>
          <p:cNvPr id="7" name="Picture Placeholder 6">
            <a:extLs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lumMod val="90000"/>
            </a:schemeClr>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fi-FI" dirty="0"/>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283FC680-D15C-4221-A5F6-1BD8DB4266A5}"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6" name="Text Placeholder 2">
            <a:extLst>
              <a:ext uri="{FF2B5EF4-FFF2-40B4-BE49-F238E27FC236}">
                <a16:creationId xmlns:a16="http://schemas.microsoft.com/office/drawing/2014/main" id="{0FEBA6D0-4C69-1898-7D11-48792D237510}"/>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10026909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Text and Picture ">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BB10F241-A7A8-F0C2-EEB5-E9C64FFC8373}"/>
              </a:ex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lumMod val="90000"/>
            </a:schemeClr>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7C455299-5344-40BA-9CE5-EB791BCBEC80}"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349451"/>
            <a:ext cx="1094422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6" name="Text Placeholder 2">
            <a:extLst>
              <a:ext uri="{FF2B5EF4-FFF2-40B4-BE49-F238E27FC236}">
                <a16:creationId xmlns:a16="http://schemas.microsoft.com/office/drawing/2014/main" id="{1DC195ED-F8E6-0076-F167-763CA71B4B49}"/>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39690685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Text and Picture Nega">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A8504763-0F82-BADA-39D1-A4DBB0BCF959}"/>
              </a:ex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accent1"/>
                </a:solidFill>
              </a:defRPr>
            </a:lvl1pPr>
          </a:lstStyle>
          <a:p>
            <a:fld id="{172A66F1-8076-4ACE-889A-652FA5977FC6}"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accent1"/>
                </a:solidFill>
              </a:defRPr>
            </a:lvl1pPr>
          </a:lstStyle>
          <a:p>
            <a:r>
              <a:rPr lang="fi-FI"/>
              <a:t>JYU Since 1863.</a:t>
            </a:r>
            <a:endParaRPr lang="fi-FI" dirty="0"/>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349451"/>
            <a:ext cx="10944224"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6" name="Text Placeholder 2">
            <a:extLst>
              <a:ext uri="{FF2B5EF4-FFF2-40B4-BE49-F238E27FC236}">
                <a16:creationId xmlns:a16="http://schemas.microsoft.com/office/drawing/2014/main" id="{3E576B48-7759-CE0C-3FC1-2284ECA296F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22989142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p>
            <a:r>
              <a:rPr lang="en-US"/>
              <a:t>Click to edit Master title style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p>
            <a:fld id="{ADDA8F39-2A27-4D03-9611-B17B70821041}"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1016197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p>
            <a:fld id="{82150D69-AAF9-4D5F-A287-754680D6BA12}"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1209585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blank" preserve="1">
  <p:cSld name="Logo Blue">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BF8C568D-B006-4E50-AE9F-4891A1249F7A}"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5" name="Group 4">
            <a:extLst>
              <a:ext uri="{FF2B5EF4-FFF2-40B4-BE49-F238E27FC236}">
                <a16:creationId xmlns:a16="http://schemas.microsoft.com/office/drawing/2014/main" id="{F659A81E-C5A2-8646-3414-B785C9C76ED7}"/>
              </a:ex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a:solidFill>
            <a:schemeClr val="bg1"/>
          </a:solidFill>
        </p:grpSpPr>
        <p:sp>
          <p:nvSpPr>
            <p:cNvPr id="6" name="Freeform 6">
              <a:extLst>
                <a:ext uri="{FF2B5EF4-FFF2-40B4-BE49-F238E27FC236}">
                  <a16:creationId xmlns:a16="http://schemas.microsoft.com/office/drawing/2014/main" id="{A445C5A7-9EB3-87B8-D215-FF7EA0B98695}"/>
                </a:ext>
              </a:extLst>
            </p:cNvPr>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2" name="Freeform 7">
              <a:extLst>
                <a:ext uri="{FF2B5EF4-FFF2-40B4-BE49-F238E27FC236}">
                  <a16:creationId xmlns:a16="http://schemas.microsoft.com/office/drawing/2014/main" id="{C682EF3D-D64D-6665-E630-993DE9AA17E7}"/>
                </a:ext>
              </a:extLst>
            </p:cNvPr>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3" name="Freeform 8">
              <a:extLst>
                <a:ext uri="{FF2B5EF4-FFF2-40B4-BE49-F238E27FC236}">
                  <a16:creationId xmlns:a16="http://schemas.microsoft.com/office/drawing/2014/main" id="{2FE4BFBE-F179-F473-2471-4A9F50EE972D}"/>
                </a:ext>
              </a:extLst>
            </p:cNvPr>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7" name="Freeform 17">
            <a:hlinkClick r:id="rId2" tooltip="Facebook"/>
            <a:extLst>
              <a:ext uri="{FF2B5EF4-FFF2-40B4-BE49-F238E27FC236}">
                <a16:creationId xmlns:a16="http://schemas.microsoft.com/office/drawing/2014/main" id="{DAD9F2AB-4B93-B5F1-1CD6-A6F683BE52D4}"/>
              </a:ext>
              <a:ext uri="{C183D7F6-B498-43B3-948B-1728B52AA6E4}">
                <adec:decorative xmlns:adec="http://schemas.microsoft.com/office/drawing/2017/decorative" val="1"/>
              </a:ext>
            </a:extLst>
          </p:cNvPr>
          <p:cNvSpPr>
            <a:spLocks noChangeAspect="1" noEditPoints="1"/>
          </p:cNvSpPr>
          <p:nvPr userDrawn="1"/>
        </p:nvSpPr>
        <p:spPr bwMode="auto">
          <a:xfrm>
            <a:off x="523174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 name="Freeform 18">
            <a:hlinkClick r:id="rId3" tooltip="LinkedIn"/>
            <a:extLst>
              <a:ext uri="{FF2B5EF4-FFF2-40B4-BE49-F238E27FC236}">
                <a16:creationId xmlns:a16="http://schemas.microsoft.com/office/drawing/2014/main" id="{DF8D5BF9-8F4C-4F91-104A-B117F42FC958}"/>
              </a:ext>
              <a:ext uri="{C183D7F6-B498-43B3-948B-1728B52AA6E4}">
                <adec:decorative xmlns:adec="http://schemas.microsoft.com/office/drawing/2017/decorative" val="1"/>
              </a:ext>
            </a:extLst>
          </p:cNvPr>
          <p:cNvSpPr>
            <a:spLocks noChangeAspect="1" noEditPoints="1"/>
          </p:cNvSpPr>
          <p:nvPr userDrawn="1"/>
        </p:nvSpPr>
        <p:spPr bwMode="auto">
          <a:xfrm>
            <a:off x="595233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Freeform 19">
            <a:hlinkClick r:id="rId4" tooltip="YouTube"/>
            <a:extLst>
              <a:ext uri="{FF2B5EF4-FFF2-40B4-BE49-F238E27FC236}">
                <a16:creationId xmlns:a16="http://schemas.microsoft.com/office/drawing/2014/main" id="{1BE74E94-7932-C6A2-DEA4-E0E6F4A10761}"/>
              </a:ext>
              <a:ext uri="{C183D7F6-B498-43B3-948B-1728B52AA6E4}">
                <adec:decorative xmlns:adec="http://schemas.microsoft.com/office/drawing/2017/decorative" val="1"/>
              </a:ext>
            </a:extLst>
          </p:cNvPr>
          <p:cNvSpPr>
            <a:spLocks noChangeAspect="1" noEditPoints="1"/>
          </p:cNvSpPr>
          <p:nvPr userDrawn="1"/>
        </p:nvSpPr>
        <p:spPr bwMode="auto">
          <a:xfrm>
            <a:off x="631234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 name="Freeform 6">
            <a:hlinkClick r:id="rId5" tooltip="Instagram"/>
            <a:extLst>
              <a:ext uri="{FF2B5EF4-FFF2-40B4-BE49-F238E27FC236}">
                <a16:creationId xmlns:a16="http://schemas.microsoft.com/office/drawing/2014/main" id="{DE66983C-67C5-AEF5-89F1-802FB980C4B9}"/>
              </a:ext>
              <a:ext uri="{C183D7F6-B498-43B3-948B-1728B52AA6E4}">
                <adec:decorative xmlns:adec="http://schemas.microsoft.com/office/drawing/2017/decorative" val="1"/>
              </a:ext>
            </a:extLst>
          </p:cNvPr>
          <p:cNvSpPr>
            <a:spLocks noChangeAspect="1" noEditPoints="1"/>
          </p:cNvSpPr>
          <p:nvPr userDrawn="1"/>
        </p:nvSpPr>
        <p:spPr bwMode="auto">
          <a:xfrm>
            <a:off x="559216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21">
            <a:hlinkClick r:id="rId6" tooltip="TikTok"/>
            <a:extLst>
              <a:ext uri="{FF2B5EF4-FFF2-40B4-BE49-F238E27FC236}">
                <a16:creationId xmlns:a16="http://schemas.microsoft.com/office/drawing/2014/main" id="{7E4F9FA0-AF7C-B35A-2029-3FDEC005BA39}"/>
              </a:ext>
              <a:ext uri="{C183D7F6-B498-43B3-948B-1728B52AA6E4}">
                <adec:decorative xmlns:adec="http://schemas.microsoft.com/office/drawing/2017/decorative" val="1"/>
              </a:ext>
            </a:extLst>
          </p:cNvPr>
          <p:cNvSpPr>
            <a:spLocks noChangeAspect="1" noEditPoints="1"/>
          </p:cNvSpPr>
          <p:nvPr userDrawn="1"/>
        </p:nvSpPr>
        <p:spPr bwMode="auto">
          <a:xfrm>
            <a:off x="6672384" y="5013176"/>
            <a:ext cx="287873" cy="288000"/>
          </a:xfrm>
          <a:custGeom>
            <a:avLst/>
            <a:gdLst>
              <a:gd name="T0" fmla="*/ 1585 w 2269"/>
              <a:gd name="T1" fmla="*/ 641 h 2270"/>
              <a:gd name="T2" fmla="*/ 1526 w 2269"/>
              <a:gd name="T3" fmla="*/ 583 h 2270"/>
              <a:gd name="T4" fmla="*/ 1478 w 2269"/>
              <a:gd name="T5" fmla="*/ 507 h 2270"/>
              <a:gd name="T6" fmla="*/ 1450 w 2269"/>
              <a:gd name="T7" fmla="*/ 428 h 2270"/>
              <a:gd name="T8" fmla="*/ 1443 w 2269"/>
              <a:gd name="T9" fmla="*/ 347 h 2270"/>
              <a:gd name="T10" fmla="*/ 1170 w 2269"/>
              <a:gd name="T11" fmla="*/ 1439 h 2270"/>
              <a:gd name="T12" fmla="*/ 1158 w 2269"/>
              <a:gd name="T13" fmla="*/ 1503 h 2270"/>
              <a:gd name="T14" fmla="*/ 1117 w 2269"/>
              <a:gd name="T15" fmla="*/ 1576 h 2270"/>
              <a:gd name="T16" fmla="*/ 1064 w 2269"/>
              <a:gd name="T17" fmla="*/ 1624 h 2270"/>
              <a:gd name="T18" fmla="*/ 983 w 2269"/>
              <a:gd name="T19" fmla="*/ 1657 h 2270"/>
              <a:gd name="T20" fmla="*/ 916 w 2269"/>
              <a:gd name="T21" fmla="*/ 1660 h 2270"/>
              <a:gd name="T22" fmla="*/ 850 w 2269"/>
              <a:gd name="T23" fmla="*/ 1643 h 2270"/>
              <a:gd name="T24" fmla="*/ 793 w 2269"/>
              <a:gd name="T25" fmla="*/ 1608 h 2270"/>
              <a:gd name="T26" fmla="*/ 749 w 2269"/>
              <a:gd name="T27" fmla="*/ 1559 h 2270"/>
              <a:gd name="T28" fmla="*/ 720 w 2269"/>
              <a:gd name="T29" fmla="*/ 1498 h 2270"/>
              <a:gd name="T30" fmla="*/ 709 w 2269"/>
              <a:gd name="T31" fmla="*/ 1429 h 2270"/>
              <a:gd name="T32" fmla="*/ 720 w 2269"/>
              <a:gd name="T33" fmla="*/ 1361 h 2270"/>
              <a:gd name="T34" fmla="*/ 749 w 2269"/>
              <a:gd name="T35" fmla="*/ 1300 h 2270"/>
              <a:gd name="T36" fmla="*/ 793 w 2269"/>
              <a:gd name="T37" fmla="*/ 1251 h 2270"/>
              <a:gd name="T38" fmla="*/ 850 w 2269"/>
              <a:gd name="T39" fmla="*/ 1216 h 2270"/>
              <a:gd name="T40" fmla="*/ 904 w 2269"/>
              <a:gd name="T41" fmla="*/ 1201 h 2270"/>
              <a:gd name="T42" fmla="*/ 984 w 2269"/>
              <a:gd name="T43" fmla="*/ 1202 h 2270"/>
              <a:gd name="T44" fmla="*/ 984 w 2269"/>
              <a:gd name="T45" fmla="*/ 929 h 2270"/>
              <a:gd name="T46" fmla="*/ 892 w 2269"/>
              <a:gd name="T47" fmla="*/ 930 h 2270"/>
              <a:gd name="T48" fmla="*/ 791 w 2269"/>
              <a:gd name="T49" fmla="*/ 952 h 2270"/>
              <a:gd name="T50" fmla="*/ 719 w 2269"/>
              <a:gd name="T51" fmla="*/ 981 h 2270"/>
              <a:gd name="T52" fmla="*/ 630 w 2269"/>
              <a:gd name="T53" fmla="*/ 1037 h 2270"/>
              <a:gd name="T54" fmla="*/ 578 w 2269"/>
              <a:gd name="T55" fmla="*/ 1086 h 2270"/>
              <a:gd name="T56" fmla="*/ 528 w 2269"/>
              <a:gd name="T57" fmla="*/ 1150 h 2270"/>
              <a:gd name="T58" fmla="*/ 481 w 2269"/>
              <a:gd name="T59" fmla="*/ 1237 h 2270"/>
              <a:gd name="T60" fmla="*/ 450 w 2269"/>
              <a:gd name="T61" fmla="*/ 1351 h 2270"/>
              <a:gd name="T62" fmla="*/ 444 w 2269"/>
              <a:gd name="T63" fmla="*/ 1460 h 2270"/>
              <a:gd name="T64" fmla="*/ 463 w 2269"/>
              <a:gd name="T65" fmla="*/ 1568 h 2270"/>
              <a:gd name="T66" fmla="*/ 501 w 2269"/>
              <a:gd name="T67" fmla="*/ 1664 h 2270"/>
              <a:gd name="T68" fmla="*/ 547 w 2269"/>
              <a:gd name="T69" fmla="*/ 1736 h 2270"/>
              <a:gd name="T70" fmla="*/ 632 w 2269"/>
              <a:gd name="T71" fmla="*/ 1823 h 2270"/>
              <a:gd name="T72" fmla="*/ 727 w 2269"/>
              <a:gd name="T73" fmla="*/ 1883 h 2270"/>
              <a:gd name="T74" fmla="*/ 854 w 2269"/>
              <a:gd name="T75" fmla="*/ 1923 h 2270"/>
              <a:gd name="T76" fmla="*/ 937 w 2269"/>
              <a:gd name="T77" fmla="*/ 1931 h 2270"/>
              <a:gd name="T78" fmla="*/ 1049 w 2269"/>
              <a:gd name="T79" fmla="*/ 1920 h 2270"/>
              <a:gd name="T80" fmla="*/ 1151 w 2269"/>
              <a:gd name="T81" fmla="*/ 1886 h 2270"/>
              <a:gd name="T82" fmla="*/ 1251 w 2269"/>
              <a:gd name="T83" fmla="*/ 1824 h 2270"/>
              <a:gd name="T84" fmla="*/ 1319 w 2269"/>
              <a:gd name="T85" fmla="*/ 1760 h 2270"/>
              <a:gd name="T86" fmla="*/ 1392 w 2269"/>
              <a:gd name="T87" fmla="*/ 1648 h 2270"/>
              <a:gd name="T88" fmla="*/ 1426 w 2269"/>
              <a:gd name="T89" fmla="*/ 1557 h 2270"/>
              <a:gd name="T90" fmla="*/ 1443 w 2269"/>
              <a:gd name="T91" fmla="*/ 1447 h 2270"/>
              <a:gd name="T92" fmla="*/ 1535 w 2269"/>
              <a:gd name="T93" fmla="*/ 929 h 2270"/>
              <a:gd name="T94" fmla="*/ 1653 w 2269"/>
              <a:gd name="T95" fmla="*/ 972 h 2270"/>
              <a:gd name="T96" fmla="*/ 1786 w 2269"/>
              <a:gd name="T97" fmla="*/ 993 h 2270"/>
              <a:gd name="T98" fmla="*/ 1789 w 2269"/>
              <a:gd name="T99" fmla="*/ 724 h 2270"/>
              <a:gd name="T100" fmla="*/ 1674 w 2269"/>
              <a:gd name="T101" fmla="*/ 695 h 2270"/>
              <a:gd name="T102" fmla="*/ 1702 w 2269"/>
              <a:gd name="T103" fmla="*/ 0 h 2270"/>
              <a:gd name="T104" fmla="*/ 1702 w 2269"/>
              <a:gd name="T105" fmla="*/ 2270 h 2270"/>
              <a:gd name="T106" fmla="*/ 0 w 2269"/>
              <a:gd name="T107" fmla="*/ 568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9" h="2270">
                <a:moveTo>
                  <a:pt x="1648" y="683"/>
                </a:moveTo>
                <a:lnTo>
                  <a:pt x="1632" y="674"/>
                </a:lnTo>
                <a:lnTo>
                  <a:pt x="1617" y="664"/>
                </a:lnTo>
                <a:lnTo>
                  <a:pt x="1606" y="657"/>
                </a:lnTo>
                <a:lnTo>
                  <a:pt x="1596" y="649"/>
                </a:lnTo>
                <a:lnTo>
                  <a:pt x="1585" y="641"/>
                </a:lnTo>
                <a:lnTo>
                  <a:pt x="1575" y="633"/>
                </a:lnTo>
                <a:lnTo>
                  <a:pt x="1565" y="624"/>
                </a:lnTo>
                <a:lnTo>
                  <a:pt x="1555" y="615"/>
                </a:lnTo>
                <a:lnTo>
                  <a:pt x="1546" y="606"/>
                </a:lnTo>
                <a:lnTo>
                  <a:pt x="1537" y="596"/>
                </a:lnTo>
                <a:lnTo>
                  <a:pt x="1526" y="583"/>
                </a:lnTo>
                <a:lnTo>
                  <a:pt x="1516" y="571"/>
                </a:lnTo>
                <a:lnTo>
                  <a:pt x="1507" y="557"/>
                </a:lnTo>
                <a:lnTo>
                  <a:pt x="1499" y="544"/>
                </a:lnTo>
                <a:lnTo>
                  <a:pt x="1491" y="531"/>
                </a:lnTo>
                <a:lnTo>
                  <a:pt x="1484" y="519"/>
                </a:lnTo>
                <a:lnTo>
                  <a:pt x="1478" y="507"/>
                </a:lnTo>
                <a:lnTo>
                  <a:pt x="1472" y="495"/>
                </a:lnTo>
                <a:lnTo>
                  <a:pt x="1467" y="483"/>
                </a:lnTo>
                <a:lnTo>
                  <a:pt x="1463" y="471"/>
                </a:lnTo>
                <a:lnTo>
                  <a:pt x="1459" y="460"/>
                </a:lnTo>
                <a:lnTo>
                  <a:pt x="1456" y="449"/>
                </a:lnTo>
                <a:lnTo>
                  <a:pt x="1450" y="428"/>
                </a:lnTo>
                <a:lnTo>
                  <a:pt x="1446" y="409"/>
                </a:lnTo>
                <a:lnTo>
                  <a:pt x="1444" y="394"/>
                </a:lnTo>
                <a:lnTo>
                  <a:pt x="1443" y="381"/>
                </a:lnTo>
                <a:lnTo>
                  <a:pt x="1442" y="370"/>
                </a:lnTo>
                <a:lnTo>
                  <a:pt x="1442" y="360"/>
                </a:lnTo>
                <a:lnTo>
                  <a:pt x="1443" y="347"/>
                </a:lnTo>
                <a:lnTo>
                  <a:pt x="1443" y="342"/>
                </a:lnTo>
                <a:lnTo>
                  <a:pt x="1171" y="342"/>
                </a:lnTo>
                <a:lnTo>
                  <a:pt x="1171" y="870"/>
                </a:lnTo>
                <a:lnTo>
                  <a:pt x="1171" y="1397"/>
                </a:lnTo>
                <a:lnTo>
                  <a:pt x="1170" y="1418"/>
                </a:lnTo>
                <a:lnTo>
                  <a:pt x="1170" y="1439"/>
                </a:lnTo>
                <a:lnTo>
                  <a:pt x="1170" y="1444"/>
                </a:lnTo>
                <a:lnTo>
                  <a:pt x="1170" y="1447"/>
                </a:lnTo>
                <a:lnTo>
                  <a:pt x="1168" y="1461"/>
                </a:lnTo>
                <a:lnTo>
                  <a:pt x="1166" y="1475"/>
                </a:lnTo>
                <a:lnTo>
                  <a:pt x="1162" y="1489"/>
                </a:lnTo>
                <a:lnTo>
                  <a:pt x="1158" y="1503"/>
                </a:lnTo>
                <a:lnTo>
                  <a:pt x="1153" y="1516"/>
                </a:lnTo>
                <a:lnTo>
                  <a:pt x="1148" y="1529"/>
                </a:lnTo>
                <a:lnTo>
                  <a:pt x="1141" y="1542"/>
                </a:lnTo>
                <a:lnTo>
                  <a:pt x="1134" y="1554"/>
                </a:lnTo>
                <a:lnTo>
                  <a:pt x="1125" y="1565"/>
                </a:lnTo>
                <a:lnTo>
                  <a:pt x="1117" y="1576"/>
                </a:lnTo>
                <a:lnTo>
                  <a:pt x="1112" y="1582"/>
                </a:lnTo>
                <a:lnTo>
                  <a:pt x="1108" y="1587"/>
                </a:lnTo>
                <a:lnTo>
                  <a:pt x="1098" y="1597"/>
                </a:lnTo>
                <a:lnTo>
                  <a:pt x="1087" y="1607"/>
                </a:lnTo>
                <a:lnTo>
                  <a:pt x="1076" y="1615"/>
                </a:lnTo>
                <a:lnTo>
                  <a:pt x="1064" y="1624"/>
                </a:lnTo>
                <a:lnTo>
                  <a:pt x="1052" y="1631"/>
                </a:lnTo>
                <a:lnTo>
                  <a:pt x="1039" y="1638"/>
                </a:lnTo>
                <a:lnTo>
                  <a:pt x="1025" y="1644"/>
                </a:lnTo>
                <a:lnTo>
                  <a:pt x="1012" y="1649"/>
                </a:lnTo>
                <a:lnTo>
                  <a:pt x="998" y="1653"/>
                </a:lnTo>
                <a:lnTo>
                  <a:pt x="983" y="1657"/>
                </a:lnTo>
                <a:lnTo>
                  <a:pt x="969" y="1659"/>
                </a:lnTo>
                <a:lnTo>
                  <a:pt x="961" y="1660"/>
                </a:lnTo>
                <a:lnTo>
                  <a:pt x="954" y="1660"/>
                </a:lnTo>
                <a:lnTo>
                  <a:pt x="939" y="1661"/>
                </a:lnTo>
                <a:lnTo>
                  <a:pt x="927" y="1661"/>
                </a:lnTo>
                <a:lnTo>
                  <a:pt x="916" y="1660"/>
                </a:lnTo>
                <a:lnTo>
                  <a:pt x="904" y="1658"/>
                </a:lnTo>
                <a:lnTo>
                  <a:pt x="893" y="1656"/>
                </a:lnTo>
                <a:lnTo>
                  <a:pt x="882" y="1654"/>
                </a:lnTo>
                <a:lnTo>
                  <a:pt x="871" y="1650"/>
                </a:lnTo>
                <a:lnTo>
                  <a:pt x="860" y="1647"/>
                </a:lnTo>
                <a:lnTo>
                  <a:pt x="850" y="1643"/>
                </a:lnTo>
                <a:lnTo>
                  <a:pt x="840" y="1638"/>
                </a:lnTo>
                <a:lnTo>
                  <a:pt x="830" y="1633"/>
                </a:lnTo>
                <a:lnTo>
                  <a:pt x="820" y="1627"/>
                </a:lnTo>
                <a:lnTo>
                  <a:pt x="811" y="1621"/>
                </a:lnTo>
                <a:lnTo>
                  <a:pt x="802" y="1615"/>
                </a:lnTo>
                <a:lnTo>
                  <a:pt x="793" y="1608"/>
                </a:lnTo>
                <a:lnTo>
                  <a:pt x="785" y="1601"/>
                </a:lnTo>
                <a:lnTo>
                  <a:pt x="777" y="1593"/>
                </a:lnTo>
                <a:lnTo>
                  <a:pt x="769" y="1585"/>
                </a:lnTo>
                <a:lnTo>
                  <a:pt x="762" y="1577"/>
                </a:lnTo>
                <a:lnTo>
                  <a:pt x="755" y="1568"/>
                </a:lnTo>
                <a:lnTo>
                  <a:pt x="749" y="1559"/>
                </a:lnTo>
                <a:lnTo>
                  <a:pt x="743" y="1549"/>
                </a:lnTo>
                <a:lnTo>
                  <a:pt x="737" y="1540"/>
                </a:lnTo>
                <a:lnTo>
                  <a:pt x="732" y="1530"/>
                </a:lnTo>
                <a:lnTo>
                  <a:pt x="727" y="1519"/>
                </a:lnTo>
                <a:lnTo>
                  <a:pt x="723" y="1509"/>
                </a:lnTo>
                <a:lnTo>
                  <a:pt x="720" y="1498"/>
                </a:lnTo>
                <a:lnTo>
                  <a:pt x="717" y="1487"/>
                </a:lnTo>
                <a:lnTo>
                  <a:pt x="714" y="1476"/>
                </a:lnTo>
                <a:lnTo>
                  <a:pt x="712" y="1465"/>
                </a:lnTo>
                <a:lnTo>
                  <a:pt x="711" y="1453"/>
                </a:lnTo>
                <a:lnTo>
                  <a:pt x="710" y="1441"/>
                </a:lnTo>
                <a:lnTo>
                  <a:pt x="709" y="1429"/>
                </a:lnTo>
                <a:lnTo>
                  <a:pt x="710" y="1417"/>
                </a:lnTo>
                <a:lnTo>
                  <a:pt x="711" y="1406"/>
                </a:lnTo>
                <a:lnTo>
                  <a:pt x="712" y="1394"/>
                </a:lnTo>
                <a:lnTo>
                  <a:pt x="714" y="1383"/>
                </a:lnTo>
                <a:lnTo>
                  <a:pt x="717" y="1371"/>
                </a:lnTo>
                <a:lnTo>
                  <a:pt x="720" y="1361"/>
                </a:lnTo>
                <a:lnTo>
                  <a:pt x="723" y="1350"/>
                </a:lnTo>
                <a:lnTo>
                  <a:pt x="727" y="1339"/>
                </a:lnTo>
                <a:lnTo>
                  <a:pt x="732" y="1329"/>
                </a:lnTo>
                <a:lnTo>
                  <a:pt x="737" y="1319"/>
                </a:lnTo>
                <a:lnTo>
                  <a:pt x="743" y="1309"/>
                </a:lnTo>
                <a:lnTo>
                  <a:pt x="749" y="1300"/>
                </a:lnTo>
                <a:lnTo>
                  <a:pt x="755" y="1291"/>
                </a:lnTo>
                <a:lnTo>
                  <a:pt x="762" y="1282"/>
                </a:lnTo>
                <a:lnTo>
                  <a:pt x="769" y="1274"/>
                </a:lnTo>
                <a:lnTo>
                  <a:pt x="777" y="1266"/>
                </a:lnTo>
                <a:lnTo>
                  <a:pt x="785" y="1258"/>
                </a:lnTo>
                <a:lnTo>
                  <a:pt x="793" y="1251"/>
                </a:lnTo>
                <a:lnTo>
                  <a:pt x="802" y="1244"/>
                </a:lnTo>
                <a:lnTo>
                  <a:pt x="811" y="1237"/>
                </a:lnTo>
                <a:lnTo>
                  <a:pt x="820" y="1231"/>
                </a:lnTo>
                <a:lnTo>
                  <a:pt x="830" y="1226"/>
                </a:lnTo>
                <a:lnTo>
                  <a:pt x="840" y="1221"/>
                </a:lnTo>
                <a:lnTo>
                  <a:pt x="850" y="1216"/>
                </a:lnTo>
                <a:lnTo>
                  <a:pt x="860" y="1212"/>
                </a:lnTo>
                <a:lnTo>
                  <a:pt x="871" y="1208"/>
                </a:lnTo>
                <a:lnTo>
                  <a:pt x="876" y="1207"/>
                </a:lnTo>
                <a:lnTo>
                  <a:pt x="882" y="1205"/>
                </a:lnTo>
                <a:lnTo>
                  <a:pt x="893" y="1203"/>
                </a:lnTo>
                <a:lnTo>
                  <a:pt x="904" y="1201"/>
                </a:lnTo>
                <a:lnTo>
                  <a:pt x="916" y="1199"/>
                </a:lnTo>
                <a:lnTo>
                  <a:pt x="927" y="1198"/>
                </a:lnTo>
                <a:lnTo>
                  <a:pt x="939" y="1198"/>
                </a:lnTo>
                <a:lnTo>
                  <a:pt x="957" y="1199"/>
                </a:lnTo>
                <a:lnTo>
                  <a:pt x="975" y="1201"/>
                </a:lnTo>
                <a:lnTo>
                  <a:pt x="984" y="1202"/>
                </a:lnTo>
                <a:lnTo>
                  <a:pt x="993" y="1204"/>
                </a:lnTo>
                <a:lnTo>
                  <a:pt x="1001" y="1206"/>
                </a:lnTo>
                <a:lnTo>
                  <a:pt x="1010" y="1209"/>
                </a:lnTo>
                <a:lnTo>
                  <a:pt x="1010" y="932"/>
                </a:lnTo>
                <a:lnTo>
                  <a:pt x="997" y="930"/>
                </a:lnTo>
                <a:lnTo>
                  <a:pt x="984" y="929"/>
                </a:lnTo>
                <a:lnTo>
                  <a:pt x="971" y="928"/>
                </a:lnTo>
                <a:lnTo>
                  <a:pt x="958" y="928"/>
                </a:lnTo>
                <a:lnTo>
                  <a:pt x="932" y="928"/>
                </a:lnTo>
                <a:lnTo>
                  <a:pt x="919" y="928"/>
                </a:lnTo>
                <a:lnTo>
                  <a:pt x="905" y="929"/>
                </a:lnTo>
                <a:lnTo>
                  <a:pt x="892" y="930"/>
                </a:lnTo>
                <a:lnTo>
                  <a:pt x="880" y="932"/>
                </a:lnTo>
                <a:lnTo>
                  <a:pt x="854" y="936"/>
                </a:lnTo>
                <a:lnTo>
                  <a:pt x="828" y="941"/>
                </a:lnTo>
                <a:lnTo>
                  <a:pt x="816" y="944"/>
                </a:lnTo>
                <a:lnTo>
                  <a:pt x="803" y="948"/>
                </a:lnTo>
                <a:lnTo>
                  <a:pt x="791" y="952"/>
                </a:lnTo>
                <a:lnTo>
                  <a:pt x="779" y="956"/>
                </a:lnTo>
                <a:lnTo>
                  <a:pt x="766" y="960"/>
                </a:lnTo>
                <a:lnTo>
                  <a:pt x="754" y="965"/>
                </a:lnTo>
                <a:lnTo>
                  <a:pt x="742" y="970"/>
                </a:lnTo>
                <a:lnTo>
                  <a:pt x="730" y="975"/>
                </a:lnTo>
                <a:lnTo>
                  <a:pt x="719" y="981"/>
                </a:lnTo>
                <a:lnTo>
                  <a:pt x="707" y="987"/>
                </a:lnTo>
                <a:lnTo>
                  <a:pt x="696" y="993"/>
                </a:lnTo>
                <a:lnTo>
                  <a:pt x="684" y="1000"/>
                </a:lnTo>
                <a:lnTo>
                  <a:pt x="662" y="1014"/>
                </a:lnTo>
                <a:lnTo>
                  <a:pt x="641" y="1029"/>
                </a:lnTo>
                <a:lnTo>
                  <a:pt x="630" y="1037"/>
                </a:lnTo>
                <a:lnTo>
                  <a:pt x="620" y="1046"/>
                </a:lnTo>
                <a:lnTo>
                  <a:pt x="611" y="1053"/>
                </a:lnTo>
                <a:lnTo>
                  <a:pt x="603" y="1061"/>
                </a:lnTo>
                <a:lnTo>
                  <a:pt x="595" y="1069"/>
                </a:lnTo>
                <a:lnTo>
                  <a:pt x="586" y="1078"/>
                </a:lnTo>
                <a:lnTo>
                  <a:pt x="578" y="1086"/>
                </a:lnTo>
                <a:lnTo>
                  <a:pt x="571" y="1095"/>
                </a:lnTo>
                <a:lnTo>
                  <a:pt x="563" y="1104"/>
                </a:lnTo>
                <a:lnTo>
                  <a:pt x="556" y="1113"/>
                </a:lnTo>
                <a:lnTo>
                  <a:pt x="548" y="1122"/>
                </a:lnTo>
                <a:lnTo>
                  <a:pt x="541" y="1131"/>
                </a:lnTo>
                <a:lnTo>
                  <a:pt x="528" y="1150"/>
                </a:lnTo>
                <a:lnTo>
                  <a:pt x="515" y="1169"/>
                </a:lnTo>
                <a:lnTo>
                  <a:pt x="504" y="1190"/>
                </a:lnTo>
                <a:lnTo>
                  <a:pt x="498" y="1200"/>
                </a:lnTo>
                <a:lnTo>
                  <a:pt x="494" y="1207"/>
                </a:lnTo>
                <a:lnTo>
                  <a:pt x="490" y="1216"/>
                </a:lnTo>
                <a:lnTo>
                  <a:pt x="481" y="1237"/>
                </a:lnTo>
                <a:lnTo>
                  <a:pt x="471" y="1263"/>
                </a:lnTo>
                <a:lnTo>
                  <a:pt x="466" y="1278"/>
                </a:lnTo>
                <a:lnTo>
                  <a:pt x="462" y="1295"/>
                </a:lnTo>
                <a:lnTo>
                  <a:pt x="457" y="1312"/>
                </a:lnTo>
                <a:lnTo>
                  <a:pt x="453" y="1331"/>
                </a:lnTo>
                <a:lnTo>
                  <a:pt x="450" y="1351"/>
                </a:lnTo>
                <a:lnTo>
                  <a:pt x="447" y="1372"/>
                </a:lnTo>
                <a:lnTo>
                  <a:pt x="445" y="1395"/>
                </a:lnTo>
                <a:lnTo>
                  <a:pt x="443" y="1419"/>
                </a:lnTo>
                <a:lnTo>
                  <a:pt x="443" y="1432"/>
                </a:lnTo>
                <a:lnTo>
                  <a:pt x="443" y="1446"/>
                </a:lnTo>
                <a:lnTo>
                  <a:pt x="444" y="1460"/>
                </a:lnTo>
                <a:lnTo>
                  <a:pt x="445" y="1473"/>
                </a:lnTo>
                <a:lnTo>
                  <a:pt x="448" y="1500"/>
                </a:lnTo>
                <a:lnTo>
                  <a:pt x="450" y="1513"/>
                </a:lnTo>
                <a:lnTo>
                  <a:pt x="453" y="1525"/>
                </a:lnTo>
                <a:lnTo>
                  <a:pt x="458" y="1548"/>
                </a:lnTo>
                <a:lnTo>
                  <a:pt x="463" y="1568"/>
                </a:lnTo>
                <a:lnTo>
                  <a:pt x="468" y="1586"/>
                </a:lnTo>
                <a:lnTo>
                  <a:pt x="473" y="1600"/>
                </a:lnTo>
                <a:lnTo>
                  <a:pt x="481" y="1621"/>
                </a:lnTo>
                <a:lnTo>
                  <a:pt x="488" y="1637"/>
                </a:lnTo>
                <a:lnTo>
                  <a:pt x="496" y="1655"/>
                </a:lnTo>
                <a:lnTo>
                  <a:pt x="501" y="1664"/>
                </a:lnTo>
                <a:lnTo>
                  <a:pt x="507" y="1674"/>
                </a:lnTo>
                <a:lnTo>
                  <a:pt x="512" y="1684"/>
                </a:lnTo>
                <a:lnTo>
                  <a:pt x="518" y="1694"/>
                </a:lnTo>
                <a:lnTo>
                  <a:pt x="532" y="1716"/>
                </a:lnTo>
                <a:lnTo>
                  <a:pt x="539" y="1726"/>
                </a:lnTo>
                <a:lnTo>
                  <a:pt x="547" y="1736"/>
                </a:lnTo>
                <a:lnTo>
                  <a:pt x="559" y="1752"/>
                </a:lnTo>
                <a:lnTo>
                  <a:pt x="573" y="1767"/>
                </a:lnTo>
                <a:lnTo>
                  <a:pt x="587" y="1782"/>
                </a:lnTo>
                <a:lnTo>
                  <a:pt x="602" y="1796"/>
                </a:lnTo>
                <a:lnTo>
                  <a:pt x="617" y="1810"/>
                </a:lnTo>
                <a:lnTo>
                  <a:pt x="632" y="1823"/>
                </a:lnTo>
                <a:lnTo>
                  <a:pt x="648" y="1836"/>
                </a:lnTo>
                <a:lnTo>
                  <a:pt x="665" y="1848"/>
                </a:lnTo>
                <a:lnTo>
                  <a:pt x="690" y="1863"/>
                </a:lnTo>
                <a:lnTo>
                  <a:pt x="702" y="1870"/>
                </a:lnTo>
                <a:lnTo>
                  <a:pt x="715" y="1877"/>
                </a:lnTo>
                <a:lnTo>
                  <a:pt x="727" y="1883"/>
                </a:lnTo>
                <a:lnTo>
                  <a:pt x="740" y="1889"/>
                </a:lnTo>
                <a:lnTo>
                  <a:pt x="764" y="1899"/>
                </a:lnTo>
                <a:lnTo>
                  <a:pt x="788" y="1907"/>
                </a:lnTo>
                <a:lnTo>
                  <a:pt x="811" y="1914"/>
                </a:lnTo>
                <a:lnTo>
                  <a:pt x="833" y="1919"/>
                </a:lnTo>
                <a:lnTo>
                  <a:pt x="854" y="1923"/>
                </a:lnTo>
                <a:lnTo>
                  <a:pt x="873" y="1926"/>
                </a:lnTo>
                <a:lnTo>
                  <a:pt x="890" y="1929"/>
                </a:lnTo>
                <a:lnTo>
                  <a:pt x="906" y="1930"/>
                </a:lnTo>
                <a:lnTo>
                  <a:pt x="919" y="1931"/>
                </a:lnTo>
                <a:lnTo>
                  <a:pt x="929" y="1931"/>
                </a:lnTo>
                <a:lnTo>
                  <a:pt x="937" y="1931"/>
                </a:lnTo>
                <a:lnTo>
                  <a:pt x="944" y="1931"/>
                </a:lnTo>
                <a:lnTo>
                  <a:pt x="973" y="1930"/>
                </a:lnTo>
                <a:lnTo>
                  <a:pt x="995" y="1929"/>
                </a:lnTo>
                <a:lnTo>
                  <a:pt x="1007" y="1927"/>
                </a:lnTo>
                <a:lnTo>
                  <a:pt x="1020" y="1925"/>
                </a:lnTo>
                <a:lnTo>
                  <a:pt x="1049" y="1920"/>
                </a:lnTo>
                <a:lnTo>
                  <a:pt x="1065" y="1916"/>
                </a:lnTo>
                <a:lnTo>
                  <a:pt x="1081" y="1912"/>
                </a:lnTo>
                <a:lnTo>
                  <a:pt x="1097" y="1907"/>
                </a:lnTo>
                <a:lnTo>
                  <a:pt x="1115" y="1901"/>
                </a:lnTo>
                <a:lnTo>
                  <a:pt x="1133" y="1894"/>
                </a:lnTo>
                <a:lnTo>
                  <a:pt x="1151" y="1886"/>
                </a:lnTo>
                <a:lnTo>
                  <a:pt x="1171" y="1876"/>
                </a:lnTo>
                <a:lnTo>
                  <a:pt x="1189" y="1866"/>
                </a:lnTo>
                <a:lnTo>
                  <a:pt x="1206" y="1855"/>
                </a:lnTo>
                <a:lnTo>
                  <a:pt x="1222" y="1845"/>
                </a:lnTo>
                <a:lnTo>
                  <a:pt x="1237" y="1834"/>
                </a:lnTo>
                <a:lnTo>
                  <a:pt x="1251" y="1824"/>
                </a:lnTo>
                <a:lnTo>
                  <a:pt x="1264" y="1813"/>
                </a:lnTo>
                <a:lnTo>
                  <a:pt x="1275" y="1804"/>
                </a:lnTo>
                <a:lnTo>
                  <a:pt x="1285" y="1795"/>
                </a:lnTo>
                <a:lnTo>
                  <a:pt x="1294" y="1786"/>
                </a:lnTo>
                <a:lnTo>
                  <a:pt x="1308" y="1772"/>
                </a:lnTo>
                <a:lnTo>
                  <a:pt x="1319" y="1760"/>
                </a:lnTo>
                <a:lnTo>
                  <a:pt x="1333" y="1742"/>
                </a:lnTo>
                <a:lnTo>
                  <a:pt x="1346" y="1725"/>
                </a:lnTo>
                <a:lnTo>
                  <a:pt x="1359" y="1706"/>
                </a:lnTo>
                <a:lnTo>
                  <a:pt x="1371" y="1687"/>
                </a:lnTo>
                <a:lnTo>
                  <a:pt x="1382" y="1667"/>
                </a:lnTo>
                <a:lnTo>
                  <a:pt x="1392" y="1648"/>
                </a:lnTo>
                <a:lnTo>
                  <a:pt x="1402" y="1627"/>
                </a:lnTo>
                <a:lnTo>
                  <a:pt x="1410" y="1607"/>
                </a:lnTo>
                <a:lnTo>
                  <a:pt x="1415" y="1595"/>
                </a:lnTo>
                <a:lnTo>
                  <a:pt x="1419" y="1582"/>
                </a:lnTo>
                <a:lnTo>
                  <a:pt x="1422" y="1569"/>
                </a:lnTo>
                <a:lnTo>
                  <a:pt x="1426" y="1557"/>
                </a:lnTo>
                <a:lnTo>
                  <a:pt x="1431" y="1532"/>
                </a:lnTo>
                <a:lnTo>
                  <a:pt x="1436" y="1507"/>
                </a:lnTo>
                <a:lnTo>
                  <a:pt x="1438" y="1496"/>
                </a:lnTo>
                <a:lnTo>
                  <a:pt x="1439" y="1485"/>
                </a:lnTo>
                <a:lnTo>
                  <a:pt x="1441" y="1464"/>
                </a:lnTo>
                <a:lnTo>
                  <a:pt x="1443" y="1447"/>
                </a:lnTo>
                <a:lnTo>
                  <a:pt x="1443" y="1433"/>
                </a:lnTo>
                <a:lnTo>
                  <a:pt x="1443" y="874"/>
                </a:lnTo>
                <a:lnTo>
                  <a:pt x="1490" y="905"/>
                </a:lnTo>
                <a:lnTo>
                  <a:pt x="1502" y="912"/>
                </a:lnTo>
                <a:lnTo>
                  <a:pt x="1516" y="919"/>
                </a:lnTo>
                <a:lnTo>
                  <a:pt x="1535" y="929"/>
                </a:lnTo>
                <a:lnTo>
                  <a:pt x="1558" y="939"/>
                </a:lnTo>
                <a:lnTo>
                  <a:pt x="1571" y="945"/>
                </a:lnTo>
                <a:lnTo>
                  <a:pt x="1586" y="950"/>
                </a:lnTo>
                <a:lnTo>
                  <a:pt x="1618" y="962"/>
                </a:lnTo>
                <a:lnTo>
                  <a:pt x="1635" y="967"/>
                </a:lnTo>
                <a:lnTo>
                  <a:pt x="1653" y="972"/>
                </a:lnTo>
                <a:lnTo>
                  <a:pt x="1680" y="979"/>
                </a:lnTo>
                <a:lnTo>
                  <a:pt x="1695" y="981"/>
                </a:lnTo>
                <a:lnTo>
                  <a:pt x="1709" y="984"/>
                </a:lnTo>
                <a:lnTo>
                  <a:pt x="1737" y="988"/>
                </a:lnTo>
                <a:lnTo>
                  <a:pt x="1763" y="991"/>
                </a:lnTo>
                <a:lnTo>
                  <a:pt x="1786" y="993"/>
                </a:lnTo>
                <a:lnTo>
                  <a:pt x="1804" y="994"/>
                </a:lnTo>
                <a:lnTo>
                  <a:pt x="1820" y="995"/>
                </a:lnTo>
                <a:lnTo>
                  <a:pt x="1820" y="724"/>
                </a:lnTo>
                <a:lnTo>
                  <a:pt x="1813" y="725"/>
                </a:lnTo>
                <a:lnTo>
                  <a:pt x="1806" y="725"/>
                </a:lnTo>
                <a:lnTo>
                  <a:pt x="1789" y="724"/>
                </a:lnTo>
                <a:lnTo>
                  <a:pt x="1769" y="722"/>
                </a:lnTo>
                <a:lnTo>
                  <a:pt x="1748" y="718"/>
                </a:lnTo>
                <a:lnTo>
                  <a:pt x="1724" y="712"/>
                </a:lnTo>
                <a:lnTo>
                  <a:pt x="1712" y="708"/>
                </a:lnTo>
                <a:lnTo>
                  <a:pt x="1700" y="704"/>
                </a:lnTo>
                <a:lnTo>
                  <a:pt x="1674" y="695"/>
                </a:lnTo>
                <a:lnTo>
                  <a:pt x="1661" y="689"/>
                </a:lnTo>
                <a:lnTo>
                  <a:pt x="1648" y="683"/>
                </a:lnTo>
                <a:close/>
                <a:moveTo>
                  <a:pt x="0" y="0"/>
                </a:moveTo>
                <a:lnTo>
                  <a:pt x="567" y="0"/>
                </a:lnTo>
                <a:lnTo>
                  <a:pt x="1135" y="0"/>
                </a:lnTo>
                <a:lnTo>
                  <a:pt x="1702" y="0"/>
                </a:lnTo>
                <a:lnTo>
                  <a:pt x="2269" y="0"/>
                </a:lnTo>
                <a:lnTo>
                  <a:pt x="2269" y="568"/>
                </a:lnTo>
                <a:lnTo>
                  <a:pt x="2269" y="1135"/>
                </a:lnTo>
                <a:lnTo>
                  <a:pt x="2269" y="1703"/>
                </a:lnTo>
                <a:lnTo>
                  <a:pt x="2269" y="2270"/>
                </a:lnTo>
                <a:lnTo>
                  <a:pt x="1702" y="2270"/>
                </a:lnTo>
                <a:lnTo>
                  <a:pt x="1135" y="2270"/>
                </a:lnTo>
                <a:lnTo>
                  <a:pt x="567" y="2270"/>
                </a:lnTo>
                <a:lnTo>
                  <a:pt x="0" y="2270"/>
                </a:lnTo>
                <a:lnTo>
                  <a:pt x="0" y="1703"/>
                </a:lnTo>
                <a:lnTo>
                  <a:pt x="0" y="1135"/>
                </a:lnTo>
                <a:lnTo>
                  <a:pt x="0" y="568"/>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16090378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hree Basic Pictur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479425" y="1773237"/>
            <a:ext cx="3456335" cy="3455987"/>
          </a:xfrm>
          <a:solidFill>
            <a:schemeClr val="accent5"/>
          </a:solidFill>
        </p:spPr>
        <p:txBody>
          <a:bodyPr/>
          <a:lstStyle>
            <a:lvl1pPr marL="0" indent="0">
              <a:buFontTx/>
              <a:buNone/>
              <a:defRPr sz="1200"/>
            </a:lvl1pPr>
          </a:lstStyle>
          <a:p>
            <a:r>
              <a:rPr lang="en-US"/>
              <a:t>Click icon to add picture</a:t>
            </a:r>
            <a:endParaRPr lang="fi-FI"/>
          </a:p>
        </p:txBody>
      </p:sp>
      <p:sp>
        <p:nvSpPr>
          <p:cNvPr id="10" name="Text Placeholder 7"/>
          <p:cNvSpPr>
            <a:spLocks noGrp="1"/>
          </p:cNvSpPr>
          <p:nvPr>
            <p:ph type="body" sz="quarter" idx="14"/>
          </p:nvPr>
        </p:nvSpPr>
        <p:spPr>
          <a:xfrm>
            <a:off x="479425" y="5373216"/>
            <a:ext cx="3456335" cy="792634"/>
          </a:xfrm>
        </p:spPr>
        <p:txBody>
          <a:bodyPr/>
          <a:lstStyle>
            <a:lvl1pPr marL="0" indent="0">
              <a:lnSpc>
                <a:spcPct val="100000"/>
              </a:lnSpc>
              <a:spcBef>
                <a:spcPts val="400"/>
              </a:spcBef>
              <a:buFontTx/>
              <a:buNone/>
              <a:defRPr sz="1800" b="0">
                <a:solidFill>
                  <a:schemeClr val="accent2"/>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Edit Master text styles</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accent5"/>
          </a:solidFill>
        </p:spPr>
        <p:txBody>
          <a:bodyPr/>
          <a:lstStyle>
            <a:lvl1pPr marL="0" indent="0">
              <a:buFontTx/>
              <a:buNone/>
              <a:defRPr sz="1200"/>
            </a:lvl1pPr>
          </a:lstStyle>
          <a:p>
            <a:r>
              <a:rPr lang="en-US"/>
              <a:t>Click icon to add picture</a:t>
            </a:r>
            <a:endParaRPr lang="fi-FI"/>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2"/>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Edit Master text styles</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256240" y="1773237"/>
            <a:ext cx="3456335" cy="3455987"/>
          </a:xfrm>
          <a:solidFill>
            <a:schemeClr val="accent5"/>
          </a:solidFill>
        </p:spPr>
        <p:txBody>
          <a:bodyPr/>
          <a:lstStyle>
            <a:lvl1pPr marL="0" indent="0">
              <a:buFontTx/>
              <a:buNone/>
              <a:defRPr sz="1200"/>
            </a:lvl1pPr>
          </a:lstStyle>
          <a:p>
            <a:r>
              <a:rPr lang="en-US"/>
              <a:t>Click icon to add picture</a:t>
            </a:r>
            <a:endParaRPr lang="fi-FI"/>
          </a:p>
        </p:txBody>
      </p:sp>
      <p:sp>
        <p:nvSpPr>
          <p:cNvPr id="14" name="Text Placeholder 7"/>
          <p:cNvSpPr>
            <a:spLocks noGrp="1"/>
          </p:cNvSpPr>
          <p:nvPr>
            <p:ph type="body" sz="quarter" idx="18"/>
          </p:nvPr>
        </p:nvSpPr>
        <p:spPr>
          <a:xfrm>
            <a:off x="8256240" y="5373216"/>
            <a:ext cx="3456335" cy="792634"/>
          </a:xfrm>
        </p:spPr>
        <p:txBody>
          <a:bodyPr/>
          <a:lstStyle>
            <a:lvl1pPr marL="0" indent="0">
              <a:lnSpc>
                <a:spcPct val="100000"/>
              </a:lnSpc>
              <a:spcBef>
                <a:spcPts val="400"/>
              </a:spcBef>
              <a:buFontTx/>
              <a:buNone/>
              <a:defRPr sz="1800" b="0">
                <a:solidFill>
                  <a:schemeClr val="accent2"/>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Edit Master text styles</a:t>
            </a:r>
          </a:p>
        </p:txBody>
      </p:sp>
    </p:spTree>
    <p:extLst>
      <p:ext uri="{BB962C8B-B14F-4D97-AF65-F5344CB8AC3E}">
        <p14:creationId xmlns:p14="http://schemas.microsoft.com/office/powerpoint/2010/main" val="39086341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blank" preserve="1">
  <p:cSld name="Logo Beig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7877A6B2-239F-4611-8473-1DFB4DDB7D3E}"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0" name="Group 9">
            <a:extLs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a:solidFill>
            <a:schemeClr val="accent1"/>
          </a:solidFill>
        </p:grpSpPr>
        <p:sp>
          <p:nvSpPr>
            <p:cNvPr id="7" name="Freeform 6"/>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18" name="Freeform 17">
            <a:hlinkClick r:id="rId2" tooltip="Facebook"/>
            <a:extLst>
              <a:ext uri="{C183D7F6-B498-43B3-948B-1728B52AA6E4}">
                <adec:decorative xmlns:adec="http://schemas.microsoft.com/office/drawing/2017/decorative" val="1"/>
              </a:ext>
            </a:extLst>
          </p:cNvPr>
          <p:cNvSpPr>
            <a:spLocks noChangeAspect="1" noEditPoints="1"/>
          </p:cNvSpPr>
          <p:nvPr userDrawn="1"/>
        </p:nvSpPr>
        <p:spPr bwMode="auto">
          <a:xfrm>
            <a:off x="523174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3" tooltip="LinkedIn"/>
            <a:extLst>
              <a:ext uri="{C183D7F6-B498-43B3-948B-1728B52AA6E4}">
                <adec:decorative xmlns:adec="http://schemas.microsoft.com/office/drawing/2017/decorative" val="1"/>
              </a:ext>
            </a:extLst>
          </p:cNvPr>
          <p:cNvSpPr>
            <a:spLocks noChangeAspect="1" noEditPoints="1"/>
          </p:cNvSpPr>
          <p:nvPr userDrawn="1"/>
        </p:nvSpPr>
        <p:spPr bwMode="auto">
          <a:xfrm>
            <a:off x="595233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4" tooltip="YouTube"/>
            <a:extLst>
              <a:ext uri="{C183D7F6-B498-43B3-948B-1728B52AA6E4}">
                <adec:decorative xmlns:adec="http://schemas.microsoft.com/office/drawing/2017/decorative" val="1"/>
              </a:ext>
            </a:extLst>
          </p:cNvPr>
          <p:cNvSpPr>
            <a:spLocks noChangeAspect="1" noEditPoints="1"/>
          </p:cNvSpPr>
          <p:nvPr userDrawn="1"/>
        </p:nvSpPr>
        <p:spPr bwMode="auto">
          <a:xfrm>
            <a:off x="631234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Freeform 6">
            <a:hlinkClick r:id="rId5" tooltip="Instagram"/>
            <a:extLst>
              <a:ext uri="{C183D7F6-B498-43B3-948B-1728B52AA6E4}">
                <adec:decorative xmlns:adec="http://schemas.microsoft.com/office/drawing/2017/decorative" val="1"/>
              </a:ext>
            </a:extLst>
          </p:cNvPr>
          <p:cNvSpPr>
            <a:spLocks noChangeAspect="1" noEditPoints="1"/>
          </p:cNvSpPr>
          <p:nvPr userDrawn="1"/>
        </p:nvSpPr>
        <p:spPr bwMode="auto">
          <a:xfrm>
            <a:off x="559216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
        <p:nvSpPr>
          <p:cNvPr id="5" name="Freeform 21">
            <a:hlinkClick r:id="rId6" tooltip="TikTok"/>
            <a:extLst>
              <a:ext uri="{FF2B5EF4-FFF2-40B4-BE49-F238E27FC236}">
                <a16:creationId xmlns:a16="http://schemas.microsoft.com/office/drawing/2014/main" id="{61261DC5-6681-30A9-1D18-CFA01291D35A}"/>
              </a:ext>
              <a:ext uri="{C183D7F6-B498-43B3-948B-1728B52AA6E4}">
                <adec:decorative xmlns:adec="http://schemas.microsoft.com/office/drawing/2017/decorative" val="1"/>
              </a:ext>
            </a:extLst>
          </p:cNvPr>
          <p:cNvSpPr>
            <a:spLocks noChangeAspect="1" noEditPoints="1"/>
          </p:cNvSpPr>
          <p:nvPr userDrawn="1"/>
        </p:nvSpPr>
        <p:spPr bwMode="auto">
          <a:xfrm>
            <a:off x="6672384" y="5013176"/>
            <a:ext cx="287873" cy="288000"/>
          </a:xfrm>
          <a:custGeom>
            <a:avLst/>
            <a:gdLst>
              <a:gd name="T0" fmla="*/ 1585 w 2269"/>
              <a:gd name="T1" fmla="*/ 641 h 2270"/>
              <a:gd name="T2" fmla="*/ 1526 w 2269"/>
              <a:gd name="T3" fmla="*/ 583 h 2270"/>
              <a:gd name="T4" fmla="*/ 1478 w 2269"/>
              <a:gd name="T5" fmla="*/ 507 h 2270"/>
              <a:gd name="T6" fmla="*/ 1450 w 2269"/>
              <a:gd name="T7" fmla="*/ 428 h 2270"/>
              <a:gd name="T8" fmla="*/ 1443 w 2269"/>
              <a:gd name="T9" fmla="*/ 347 h 2270"/>
              <a:gd name="T10" fmla="*/ 1170 w 2269"/>
              <a:gd name="T11" fmla="*/ 1439 h 2270"/>
              <a:gd name="T12" fmla="*/ 1158 w 2269"/>
              <a:gd name="T13" fmla="*/ 1503 h 2270"/>
              <a:gd name="T14" fmla="*/ 1117 w 2269"/>
              <a:gd name="T15" fmla="*/ 1576 h 2270"/>
              <a:gd name="T16" fmla="*/ 1064 w 2269"/>
              <a:gd name="T17" fmla="*/ 1624 h 2270"/>
              <a:gd name="T18" fmla="*/ 983 w 2269"/>
              <a:gd name="T19" fmla="*/ 1657 h 2270"/>
              <a:gd name="T20" fmla="*/ 916 w 2269"/>
              <a:gd name="T21" fmla="*/ 1660 h 2270"/>
              <a:gd name="T22" fmla="*/ 850 w 2269"/>
              <a:gd name="T23" fmla="*/ 1643 h 2270"/>
              <a:gd name="T24" fmla="*/ 793 w 2269"/>
              <a:gd name="T25" fmla="*/ 1608 h 2270"/>
              <a:gd name="T26" fmla="*/ 749 w 2269"/>
              <a:gd name="T27" fmla="*/ 1559 h 2270"/>
              <a:gd name="T28" fmla="*/ 720 w 2269"/>
              <a:gd name="T29" fmla="*/ 1498 h 2270"/>
              <a:gd name="T30" fmla="*/ 709 w 2269"/>
              <a:gd name="T31" fmla="*/ 1429 h 2270"/>
              <a:gd name="T32" fmla="*/ 720 w 2269"/>
              <a:gd name="T33" fmla="*/ 1361 h 2270"/>
              <a:gd name="T34" fmla="*/ 749 w 2269"/>
              <a:gd name="T35" fmla="*/ 1300 h 2270"/>
              <a:gd name="T36" fmla="*/ 793 w 2269"/>
              <a:gd name="T37" fmla="*/ 1251 h 2270"/>
              <a:gd name="T38" fmla="*/ 850 w 2269"/>
              <a:gd name="T39" fmla="*/ 1216 h 2270"/>
              <a:gd name="T40" fmla="*/ 904 w 2269"/>
              <a:gd name="T41" fmla="*/ 1201 h 2270"/>
              <a:gd name="T42" fmla="*/ 984 w 2269"/>
              <a:gd name="T43" fmla="*/ 1202 h 2270"/>
              <a:gd name="T44" fmla="*/ 984 w 2269"/>
              <a:gd name="T45" fmla="*/ 929 h 2270"/>
              <a:gd name="T46" fmla="*/ 892 w 2269"/>
              <a:gd name="T47" fmla="*/ 930 h 2270"/>
              <a:gd name="T48" fmla="*/ 791 w 2269"/>
              <a:gd name="T49" fmla="*/ 952 h 2270"/>
              <a:gd name="T50" fmla="*/ 719 w 2269"/>
              <a:gd name="T51" fmla="*/ 981 h 2270"/>
              <a:gd name="T52" fmla="*/ 630 w 2269"/>
              <a:gd name="T53" fmla="*/ 1037 h 2270"/>
              <a:gd name="T54" fmla="*/ 578 w 2269"/>
              <a:gd name="T55" fmla="*/ 1086 h 2270"/>
              <a:gd name="T56" fmla="*/ 528 w 2269"/>
              <a:gd name="T57" fmla="*/ 1150 h 2270"/>
              <a:gd name="T58" fmla="*/ 481 w 2269"/>
              <a:gd name="T59" fmla="*/ 1237 h 2270"/>
              <a:gd name="T60" fmla="*/ 450 w 2269"/>
              <a:gd name="T61" fmla="*/ 1351 h 2270"/>
              <a:gd name="T62" fmla="*/ 444 w 2269"/>
              <a:gd name="T63" fmla="*/ 1460 h 2270"/>
              <a:gd name="T64" fmla="*/ 463 w 2269"/>
              <a:gd name="T65" fmla="*/ 1568 h 2270"/>
              <a:gd name="T66" fmla="*/ 501 w 2269"/>
              <a:gd name="T67" fmla="*/ 1664 h 2270"/>
              <a:gd name="T68" fmla="*/ 547 w 2269"/>
              <a:gd name="T69" fmla="*/ 1736 h 2270"/>
              <a:gd name="T70" fmla="*/ 632 w 2269"/>
              <a:gd name="T71" fmla="*/ 1823 h 2270"/>
              <a:gd name="T72" fmla="*/ 727 w 2269"/>
              <a:gd name="T73" fmla="*/ 1883 h 2270"/>
              <a:gd name="T74" fmla="*/ 854 w 2269"/>
              <a:gd name="T75" fmla="*/ 1923 h 2270"/>
              <a:gd name="T76" fmla="*/ 937 w 2269"/>
              <a:gd name="T77" fmla="*/ 1931 h 2270"/>
              <a:gd name="T78" fmla="*/ 1049 w 2269"/>
              <a:gd name="T79" fmla="*/ 1920 h 2270"/>
              <a:gd name="T80" fmla="*/ 1151 w 2269"/>
              <a:gd name="T81" fmla="*/ 1886 h 2270"/>
              <a:gd name="T82" fmla="*/ 1251 w 2269"/>
              <a:gd name="T83" fmla="*/ 1824 h 2270"/>
              <a:gd name="T84" fmla="*/ 1319 w 2269"/>
              <a:gd name="T85" fmla="*/ 1760 h 2270"/>
              <a:gd name="T86" fmla="*/ 1392 w 2269"/>
              <a:gd name="T87" fmla="*/ 1648 h 2270"/>
              <a:gd name="T88" fmla="*/ 1426 w 2269"/>
              <a:gd name="T89" fmla="*/ 1557 h 2270"/>
              <a:gd name="T90" fmla="*/ 1443 w 2269"/>
              <a:gd name="T91" fmla="*/ 1447 h 2270"/>
              <a:gd name="T92" fmla="*/ 1535 w 2269"/>
              <a:gd name="T93" fmla="*/ 929 h 2270"/>
              <a:gd name="T94" fmla="*/ 1653 w 2269"/>
              <a:gd name="T95" fmla="*/ 972 h 2270"/>
              <a:gd name="T96" fmla="*/ 1786 w 2269"/>
              <a:gd name="T97" fmla="*/ 993 h 2270"/>
              <a:gd name="T98" fmla="*/ 1789 w 2269"/>
              <a:gd name="T99" fmla="*/ 724 h 2270"/>
              <a:gd name="T100" fmla="*/ 1674 w 2269"/>
              <a:gd name="T101" fmla="*/ 695 h 2270"/>
              <a:gd name="T102" fmla="*/ 1702 w 2269"/>
              <a:gd name="T103" fmla="*/ 0 h 2270"/>
              <a:gd name="T104" fmla="*/ 1702 w 2269"/>
              <a:gd name="T105" fmla="*/ 2270 h 2270"/>
              <a:gd name="T106" fmla="*/ 0 w 2269"/>
              <a:gd name="T107" fmla="*/ 568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9" h="2270">
                <a:moveTo>
                  <a:pt x="1648" y="683"/>
                </a:moveTo>
                <a:lnTo>
                  <a:pt x="1632" y="674"/>
                </a:lnTo>
                <a:lnTo>
                  <a:pt x="1617" y="664"/>
                </a:lnTo>
                <a:lnTo>
                  <a:pt x="1606" y="657"/>
                </a:lnTo>
                <a:lnTo>
                  <a:pt x="1596" y="649"/>
                </a:lnTo>
                <a:lnTo>
                  <a:pt x="1585" y="641"/>
                </a:lnTo>
                <a:lnTo>
                  <a:pt x="1575" y="633"/>
                </a:lnTo>
                <a:lnTo>
                  <a:pt x="1565" y="624"/>
                </a:lnTo>
                <a:lnTo>
                  <a:pt x="1555" y="615"/>
                </a:lnTo>
                <a:lnTo>
                  <a:pt x="1546" y="606"/>
                </a:lnTo>
                <a:lnTo>
                  <a:pt x="1537" y="596"/>
                </a:lnTo>
                <a:lnTo>
                  <a:pt x="1526" y="583"/>
                </a:lnTo>
                <a:lnTo>
                  <a:pt x="1516" y="571"/>
                </a:lnTo>
                <a:lnTo>
                  <a:pt x="1507" y="557"/>
                </a:lnTo>
                <a:lnTo>
                  <a:pt x="1499" y="544"/>
                </a:lnTo>
                <a:lnTo>
                  <a:pt x="1491" y="531"/>
                </a:lnTo>
                <a:lnTo>
                  <a:pt x="1484" y="519"/>
                </a:lnTo>
                <a:lnTo>
                  <a:pt x="1478" y="507"/>
                </a:lnTo>
                <a:lnTo>
                  <a:pt x="1472" y="495"/>
                </a:lnTo>
                <a:lnTo>
                  <a:pt x="1467" y="483"/>
                </a:lnTo>
                <a:lnTo>
                  <a:pt x="1463" y="471"/>
                </a:lnTo>
                <a:lnTo>
                  <a:pt x="1459" y="460"/>
                </a:lnTo>
                <a:lnTo>
                  <a:pt x="1456" y="449"/>
                </a:lnTo>
                <a:lnTo>
                  <a:pt x="1450" y="428"/>
                </a:lnTo>
                <a:lnTo>
                  <a:pt x="1446" y="409"/>
                </a:lnTo>
                <a:lnTo>
                  <a:pt x="1444" y="394"/>
                </a:lnTo>
                <a:lnTo>
                  <a:pt x="1443" y="381"/>
                </a:lnTo>
                <a:lnTo>
                  <a:pt x="1442" y="370"/>
                </a:lnTo>
                <a:lnTo>
                  <a:pt x="1442" y="360"/>
                </a:lnTo>
                <a:lnTo>
                  <a:pt x="1443" y="347"/>
                </a:lnTo>
                <a:lnTo>
                  <a:pt x="1443" y="342"/>
                </a:lnTo>
                <a:lnTo>
                  <a:pt x="1171" y="342"/>
                </a:lnTo>
                <a:lnTo>
                  <a:pt x="1171" y="870"/>
                </a:lnTo>
                <a:lnTo>
                  <a:pt x="1171" y="1397"/>
                </a:lnTo>
                <a:lnTo>
                  <a:pt x="1170" y="1418"/>
                </a:lnTo>
                <a:lnTo>
                  <a:pt x="1170" y="1439"/>
                </a:lnTo>
                <a:lnTo>
                  <a:pt x="1170" y="1444"/>
                </a:lnTo>
                <a:lnTo>
                  <a:pt x="1170" y="1447"/>
                </a:lnTo>
                <a:lnTo>
                  <a:pt x="1168" y="1461"/>
                </a:lnTo>
                <a:lnTo>
                  <a:pt x="1166" y="1475"/>
                </a:lnTo>
                <a:lnTo>
                  <a:pt x="1162" y="1489"/>
                </a:lnTo>
                <a:lnTo>
                  <a:pt x="1158" y="1503"/>
                </a:lnTo>
                <a:lnTo>
                  <a:pt x="1153" y="1516"/>
                </a:lnTo>
                <a:lnTo>
                  <a:pt x="1148" y="1529"/>
                </a:lnTo>
                <a:lnTo>
                  <a:pt x="1141" y="1542"/>
                </a:lnTo>
                <a:lnTo>
                  <a:pt x="1134" y="1554"/>
                </a:lnTo>
                <a:lnTo>
                  <a:pt x="1125" y="1565"/>
                </a:lnTo>
                <a:lnTo>
                  <a:pt x="1117" y="1576"/>
                </a:lnTo>
                <a:lnTo>
                  <a:pt x="1112" y="1582"/>
                </a:lnTo>
                <a:lnTo>
                  <a:pt x="1108" y="1587"/>
                </a:lnTo>
                <a:lnTo>
                  <a:pt x="1098" y="1597"/>
                </a:lnTo>
                <a:lnTo>
                  <a:pt x="1087" y="1607"/>
                </a:lnTo>
                <a:lnTo>
                  <a:pt x="1076" y="1615"/>
                </a:lnTo>
                <a:lnTo>
                  <a:pt x="1064" y="1624"/>
                </a:lnTo>
                <a:lnTo>
                  <a:pt x="1052" y="1631"/>
                </a:lnTo>
                <a:lnTo>
                  <a:pt x="1039" y="1638"/>
                </a:lnTo>
                <a:lnTo>
                  <a:pt x="1025" y="1644"/>
                </a:lnTo>
                <a:lnTo>
                  <a:pt x="1012" y="1649"/>
                </a:lnTo>
                <a:lnTo>
                  <a:pt x="998" y="1653"/>
                </a:lnTo>
                <a:lnTo>
                  <a:pt x="983" y="1657"/>
                </a:lnTo>
                <a:lnTo>
                  <a:pt x="969" y="1659"/>
                </a:lnTo>
                <a:lnTo>
                  <a:pt x="961" y="1660"/>
                </a:lnTo>
                <a:lnTo>
                  <a:pt x="954" y="1660"/>
                </a:lnTo>
                <a:lnTo>
                  <a:pt x="939" y="1661"/>
                </a:lnTo>
                <a:lnTo>
                  <a:pt x="927" y="1661"/>
                </a:lnTo>
                <a:lnTo>
                  <a:pt x="916" y="1660"/>
                </a:lnTo>
                <a:lnTo>
                  <a:pt x="904" y="1658"/>
                </a:lnTo>
                <a:lnTo>
                  <a:pt x="893" y="1656"/>
                </a:lnTo>
                <a:lnTo>
                  <a:pt x="882" y="1654"/>
                </a:lnTo>
                <a:lnTo>
                  <a:pt x="871" y="1650"/>
                </a:lnTo>
                <a:lnTo>
                  <a:pt x="860" y="1647"/>
                </a:lnTo>
                <a:lnTo>
                  <a:pt x="850" y="1643"/>
                </a:lnTo>
                <a:lnTo>
                  <a:pt x="840" y="1638"/>
                </a:lnTo>
                <a:lnTo>
                  <a:pt x="830" y="1633"/>
                </a:lnTo>
                <a:lnTo>
                  <a:pt x="820" y="1627"/>
                </a:lnTo>
                <a:lnTo>
                  <a:pt x="811" y="1621"/>
                </a:lnTo>
                <a:lnTo>
                  <a:pt x="802" y="1615"/>
                </a:lnTo>
                <a:lnTo>
                  <a:pt x="793" y="1608"/>
                </a:lnTo>
                <a:lnTo>
                  <a:pt x="785" y="1601"/>
                </a:lnTo>
                <a:lnTo>
                  <a:pt x="777" y="1593"/>
                </a:lnTo>
                <a:lnTo>
                  <a:pt x="769" y="1585"/>
                </a:lnTo>
                <a:lnTo>
                  <a:pt x="762" y="1577"/>
                </a:lnTo>
                <a:lnTo>
                  <a:pt x="755" y="1568"/>
                </a:lnTo>
                <a:lnTo>
                  <a:pt x="749" y="1559"/>
                </a:lnTo>
                <a:lnTo>
                  <a:pt x="743" y="1549"/>
                </a:lnTo>
                <a:lnTo>
                  <a:pt x="737" y="1540"/>
                </a:lnTo>
                <a:lnTo>
                  <a:pt x="732" y="1530"/>
                </a:lnTo>
                <a:lnTo>
                  <a:pt x="727" y="1519"/>
                </a:lnTo>
                <a:lnTo>
                  <a:pt x="723" y="1509"/>
                </a:lnTo>
                <a:lnTo>
                  <a:pt x="720" y="1498"/>
                </a:lnTo>
                <a:lnTo>
                  <a:pt x="717" y="1487"/>
                </a:lnTo>
                <a:lnTo>
                  <a:pt x="714" y="1476"/>
                </a:lnTo>
                <a:lnTo>
                  <a:pt x="712" y="1465"/>
                </a:lnTo>
                <a:lnTo>
                  <a:pt x="711" y="1453"/>
                </a:lnTo>
                <a:lnTo>
                  <a:pt x="710" y="1441"/>
                </a:lnTo>
                <a:lnTo>
                  <a:pt x="709" y="1429"/>
                </a:lnTo>
                <a:lnTo>
                  <a:pt x="710" y="1417"/>
                </a:lnTo>
                <a:lnTo>
                  <a:pt x="711" y="1406"/>
                </a:lnTo>
                <a:lnTo>
                  <a:pt x="712" y="1394"/>
                </a:lnTo>
                <a:lnTo>
                  <a:pt x="714" y="1383"/>
                </a:lnTo>
                <a:lnTo>
                  <a:pt x="717" y="1371"/>
                </a:lnTo>
                <a:lnTo>
                  <a:pt x="720" y="1361"/>
                </a:lnTo>
                <a:lnTo>
                  <a:pt x="723" y="1350"/>
                </a:lnTo>
                <a:lnTo>
                  <a:pt x="727" y="1339"/>
                </a:lnTo>
                <a:lnTo>
                  <a:pt x="732" y="1329"/>
                </a:lnTo>
                <a:lnTo>
                  <a:pt x="737" y="1319"/>
                </a:lnTo>
                <a:lnTo>
                  <a:pt x="743" y="1309"/>
                </a:lnTo>
                <a:lnTo>
                  <a:pt x="749" y="1300"/>
                </a:lnTo>
                <a:lnTo>
                  <a:pt x="755" y="1291"/>
                </a:lnTo>
                <a:lnTo>
                  <a:pt x="762" y="1282"/>
                </a:lnTo>
                <a:lnTo>
                  <a:pt x="769" y="1274"/>
                </a:lnTo>
                <a:lnTo>
                  <a:pt x="777" y="1266"/>
                </a:lnTo>
                <a:lnTo>
                  <a:pt x="785" y="1258"/>
                </a:lnTo>
                <a:lnTo>
                  <a:pt x="793" y="1251"/>
                </a:lnTo>
                <a:lnTo>
                  <a:pt x="802" y="1244"/>
                </a:lnTo>
                <a:lnTo>
                  <a:pt x="811" y="1237"/>
                </a:lnTo>
                <a:lnTo>
                  <a:pt x="820" y="1231"/>
                </a:lnTo>
                <a:lnTo>
                  <a:pt x="830" y="1226"/>
                </a:lnTo>
                <a:lnTo>
                  <a:pt x="840" y="1221"/>
                </a:lnTo>
                <a:lnTo>
                  <a:pt x="850" y="1216"/>
                </a:lnTo>
                <a:lnTo>
                  <a:pt x="860" y="1212"/>
                </a:lnTo>
                <a:lnTo>
                  <a:pt x="871" y="1208"/>
                </a:lnTo>
                <a:lnTo>
                  <a:pt x="876" y="1207"/>
                </a:lnTo>
                <a:lnTo>
                  <a:pt x="882" y="1205"/>
                </a:lnTo>
                <a:lnTo>
                  <a:pt x="893" y="1203"/>
                </a:lnTo>
                <a:lnTo>
                  <a:pt x="904" y="1201"/>
                </a:lnTo>
                <a:lnTo>
                  <a:pt x="916" y="1199"/>
                </a:lnTo>
                <a:lnTo>
                  <a:pt x="927" y="1198"/>
                </a:lnTo>
                <a:lnTo>
                  <a:pt x="939" y="1198"/>
                </a:lnTo>
                <a:lnTo>
                  <a:pt x="957" y="1199"/>
                </a:lnTo>
                <a:lnTo>
                  <a:pt x="975" y="1201"/>
                </a:lnTo>
                <a:lnTo>
                  <a:pt x="984" y="1202"/>
                </a:lnTo>
                <a:lnTo>
                  <a:pt x="993" y="1204"/>
                </a:lnTo>
                <a:lnTo>
                  <a:pt x="1001" y="1206"/>
                </a:lnTo>
                <a:lnTo>
                  <a:pt x="1010" y="1209"/>
                </a:lnTo>
                <a:lnTo>
                  <a:pt x="1010" y="932"/>
                </a:lnTo>
                <a:lnTo>
                  <a:pt x="997" y="930"/>
                </a:lnTo>
                <a:lnTo>
                  <a:pt x="984" y="929"/>
                </a:lnTo>
                <a:lnTo>
                  <a:pt x="971" y="928"/>
                </a:lnTo>
                <a:lnTo>
                  <a:pt x="958" y="928"/>
                </a:lnTo>
                <a:lnTo>
                  <a:pt x="932" y="928"/>
                </a:lnTo>
                <a:lnTo>
                  <a:pt x="919" y="928"/>
                </a:lnTo>
                <a:lnTo>
                  <a:pt x="905" y="929"/>
                </a:lnTo>
                <a:lnTo>
                  <a:pt x="892" y="930"/>
                </a:lnTo>
                <a:lnTo>
                  <a:pt x="880" y="932"/>
                </a:lnTo>
                <a:lnTo>
                  <a:pt x="854" y="936"/>
                </a:lnTo>
                <a:lnTo>
                  <a:pt x="828" y="941"/>
                </a:lnTo>
                <a:lnTo>
                  <a:pt x="816" y="944"/>
                </a:lnTo>
                <a:lnTo>
                  <a:pt x="803" y="948"/>
                </a:lnTo>
                <a:lnTo>
                  <a:pt x="791" y="952"/>
                </a:lnTo>
                <a:lnTo>
                  <a:pt x="779" y="956"/>
                </a:lnTo>
                <a:lnTo>
                  <a:pt x="766" y="960"/>
                </a:lnTo>
                <a:lnTo>
                  <a:pt x="754" y="965"/>
                </a:lnTo>
                <a:lnTo>
                  <a:pt x="742" y="970"/>
                </a:lnTo>
                <a:lnTo>
                  <a:pt x="730" y="975"/>
                </a:lnTo>
                <a:lnTo>
                  <a:pt x="719" y="981"/>
                </a:lnTo>
                <a:lnTo>
                  <a:pt x="707" y="987"/>
                </a:lnTo>
                <a:lnTo>
                  <a:pt x="696" y="993"/>
                </a:lnTo>
                <a:lnTo>
                  <a:pt x="684" y="1000"/>
                </a:lnTo>
                <a:lnTo>
                  <a:pt x="662" y="1014"/>
                </a:lnTo>
                <a:lnTo>
                  <a:pt x="641" y="1029"/>
                </a:lnTo>
                <a:lnTo>
                  <a:pt x="630" y="1037"/>
                </a:lnTo>
                <a:lnTo>
                  <a:pt x="620" y="1046"/>
                </a:lnTo>
                <a:lnTo>
                  <a:pt x="611" y="1053"/>
                </a:lnTo>
                <a:lnTo>
                  <a:pt x="603" y="1061"/>
                </a:lnTo>
                <a:lnTo>
                  <a:pt x="595" y="1069"/>
                </a:lnTo>
                <a:lnTo>
                  <a:pt x="586" y="1078"/>
                </a:lnTo>
                <a:lnTo>
                  <a:pt x="578" y="1086"/>
                </a:lnTo>
                <a:lnTo>
                  <a:pt x="571" y="1095"/>
                </a:lnTo>
                <a:lnTo>
                  <a:pt x="563" y="1104"/>
                </a:lnTo>
                <a:lnTo>
                  <a:pt x="556" y="1113"/>
                </a:lnTo>
                <a:lnTo>
                  <a:pt x="548" y="1122"/>
                </a:lnTo>
                <a:lnTo>
                  <a:pt x="541" y="1131"/>
                </a:lnTo>
                <a:lnTo>
                  <a:pt x="528" y="1150"/>
                </a:lnTo>
                <a:lnTo>
                  <a:pt x="515" y="1169"/>
                </a:lnTo>
                <a:lnTo>
                  <a:pt x="504" y="1190"/>
                </a:lnTo>
                <a:lnTo>
                  <a:pt x="498" y="1200"/>
                </a:lnTo>
                <a:lnTo>
                  <a:pt x="494" y="1207"/>
                </a:lnTo>
                <a:lnTo>
                  <a:pt x="490" y="1216"/>
                </a:lnTo>
                <a:lnTo>
                  <a:pt x="481" y="1237"/>
                </a:lnTo>
                <a:lnTo>
                  <a:pt x="471" y="1263"/>
                </a:lnTo>
                <a:lnTo>
                  <a:pt x="466" y="1278"/>
                </a:lnTo>
                <a:lnTo>
                  <a:pt x="462" y="1295"/>
                </a:lnTo>
                <a:lnTo>
                  <a:pt x="457" y="1312"/>
                </a:lnTo>
                <a:lnTo>
                  <a:pt x="453" y="1331"/>
                </a:lnTo>
                <a:lnTo>
                  <a:pt x="450" y="1351"/>
                </a:lnTo>
                <a:lnTo>
                  <a:pt x="447" y="1372"/>
                </a:lnTo>
                <a:lnTo>
                  <a:pt x="445" y="1395"/>
                </a:lnTo>
                <a:lnTo>
                  <a:pt x="443" y="1419"/>
                </a:lnTo>
                <a:lnTo>
                  <a:pt x="443" y="1432"/>
                </a:lnTo>
                <a:lnTo>
                  <a:pt x="443" y="1446"/>
                </a:lnTo>
                <a:lnTo>
                  <a:pt x="444" y="1460"/>
                </a:lnTo>
                <a:lnTo>
                  <a:pt x="445" y="1473"/>
                </a:lnTo>
                <a:lnTo>
                  <a:pt x="448" y="1500"/>
                </a:lnTo>
                <a:lnTo>
                  <a:pt x="450" y="1513"/>
                </a:lnTo>
                <a:lnTo>
                  <a:pt x="453" y="1525"/>
                </a:lnTo>
                <a:lnTo>
                  <a:pt x="458" y="1548"/>
                </a:lnTo>
                <a:lnTo>
                  <a:pt x="463" y="1568"/>
                </a:lnTo>
                <a:lnTo>
                  <a:pt x="468" y="1586"/>
                </a:lnTo>
                <a:lnTo>
                  <a:pt x="473" y="1600"/>
                </a:lnTo>
                <a:lnTo>
                  <a:pt x="481" y="1621"/>
                </a:lnTo>
                <a:lnTo>
                  <a:pt x="488" y="1637"/>
                </a:lnTo>
                <a:lnTo>
                  <a:pt x="496" y="1655"/>
                </a:lnTo>
                <a:lnTo>
                  <a:pt x="501" y="1664"/>
                </a:lnTo>
                <a:lnTo>
                  <a:pt x="507" y="1674"/>
                </a:lnTo>
                <a:lnTo>
                  <a:pt x="512" y="1684"/>
                </a:lnTo>
                <a:lnTo>
                  <a:pt x="518" y="1694"/>
                </a:lnTo>
                <a:lnTo>
                  <a:pt x="532" y="1716"/>
                </a:lnTo>
                <a:lnTo>
                  <a:pt x="539" y="1726"/>
                </a:lnTo>
                <a:lnTo>
                  <a:pt x="547" y="1736"/>
                </a:lnTo>
                <a:lnTo>
                  <a:pt x="559" y="1752"/>
                </a:lnTo>
                <a:lnTo>
                  <a:pt x="573" y="1767"/>
                </a:lnTo>
                <a:lnTo>
                  <a:pt x="587" y="1782"/>
                </a:lnTo>
                <a:lnTo>
                  <a:pt x="602" y="1796"/>
                </a:lnTo>
                <a:lnTo>
                  <a:pt x="617" y="1810"/>
                </a:lnTo>
                <a:lnTo>
                  <a:pt x="632" y="1823"/>
                </a:lnTo>
                <a:lnTo>
                  <a:pt x="648" y="1836"/>
                </a:lnTo>
                <a:lnTo>
                  <a:pt x="665" y="1848"/>
                </a:lnTo>
                <a:lnTo>
                  <a:pt x="690" y="1863"/>
                </a:lnTo>
                <a:lnTo>
                  <a:pt x="702" y="1870"/>
                </a:lnTo>
                <a:lnTo>
                  <a:pt x="715" y="1877"/>
                </a:lnTo>
                <a:lnTo>
                  <a:pt x="727" y="1883"/>
                </a:lnTo>
                <a:lnTo>
                  <a:pt x="740" y="1889"/>
                </a:lnTo>
                <a:lnTo>
                  <a:pt x="764" y="1899"/>
                </a:lnTo>
                <a:lnTo>
                  <a:pt x="788" y="1907"/>
                </a:lnTo>
                <a:lnTo>
                  <a:pt x="811" y="1914"/>
                </a:lnTo>
                <a:lnTo>
                  <a:pt x="833" y="1919"/>
                </a:lnTo>
                <a:lnTo>
                  <a:pt x="854" y="1923"/>
                </a:lnTo>
                <a:lnTo>
                  <a:pt x="873" y="1926"/>
                </a:lnTo>
                <a:lnTo>
                  <a:pt x="890" y="1929"/>
                </a:lnTo>
                <a:lnTo>
                  <a:pt x="906" y="1930"/>
                </a:lnTo>
                <a:lnTo>
                  <a:pt x="919" y="1931"/>
                </a:lnTo>
                <a:lnTo>
                  <a:pt x="929" y="1931"/>
                </a:lnTo>
                <a:lnTo>
                  <a:pt x="937" y="1931"/>
                </a:lnTo>
                <a:lnTo>
                  <a:pt x="944" y="1931"/>
                </a:lnTo>
                <a:lnTo>
                  <a:pt x="973" y="1930"/>
                </a:lnTo>
                <a:lnTo>
                  <a:pt x="995" y="1929"/>
                </a:lnTo>
                <a:lnTo>
                  <a:pt x="1007" y="1927"/>
                </a:lnTo>
                <a:lnTo>
                  <a:pt x="1020" y="1925"/>
                </a:lnTo>
                <a:lnTo>
                  <a:pt x="1049" y="1920"/>
                </a:lnTo>
                <a:lnTo>
                  <a:pt x="1065" y="1916"/>
                </a:lnTo>
                <a:lnTo>
                  <a:pt x="1081" y="1912"/>
                </a:lnTo>
                <a:lnTo>
                  <a:pt x="1097" y="1907"/>
                </a:lnTo>
                <a:lnTo>
                  <a:pt x="1115" y="1901"/>
                </a:lnTo>
                <a:lnTo>
                  <a:pt x="1133" y="1894"/>
                </a:lnTo>
                <a:lnTo>
                  <a:pt x="1151" y="1886"/>
                </a:lnTo>
                <a:lnTo>
                  <a:pt x="1171" y="1876"/>
                </a:lnTo>
                <a:lnTo>
                  <a:pt x="1189" y="1866"/>
                </a:lnTo>
                <a:lnTo>
                  <a:pt x="1206" y="1855"/>
                </a:lnTo>
                <a:lnTo>
                  <a:pt x="1222" y="1845"/>
                </a:lnTo>
                <a:lnTo>
                  <a:pt x="1237" y="1834"/>
                </a:lnTo>
                <a:lnTo>
                  <a:pt x="1251" y="1824"/>
                </a:lnTo>
                <a:lnTo>
                  <a:pt x="1264" y="1813"/>
                </a:lnTo>
                <a:lnTo>
                  <a:pt x="1275" y="1804"/>
                </a:lnTo>
                <a:lnTo>
                  <a:pt x="1285" y="1795"/>
                </a:lnTo>
                <a:lnTo>
                  <a:pt x="1294" y="1786"/>
                </a:lnTo>
                <a:lnTo>
                  <a:pt x="1308" y="1772"/>
                </a:lnTo>
                <a:lnTo>
                  <a:pt x="1319" y="1760"/>
                </a:lnTo>
                <a:lnTo>
                  <a:pt x="1333" y="1742"/>
                </a:lnTo>
                <a:lnTo>
                  <a:pt x="1346" y="1725"/>
                </a:lnTo>
                <a:lnTo>
                  <a:pt x="1359" y="1706"/>
                </a:lnTo>
                <a:lnTo>
                  <a:pt x="1371" y="1687"/>
                </a:lnTo>
                <a:lnTo>
                  <a:pt x="1382" y="1667"/>
                </a:lnTo>
                <a:lnTo>
                  <a:pt x="1392" y="1648"/>
                </a:lnTo>
                <a:lnTo>
                  <a:pt x="1402" y="1627"/>
                </a:lnTo>
                <a:lnTo>
                  <a:pt x="1410" y="1607"/>
                </a:lnTo>
                <a:lnTo>
                  <a:pt x="1415" y="1595"/>
                </a:lnTo>
                <a:lnTo>
                  <a:pt x="1419" y="1582"/>
                </a:lnTo>
                <a:lnTo>
                  <a:pt x="1422" y="1569"/>
                </a:lnTo>
                <a:lnTo>
                  <a:pt x="1426" y="1557"/>
                </a:lnTo>
                <a:lnTo>
                  <a:pt x="1431" y="1532"/>
                </a:lnTo>
                <a:lnTo>
                  <a:pt x="1436" y="1507"/>
                </a:lnTo>
                <a:lnTo>
                  <a:pt x="1438" y="1496"/>
                </a:lnTo>
                <a:lnTo>
                  <a:pt x="1439" y="1485"/>
                </a:lnTo>
                <a:lnTo>
                  <a:pt x="1441" y="1464"/>
                </a:lnTo>
                <a:lnTo>
                  <a:pt x="1443" y="1447"/>
                </a:lnTo>
                <a:lnTo>
                  <a:pt x="1443" y="1433"/>
                </a:lnTo>
                <a:lnTo>
                  <a:pt x="1443" y="874"/>
                </a:lnTo>
                <a:lnTo>
                  <a:pt x="1490" y="905"/>
                </a:lnTo>
                <a:lnTo>
                  <a:pt x="1502" y="912"/>
                </a:lnTo>
                <a:lnTo>
                  <a:pt x="1516" y="919"/>
                </a:lnTo>
                <a:lnTo>
                  <a:pt x="1535" y="929"/>
                </a:lnTo>
                <a:lnTo>
                  <a:pt x="1558" y="939"/>
                </a:lnTo>
                <a:lnTo>
                  <a:pt x="1571" y="945"/>
                </a:lnTo>
                <a:lnTo>
                  <a:pt x="1586" y="950"/>
                </a:lnTo>
                <a:lnTo>
                  <a:pt x="1618" y="962"/>
                </a:lnTo>
                <a:lnTo>
                  <a:pt x="1635" y="967"/>
                </a:lnTo>
                <a:lnTo>
                  <a:pt x="1653" y="972"/>
                </a:lnTo>
                <a:lnTo>
                  <a:pt x="1680" y="979"/>
                </a:lnTo>
                <a:lnTo>
                  <a:pt x="1695" y="981"/>
                </a:lnTo>
                <a:lnTo>
                  <a:pt x="1709" y="984"/>
                </a:lnTo>
                <a:lnTo>
                  <a:pt x="1737" y="988"/>
                </a:lnTo>
                <a:lnTo>
                  <a:pt x="1763" y="991"/>
                </a:lnTo>
                <a:lnTo>
                  <a:pt x="1786" y="993"/>
                </a:lnTo>
                <a:lnTo>
                  <a:pt x="1804" y="994"/>
                </a:lnTo>
                <a:lnTo>
                  <a:pt x="1820" y="995"/>
                </a:lnTo>
                <a:lnTo>
                  <a:pt x="1820" y="724"/>
                </a:lnTo>
                <a:lnTo>
                  <a:pt x="1813" y="725"/>
                </a:lnTo>
                <a:lnTo>
                  <a:pt x="1806" y="725"/>
                </a:lnTo>
                <a:lnTo>
                  <a:pt x="1789" y="724"/>
                </a:lnTo>
                <a:lnTo>
                  <a:pt x="1769" y="722"/>
                </a:lnTo>
                <a:lnTo>
                  <a:pt x="1748" y="718"/>
                </a:lnTo>
                <a:lnTo>
                  <a:pt x="1724" y="712"/>
                </a:lnTo>
                <a:lnTo>
                  <a:pt x="1712" y="708"/>
                </a:lnTo>
                <a:lnTo>
                  <a:pt x="1700" y="704"/>
                </a:lnTo>
                <a:lnTo>
                  <a:pt x="1674" y="695"/>
                </a:lnTo>
                <a:lnTo>
                  <a:pt x="1661" y="689"/>
                </a:lnTo>
                <a:lnTo>
                  <a:pt x="1648" y="683"/>
                </a:lnTo>
                <a:close/>
                <a:moveTo>
                  <a:pt x="0" y="0"/>
                </a:moveTo>
                <a:lnTo>
                  <a:pt x="567" y="0"/>
                </a:lnTo>
                <a:lnTo>
                  <a:pt x="1135" y="0"/>
                </a:lnTo>
                <a:lnTo>
                  <a:pt x="1702" y="0"/>
                </a:lnTo>
                <a:lnTo>
                  <a:pt x="2269" y="0"/>
                </a:lnTo>
                <a:lnTo>
                  <a:pt x="2269" y="568"/>
                </a:lnTo>
                <a:lnTo>
                  <a:pt x="2269" y="1135"/>
                </a:lnTo>
                <a:lnTo>
                  <a:pt x="2269" y="1703"/>
                </a:lnTo>
                <a:lnTo>
                  <a:pt x="2269" y="2270"/>
                </a:lnTo>
                <a:lnTo>
                  <a:pt x="1702" y="2270"/>
                </a:lnTo>
                <a:lnTo>
                  <a:pt x="1135" y="2270"/>
                </a:lnTo>
                <a:lnTo>
                  <a:pt x="567" y="2270"/>
                </a:lnTo>
                <a:lnTo>
                  <a:pt x="0" y="2270"/>
                </a:lnTo>
                <a:lnTo>
                  <a:pt x="0" y="1703"/>
                </a:lnTo>
                <a:lnTo>
                  <a:pt x="0" y="1135"/>
                </a:lnTo>
                <a:lnTo>
                  <a:pt x="0" y="568"/>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6730761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blank" preserve="1">
  <p:cSld name="Logo 2 Blue">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21E38ACC-0BAA-4F19-8597-F43E2B2A0996}"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sp>
        <p:nvSpPr>
          <p:cNvPr id="30" name="Freeform: Shape 29">
            <a:extLst>
              <a:ext uri="{FF2B5EF4-FFF2-40B4-BE49-F238E27FC236}">
                <a16:creationId xmlns:a16="http://schemas.microsoft.com/office/drawing/2014/main" id="{AE057119-D07F-EA05-F1F2-BC2F1F455CFE}"/>
              </a:ext>
              <a:ext uri="{C183D7F6-B498-43B3-948B-1728B52AA6E4}">
                <adec:decorative xmlns:adec="http://schemas.microsoft.com/office/drawing/2017/decorative" val="1"/>
              </a:ext>
            </a:extLst>
          </p:cNvPr>
          <p:cNvSpPr/>
          <p:nvPr userDrawn="1"/>
        </p:nvSpPr>
        <p:spPr>
          <a:xfrm>
            <a:off x="3503712" y="0"/>
            <a:ext cx="8688289" cy="6858000"/>
          </a:xfrm>
          <a:custGeom>
            <a:avLst/>
            <a:gdLst>
              <a:gd name="connsiteX0" fmla="*/ 8688288 w 8688289"/>
              <a:gd name="connsiteY0" fmla="*/ 4328128 h 6858000"/>
              <a:gd name="connsiteX1" fmla="*/ 8688288 w 8688289"/>
              <a:gd name="connsiteY1" fmla="*/ 6858000 h 6858000"/>
              <a:gd name="connsiteX2" fmla="*/ 6155182 w 8688289"/>
              <a:gd name="connsiteY2" fmla="*/ 6858000 h 6858000"/>
              <a:gd name="connsiteX3" fmla="*/ 6180380 w 8688289"/>
              <a:gd name="connsiteY3" fmla="*/ 6830469 h 6858000"/>
              <a:gd name="connsiteX4" fmla="*/ 6375147 w 8688289"/>
              <a:gd name="connsiteY4" fmla="*/ 6625268 h 6858000"/>
              <a:gd name="connsiteX5" fmla="*/ 6573392 w 8688289"/>
              <a:gd name="connsiteY5" fmla="*/ 6416589 h 6858000"/>
              <a:gd name="connsiteX6" fmla="*/ 6778594 w 8688289"/>
              <a:gd name="connsiteY6" fmla="*/ 6207910 h 6858000"/>
              <a:gd name="connsiteX7" fmla="*/ 6987273 w 8688289"/>
              <a:gd name="connsiteY7" fmla="*/ 5992275 h 6858000"/>
              <a:gd name="connsiteX8" fmla="*/ 7202908 w 8688289"/>
              <a:gd name="connsiteY8" fmla="*/ 5780117 h 6858000"/>
              <a:gd name="connsiteX9" fmla="*/ 7422021 w 8688289"/>
              <a:gd name="connsiteY9" fmla="*/ 5564482 h 6858000"/>
              <a:gd name="connsiteX10" fmla="*/ 7860247 w 8688289"/>
              <a:gd name="connsiteY10" fmla="*/ 5133213 h 6858000"/>
              <a:gd name="connsiteX11" fmla="*/ 8305429 w 8688289"/>
              <a:gd name="connsiteY11" fmla="*/ 4701942 h 6858000"/>
              <a:gd name="connsiteX12" fmla="*/ 7032922 w 8688289"/>
              <a:gd name="connsiteY12" fmla="*/ 0 h 6858000"/>
              <a:gd name="connsiteX13" fmla="*/ 8688289 w 8688289"/>
              <a:gd name="connsiteY13" fmla="*/ 0 h 6858000"/>
              <a:gd name="connsiteX14" fmla="*/ 8688289 w 8688289"/>
              <a:gd name="connsiteY14" fmla="*/ 2405427 h 6858000"/>
              <a:gd name="connsiteX15" fmla="*/ 8611494 w 8688289"/>
              <a:gd name="connsiteY15" fmla="*/ 2503855 h 6858000"/>
              <a:gd name="connsiteX16" fmla="*/ 8489765 w 8688289"/>
              <a:gd name="connsiteY16" fmla="*/ 2653408 h 6858000"/>
              <a:gd name="connsiteX17" fmla="*/ 8371513 w 8688289"/>
              <a:gd name="connsiteY17" fmla="*/ 2802961 h 6858000"/>
              <a:gd name="connsiteX18" fmla="*/ 8138488 w 8688289"/>
              <a:gd name="connsiteY18" fmla="*/ 3088156 h 6858000"/>
              <a:gd name="connsiteX19" fmla="*/ 7919375 w 8688289"/>
              <a:gd name="connsiteY19" fmla="*/ 3355961 h 6858000"/>
              <a:gd name="connsiteX20" fmla="*/ 7710695 w 8688289"/>
              <a:gd name="connsiteY20" fmla="*/ 3599420 h 6858000"/>
              <a:gd name="connsiteX21" fmla="*/ 7362897 w 8688289"/>
              <a:gd name="connsiteY21" fmla="*/ 4013300 h 6858000"/>
              <a:gd name="connsiteX22" fmla="*/ 7220299 w 8688289"/>
              <a:gd name="connsiteY22" fmla="*/ 4176765 h 6858000"/>
              <a:gd name="connsiteX23" fmla="*/ 7164652 w 8688289"/>
              <a:gd name="connsiteY23" fmla="*/ 4242847 h 6858000"/>
              <a:gd name="connsiteX24" fmla="*/ 7112482 w 8688289"/>
              <a:gd name="connsiteY24" fmla="*/ 4305451 h 6858000"/>
              <a:gd name="connsiteX25" fmla="*/ 7032489 w 8688289"/>
              <a:gd name="connsiteY25" fmla="*/ 4399356 h 6858000"/>
              <a:gd name="connsiteX26" fmla="*/ 6945539 w 8688289"/>
              <a:gd name="connsiteY26" fmla="*/ 4503696 h 6858000"/>
              <a:gd name="connsiteX27" fmla="*/ 6740337 w 8688289"/>
              <a:gd name="connsiteY27" fmla="*/ 4733243 h 6858000"/>
              <a:gd name="connsiteX28" fmla="*/ 6510791 w 8688289"/>
              <a:gd name="connsiteY28" fmla="*/ 4990614 h 6858000"/>
              <a:gd name="connsiteX29" fmla="*/ 6260375 w 8688289"/>
              <a:gd name="connsiteY29" fmla="*/ 5268852 h 6858000"/>
              <a:gd name="connsiteX30" fmla="*/ 5992571 w 8688289"/>
              <a:gd name="connsiteY30" fmla="*/ 5564481 h 6858000"/>
              <a:gd name="connsiteX31" fmla="*/ 5717810 w 8688289"/>
              <a:gd name="connsiteY31" fmla="*/ 5874022 h 6858000"/>
              <a:gd name="connsiteX32" fmla="*/ 5436093 w 8688289"/>
              <a:gd name="connsiteY32" fmla="*/ 6200952 h 6858000"/>
              <a:gd name="connsiteX33" fmla="*/ 5293495 w 8688289"/>
              <a:gd name="connsiteY33" fmla="*/ 6364418 h 6858000"/>
              <a:gd name="connsiteX34" fmla="*/ 5154376 w 8688289"/>
              <a:gd name="connsiteY34" fmla="*/ 6531361 h 6858000"/>
              <a:gd name="connsiteX35" fmla="*/ 5015257 w 8688289"/>
              <a:gd name="connsiteY35" fmla="*/ 6698304 h 6858000"/>
              <a:gd name="connsiteX36" fmla="*/ 4885504 w 8688289"/>
              <a:gd name="connsiteY36" fmla="*/ 6858000 h 6858000"/>
              <a:gd name="connsiteX37" fmla="*/ 1863258 w 8688289"/>
              <a:gd name="connsiteY37" fmla="*/ 6858000 h 6858000"/>
              <a:gd name="connsiteX38" fmla="*/ 1878114 w 8688289"/>
              <a:gd name="connsiteY38" fmla="*/ 6820034 h 6858000"/>
              <a:gd name="connsiteX39" fmla="*/ 1909416 w 8688289"/>
              <a:gd name="connsiteY39" fmla="*/ 6736562 h 6858000"/>
              <a:gd name="connsiteX40" fmla="*/ 1947674 w 8688289"/>
              <a:gd name="connsiteY40" fmla="*/ 6656568 h 6858000"/>
              <a:gd name="connsiteX41" fmla="*/ 2020711 w 8688289"/>
              <a:gd name="connsiteY41" fmla="*/ 6493103 h 6858000"/>
              <a:gd name="connsiteX42" fmla="*/ 2104183 w 8688289"/>
              <a:gd name="connsiteY42" fmla="*/ 6326160 h 6858000"/>
              <a:gd name="connsiteX43" fmla="*/ 2194611 w 8688289"/>
              <a:gd name="connsiteY43" fmla="*/ 6152261 h 6858000"/>
              <a:gd name="connsiteX44" fmla="*/ 2243303 w 8688289"/>
              <a:gd name="connsiteY44" fmla="*/ 6068789 h 6858000"/>
              <a:gd name="connsiteX45" fmla="*/ 2291994 w 8688289"/>
              <a:gd name="connsiteY45" fmla="*/ 5985317 h 6858000"/>
              <a:gd name="connsiteX46" fmla="*/ 2340686 w 8688289"/>
              <a:gd name="connsiteY46" fmla="*/ 5898368 h 6858000"/>
              <a:gd name="connsiteX47" fmla="*/ 2392856 w 8688289"/>
              <a:gd name="connsiteY47" fmla="*/ 5814896 h 6858000"/>
              <a:gd name="connsiteX48" fmla="*/ 2441548 w 8688289"/>
              <a:gd name="connsiteY48" fmla="*/ 5727946 h 6858000"/>
              <a:gd name="connsiteX49" fmla="*/ 2500673 w 8688289"/>
              <a:gd name="connsiteY49" fmla="*/ 5644475 h 6858000"/>
              <a:gd name="connsiteX50" fmla="*/ 2608491 w 8688289"/>
              <a:gd name="connsiteY50" fmla="*/ 5474054 h 6858000"/>
              <a:gd name="connsiteX51" fmla="*/ 2664139 w 8688289"/>
              <a:gd name="connsiteY51" fmla="*/ 5390582 h 6858000"/>
              <a:gd name="connsiteX52" fmla="*/ 2719786 w 8688289"/>
              <a:gd name="connsiteY52" fmla="*/ 5307110 h 6858000"/>
              <a:gd name="connsiteX53" fmla="*/ 2834560 w 8688289"/>
              <a:gd name="connsiteY53" fmla="*/ 5140167 h 6858000"/>
              <a:gd name="connsiteX54" fmla="*/ 2949334 w 8688289"/>
              <a:gd name="connsiteY54" fmla="*/ 4976702 h 6858000"/>
              <a:gd name="connsiteX55" fmla="*/ 3067585 w 8688289"/>
              <a:gd name="connsiteY55" fmla="*/ 4813236 h 6858000"/>
              <a:gd name="connsiteX56" fmla="*/ 3185837 w 8688289"/>
              <a:gd name="connsiteY56" fmla="*/ 4656727 h 6858000"/>
              <a:gd name="connsiteX57" fmla="*/ 3300610 w 8688289"/>
              <a:gd name="connsiteY57" fmla="*/ 4500218 h 6858000"/>
              <a:gd name="connsiteX58" fmla="*/ 3359736 w 8688289"/>
              <a:gd name="connsiteY58" fmla="*/ 4423702 h 6858000"/>
              <a:gd name="connsiteX59" fmla="*/ 3418862 w 8688289"/>
              <a:gd name="connsiteY59" fmla="*/ 4350664 h 6858000"/>
              <a:gd name="connsiteX60" fmla="*/ 3533635 w 8688289"/>
              <a:gd name="connsiteY60" fmla="*/ 4204589 h 6858000"/>
              <a:gd name="connsiteX61" fmla="*/ 3644931 w 8688289"/>
              <a:gd name="connsiteY61" fmla="*/ 4061992 h 6858000"/>
              <a:gd name="connsiteX62" fmla="*/ 3752748 w 8688289"/>
              <a:gd name="connsiteY62" fmla="*/ 3926350 h 6858000"/>
              <a:gd name="connsiteX63" fmla="*/ 3860566 w 8688289"/>
              <a:gd name="connsiteY63" fmla="*/ 3797665 h 6858000"/>
              <a:gd name="connsiteX64" fmla="*/ 3961427 w 8688289"/>
              <a:gd name="connsiteY64" fmla="*/ 3675935 h 6858000"/>
              <a:gd name="connsiteX65" fmla="*/ 4149238 w 8688289"/>
              <a:gd name="connsiteY65" fmla="*/ 3456822 h 6858000"/>
              <a:gd name="connsiteX66" fmla="*/ 4309226 w 8688289"/>
              <a:gd name="connsiteY66" fmla="*/ 3269011 h 6858000"/>
              <a:gd name="connsiteX67" fmla="*/ 4535295 w 8688289"/>
              <a:gd name="connsiteY67" fmla="*/ 3011640 h 6858000"/>
              <a:gd name="connsiteX68" fmla="*/ 4684848 w 8688289"/>
              <a:gd name="connsiteY68" fmla="*/ 2837741 h 6858000"/>
              <a:gd name="connsiteX69" fmla="*/ 4862226 w 8688289"/>
              <a:gd name="connsiteY69" fmla="*/ 2632540 h 6858000"/>
              <a:gd name="connsiteX70" fmla="*/ 5279584 w 8688289"/>
              <a:gd name="connsiteY70" fmla="*/ 2138666 h 6858000"/>
              <a:gd name="connsiteX71" fmla="*/ 5512609 w 8688289"/>
              <a:gd name="connsiteY71" fmla="*/ 1860427 h 6858000"/>
              <a:gd name="connsiteX72" fmla="*/ 5759546 w 8688289"/>
              <a:gd name="connsiteY72" fmla="*/ 1561321 h 6858000"/>
              <a:gd name="connsiteX73" fmla="*/ 6270809 w 8688289"/>
              <a:gd name="connsiteY73" fmla="*/ 938761 h 6858000"/>
              <a:gd name="connsiteX74" fmla="*/ 6531659 w 8688289"/>
              <a:gd name="connsiteY74" fmla="*/ 618787 h 6858000"/>
              <a:gd name="connsiteX75" fmla="*/ 6789029 w 8688289"/>
              <a:gd name="connsiteY75" fmla="*/ 302290 h 6858000"/>
              <a:gd name="connsiteX76" fmla="*/ 2320585 w 8688289"/>
              <a:gd name="connsiteY76" fmla="*/ 0 h 6858000"/>
              <a:gd name="connsiteX77" fmla="*/ 5394900 w 8688289"/>
              <a:gd name="connsiteY77" fmla="*/ 0 h 6858000"/>
              <a:gd name="connsiteX78" fmla="*/ 5324796 w 8688289"/>
              <a:gd name="connsiteY78" fmla="*/ 90134 h 6858000"/>
              <a:gd name="connsiteX79" fmla="*/ 5053513 w 8688289"/>
              <a:gd name="connsiteY79" fmla="*/ 441409 h 6858000"/>
              <a:gd name="connsiteX80" fmla="*/ 4497036 w 8688289"/>
              <a:gd name="connsiteY80" fmla="*/ 1150919 h 6858000"/>
              <a:gd name="connsiteX81" fmla="*/ 4215319 w 8688289"/>
              <a:gd name="connsiteY81" fmla="*/ 1509151 h 6858000"/>
              <a:gd name="connsiteX82" fmla="*/ 3933602 w 8688289"/>
              <a:gd name="connsiteY82" fmla="*/ 1867384 h 6858000"/>
              <a:gd name="connsiteX83" fmla="*/ 3658841 w 8688289"/>
              <a:gd name="connsiteY83" fmla="*/ 2229094 h 6858000"/>
              <a:gd name="connsiteX84" fmla="*/ 3519722 w 8688289"/>
              <a:gd name="connsiteY84" fmla="*/ 2409949 h 6858000"/>
              <a:gd name="connsiteX85" fmla="*/ 3384080 w 8688289"/>
              <a:gd name="connsiteY85" fmla="*/ 2590805 h 6858000"/>
              <a:gd name="connsiteX86" fmla="*/ 3248439 w 8688289"/>
              <a:gd name="connsiteY86" fmla="*/ 2771660 h 6858000"/>
              <a:gd name="connsiteX87" fmla="*/ 3116275 w 8688289"/>
              <a:gd name="connsiteY87" fmla="*/ 2952515 h 6858000"/>
              <a:gd name="connsiteX88" fmla="*/ 2984112 w 8688289"/>
              <a:gd name="connsiteY88" fmla="*/ 3133370 h 6858000"/>
              <a:gd name="connsiteX89" fmla="*/ 2855426 w 8688289"/>
              <a:gd name="connsiteY89" fmla="*/ 3314225 h 6858000"/>
              <a:gd name="connsiteX90" fmla="*/ 2730219 w 8688289"/>
              <a:gd name="connsiteY90" fmla="*/ 3498559 h 6858000"/>
              <a:gd name="connsiteX91" fmla="*/ 2605011 w 8688289"/>
              <a:gd name="connsiteY91" fmla="*/ 3679414 h 6858000"/>
              <a:gd name="connsiteX92" fmla="*/ 2486760 w 8688289"/>
              <a:gd name="connsiteY92" fmla="*/ 3860269 h 6858000"/>
              <a:gd name="connsiteX93" fmla="*/ 2365030 w 8688289"/>
              <a:gd name="connsiteY93" fmla="*/ 4044602 h 6858000"/>
              <a:gd name="connsiteX94" fmla="*/ 2250257 w 8688289"/>
              <a:gd name="connsiteY94" fmla="*/ 4225458 h 6858000"/>
              <a:gd name="connsiteX95" fmla="*/ 2135483 w 8688289"/>
              <a:gd name="connsiteY95" fmla="*/ 4406313 h 6858000"/>
              <a:gd name="connsiteX96" fmla="*/ 2027666 w 8688289"/>
              <a:gd name="connsiteY96" fmla="*/ 4587168 h 6858000"/>
              <a:gd name="connsiteX97" fmla="*/ 1923326 w 8688289"/>
              <a:gd name="connsiteY97" fmla="*/ 4771501 h 6858000"/>
              <a:gd name="connsiteX98" fmla="*/ 1825943 w 8688289"/>
              <a:gd name="connsiteY98" fmla="*/ 4952356 h 6858000"/>
              <a:gd name="connsiteX99" fmla="*/ 1728559 w 8688289"/>
              <a:gd name="connsiteY99" fmla="*/ 5133212 h 6858000"/>
              <a:gd name="connsiteX100" fmla="*/ 1638131 w 8688289"/>
              <a:gd name="connsiteY100" fmla="*/ 5314067 h 6858000"/>
              <a:gd name="connsiteX101" fmla="*/ 1551182 w 8688289"/>
              <a:gd name="connsiteY101" fmla="*/ 5494922 h 6858000"/>
              <a:gd name="connsiteX102" fmla="*/ 1467710 w 8688289"/>
              <a:gd name="connsiteY102" fmla="*/ 5675777 h 6858000"/>
              <a:gd name="connsiteX103" fmla="*/ 1391194 w 8688289"/>
              <a:gd name="connsiteY103" fmla="*/ 5853155 h 6858000"/>
              <a:gd name="connsiteX104" fmla="*/ 1321635 w 8688289"/>
              <a:gd name="connsiteY104" fmla="*/ 6034010 h 6858000"/>
              <a:gd name="connsiteX105" fmla="*/ 1255553 w 8688289"/>
              <a:gd name="connsiteY105" fmla="*/ 6214865 h 6858000"/>
              <a:gd name="connsiteX106" fmla="*/ 1192949 w 8688289"/>
              <a:gd name="connsiteY106" fmla="*/ 6395720 h 6858000"/>
              <a:gd name="connsiteX107" fmla="*/ 1140779 w 8688289"/>
              <a:gd name="connsiteY107" fmla="*/ 6573097 h 6858000"/>
              <a:gd name="connsiteX108" fmla="*/ 1092088 w 8688289"/>
              <a:gd name="connsiteY108" fmla="*/ 6750475 h 6858000"/>
              <a:gd name="connsiteX109" fmla="*/ 1066788 w 8688289"/>
              <a:gd name="connsiteY109" fmla="*/ 6858000 h 6858000"/>
              <a:gd name="connsiteX110" fmla="*/ 248652 w 8688289"/>
              <a:gd name="connsiteY110" fmla="*/ 6858000 h 6858000"/>
              <a:gd name="connsiteX111" fmla="*/ 236503 w 8688289"/>
              <a:gd name="connsiteY111" fmla="*/ 6820034 h 6858000"/>
              <a:gd name="connsiteX112" fmla="*/ 208680 w 8688289"/>
              <a:gd name="connsiteY112" fmla="*/ 6729607 h 6858000"/>
              <a:gd name="connsiteX113" fmla="*/ 184333 w 8688289"/>
              <a:gd name="connsiteY113" fmla="*/ 6642657 h 6858000"/>
              <a:gd name="connsiteX114" fmla="*/ 163466 w 8688289"/>
              <a:gd name="connsiteY114" fmla="*/ 6552230 h 6858000"/>
              <a:gd name="connsiteX115" fmla="*/ 142598 w 8688289"/>
              <a:gd name="connsiteY115" fmla="*/ 6465280 h 6858000"/>
              <a:gd name="connsiteX116" fmla="*/ 121730 w 8688289"/>
              <a:gd name="connsiteY116" fmla="*/ 6371374 h 6858000"/>
              <a:gd name="connsiteX117" fmla="*/ 104340 w 8688289"/>
              <a:gd name="connsiteY117" fmla="*/ 6280947 h 6858000"/>
              <a:gd name="connsiteX118" fmla="*/ 86950 w 8688289"/>
              <a:gd name="connsiteY118" fmla="*/ 6187041 h 6858000"/>
              <a:gd name="connsiteX119" fmla="*/ 73038 w 8688289"/>
              <a:gd name="connsiteY119" fmla="*/ 6089658 h 6858000"/>
              <a:gd name="connsiteX120" fmla="*/ 59126 w 8688289"/>
              <a:gd name="connsiteY120" fmla="*/ 5992274 h 6858000"/>
              <a:gd name="connsiteX121" fmla="*/ 45214 w 8688289"/>
              <a:gd name="connsiteY121" fmla="*/ 5894890 h 6858000"/>
              <a:gd name="connsiteX122" fmla="*/ 34780 w 8688289"/>
              <a:gd name="connsiteY122" fmla="*/ 5797507 h 6858000"/>
              <a:gd name="connsiteX123" fmla="*/ 24346 w 8688289"/>
              <a:gd name="connsiteY123" fmla="*/ 5696645 h 6858000"/>
              <a:gd name="connsiteX124" fmla="*/ 17390 w 8688289"/>
              <a:gd name="connsiteY124" fmla="*/ 5595784 h 6858000"/>
              <a:gd name="connsiteX125" fmla="*/ 10434 w 8688289"/>
              <a:gd name="connsiteY125" fmla="*/ 5491444 h 6858000"/>
              <a:gd name="connsiteX126" fmla="*/ 3478 w 8688289"/>
              <a:gd name="connsiteY126" fmla="*/ 5376671 h 6858000"/>
              <a:gd name="connsiteX127" fmla="*/ 0 w 8688289"/>
              <a:gd name="connsiteY127" fmla="*/ 5261897 h 6858000"/>
              <a:gd name="connsiteX128" fmla="*/ 0 w 8688289"/>
              <a:gd name="connsiteY128" fmla="*/ 5147124 h 6858000"/>
              <a:gd name="connsiteX129" fmla="*/ 3478 w 8688289"/>
              <a:gd name="connsiteY129" fmla="*/ 5032350 h 6858000"/>
              <a:gd name="connsiteX130" fmla="*/ 6956 w 8688289"/>
              <a:gd name="connsiteY130" fmla="*/ 4917577 h 6858000"/>
              <a:gd name="connsiteX131" fmla="*/ 17390 w 8688289"/>
              <a:gd name="connsiteY131" fmla="*/ 4802803 h 6858000"/>
              <a:gd name="connsiteX132" fmla="*/ 27824 w 8688289"/>
              <a:gd name="connsiteY132" fmla="*/ 4691508 h 6858000"/>
              <a:gd name="connsiteX133" fmla="*/ 38258 w 8688289"/>
              <a:gd name="connsiteY133" fmla="*/ 4580212 h 6858000"/>
              <a:gd name="connsiteX134" fmla="*/ 55648 w 8688289"/>
              <a:gd name="connsiteY134" fmla="*/ 4468916 h 6858000"/>
              <a:gd name="connsiteX135" fmla="*/ 73038 w 8688289"/>
              <a:gd name="connsiteY135" fmla="*/ 4357621 h 6858000"/>
              <a:gd name="connsiteX136" fmla="*/ 90428 w 8688289"/>
              <a:gd name="connsiteY136" fmla="*/ 4246325 h 6858000"/>
              <a:gd name="connsiteX137" fmla="*/ 114774 w 8688289"/>
              <a:gd name="connsiteY137" fmla="*/ 4135030 h 6858000"/>
              <a:gd name="connsiteX138" fmla="*/ 139120 w 8688289"/>
              <a:gd name="connsiteY138" fmla="*/ 4027212 h 6858000"/>
              <a:gd name="connsiteX139" fmla="*/ 163466 w 8688289"/>
              <a:gd name="connsiteY139" fmla="*/ 3919395 h 6858000"/>
              <a:gd name="connsiteX140" fmla="*/ 194768 w 8688289"/>
              <a:gd name="connsiteY140" fmla="*/ 3811577 h 6858000"/>
              <a:gd name="connsiteX141" fmla="*/ 226069 w 8688289"/>
              <a:gd name="connsiteY141" fmla="*/ 3703760 h 6858000"/>
              <a:gd name="connsiteX142" fmla="*/ 257371 w 8688289"/>
              <a:gd name="connsiteY142" fmla="*/ 3595942 h 6858000"/>
              <a:gd name="connsiteX143" fmla="*/ 292151 w 8688289"/>
              <a:gd name="connsiteY143" fmla="*/ 3488125 h 6858000"/>
              <a:gd name="connsiteX144" fmla="*/ 330409 w 8688289"/>
              <a:gd name="connsiteY144" fmla="*/ 3380307 h 6858000"/>
              <a:gd name="connsiteX145" fmla="*/ 368667 w 8688289"/>
              <a:gd name="connsiteY145" fmla="*/ 3275968 h 6858000"/>
              <a:gd name="connsiteX146" fmla="*/ 406925 w 8688289"/>
              <a:gd name="connsiteY146" fmla="*/ 3171628 h 6858000"/>
              <a:gd name="connsiteX147" fmla="*/ 448660 w 8688289"/>
              <a:gd name="connsiteY147" fmla="*/ 3063811 h 6858000"/>
              <a:gd name="connsiteX148" fmla="*/ 493874 w 8688289"/>
              <a:gd name="connsiteY148" fmla="*/ 2959471 h 6858000"/>
              <a:gd name="connsiteX149" fmla="*/ 539088 w 8688289"/>
              <a:gd name="connsiteY149" fmla="*/ 2855131 h 6858000"/>
              <a:gd name="connsiteX150" fmla="*/ 636472 w 8688289"/>
              <a:gd name="connsiteY150" fmla="*/ 2649930 h 6858000"/>
              <a:gd name="connsiteX151" fmla="*/ 737333 w 8688289"/>
              <a:gd name="connsiteY151" fmla="*/ 2441251 h 6858000"/>
              <a:gd name="connsiteX152" fmla="*/ 789503 w 8688289"/>
              <a:gd name="connsiteY152" fmla="*/ 2340390 h 6858000"/>
              <a:gd name="connsiteX153" fmla="*/ 845151 w 8688289"/>
              <a:gd name="connsiteY153" fmla="*/ 2239528 h 6858000"/>
              <a:gd name="connsiteX154" fmla="*/ 900798 w 8688289"/>
              <a:gd name="connsiteY154" fmla="*/ 2135188 h 6858000"/>
              <a:gd name="connsiteX155" fmla="*/ 959924 w 8688289"/>
              <a:gd name="connsiteY155" fmla="*/ 2034327 h 6858000"/>
              <a:gd name="connsiteX156" fmla="*/ 1015572 w 8688289"/>
              <a:gd name="connsiteY156" fmla="*/ 1933465 h 6858000"/>
              <a:gd name="connsiteX157" fmla="*/ 1074698 w 8688289"/>
              <a:gd name="connsiteY157" fmla="*/ 1832604 h 6858000"/>
              <a:gd name="connsiteX158" fmla="*/ 1196427 w 8688289"/>
              <a:gd name="connsiteY158" fmla="*/ 1630881 h 6858000"/>
              <a:gd name="connsiteX159" fmla="*/ 1325113 w 8688289"/>
              <a:gd name="connsiteY159" fmla="*/ 1432635 h 6858000"/>
              <a:gd name="connsiteX160" fmla="*/ 1453798 w 8688289"/>
              <a:gd name="connsiteY160" fmla="*/ 1230912 h 6858000"/>
              <a:gd name="connsiteX161" fmla="*/ 1585962 w 8688289"/>
              <a:gd name="connsiteY161" fmla="*/ 1032667 h 6858000"/>
              <a:gd name="connsiteX162" fmla="*/ 1655521 w 8688289"/>
              <a:gd name="connsiteY162" fmla="*/ 935284 h 6858000"/>
              <a:gd name="connsiteX163" fmla="*/ 1721603 w 8688289"/>
              <a:gd name="connsiteY163" fmla="*/ 837900 h 6858000"/>
              <a:gd name="connsiteX164" fmla="*/ 1999842 w 8688289"/>
              <a:gd name="connsiteY164" fmla="*/ 437932 h 6858000"/>
              <a:gd name="connsiteX165" fmla="*/ 2285037 w 8688289"/>
              <a:gd name="connsiteY1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688289" h="6858000">
                <a:moveTo>
                  <a:pt x="8688288" y="4328128"/>
                </a:moveTo>
                <a:lnTo>
                  <a:pt x="8688288" y="6858000"/>
                </a:lnTo>
                <a:lnTo>
                  <a:pt x="6155182" y="6858000"/>
                </a:lnTo>
                <a:lnTo>
                  <a:pt x="6180380" y="6830469"/>
                </a:lnTo>
                <a:lnTo>
                  <a:pt x="6375147" y="6625268"/>
                </a:lnTo>
                <a:lnTo>
                  <a:pt x="6573392" y="6416589"/>
                </a:lnTo>
                <a:lnTo>
                  <a:pt x="6778594" y="6207910"/>
                </a:lnTo>
                <a:lnTo>
                  <a:pt x="6987273" y="5992275"/>
                </a:lnTo>
                <a:lnTo>
                  <a:pt x="7202908" y="5780117"/>
                </a:lnTo>
                <a:lnTo>
                  <a:pt x="7422021" y="5564482"/>
                </a:lnTo>
                <a:lnTo>
                  <a:pt x="7860247" y="5133213"/>
                </a:lnTo>
                <a:lnTo>
                  <a:pt x="8305429" y="4701942"/>
                </a:lnTo>
                <a:close/>
                <a:moveTo>
                  <a:pt x="7032922" y="0"/>
                </a:moveTo>
                <a:lnTo>
                  <a:pt x="8688289" y="0"/>
                </a:lnTo>
                <a:lnTo>
                  <a:pt x="8688289" y="2405427"/>
                </a:lnTo>
                <a:lnTo>
                  <a:pt x="8611494" y="2503855"/>
                </a:lnTo>
                <a:lnTo>
                  <a:pt x="8489765" y="2653408"/>
                </a:lnTo>
                <a:lnTo>
                  <a:pt x="8371513" y="2802961"/>
                </a:lnTo>
                <a:lnTo>
                  <a:pt x="8138488" y="3088156"/>
                </a:lnTo>
                <a:lnTo>
                  <a:pt x="7919375" y="3355961"/>
                </a:lnTo>
                <a:lnTo>
                  <a:pt x="7710695" y="3599420"/>
                </a:lnTo>
                <a:lnTo>
                  <a:pt x="7362897" y="4013300"/>
                </a:lnTo>
                <a:lnTo>
                  <a:pt x="7220299" y="4176765"/>
                </a:lnTo>
                <a:lnTo>
                  <a:pt x="7164652" y="4242847"/>
                </a:lnTo>
                <a:lnTo>
                  <a:pt x="7112482" y="4305451"/>
                </a:lnTo>
                <a:lnTo>
                  <a:pt x="7032489" y="4399356"/>
                </a:lnTo>
                <a:lnTo>
                  <a:pt x="6945539" y="4503696"/>
                </a:lnTo>
                <a:lnTo>
                  <a:pt x="6740337" y="4733243"/>
                </a:lnTo>
                <a:lnTo>
                  <a:pt x="6510791" y="4990614"/>
                </a:lnTo>
                <a:lnTo>
                  <a:pt x="6260375" y="5268852"/>
                </a:lnTo>
                <a:lnTo>
                  <a:pt x="5992571" y="5564481"/>
                </a:lnTo>
                <a:lnTo>
                  <a:pt x="5717810" y="5874022"/>
                </a:lnTo>
                <a:lnTo>
                  <a:pt x="5436093" y="6200952"/>
                </a:lnTo>
                <a:lnTo>
                  <a:pt x="5293495" y="6364418"/>
                </a:lnTo>
                <a:lnTo>
                  <a:pt x="5154376" y="6531361"/>
                </a:lnTo>
                <a:lnTo>
                  <a:pt x="5015257" y="6698304"/>
                </a:lnTo>
                <a:lnTo>
                  <a:pt x="4885504" y="6858000"/>
                </a:lnTo>
                <a:lnTo>
                  <a:pt x="1863258" y="6858000"/>
                </a:lnTo>
                <a:lnTo>
                  <a:pt x="1878114" y="6820034"/>
                </a:lnTo>
                <a:lnTo>
                  <a:pt x="1909416" y="6736562"/>
                </a:lnTo>
                <a:lnTo>
                  <a:pt x="1947674" y="6656568"/>
                </a:lnTo>
                <a:lnTo>
                  <a:pt x="2020711" y="6493103"/>
                </a:lnTo>
                <a:lnTo>
                  <a:pt x="2104183" y="6326160"/>
                </a:lnTo>
                <a:lnTo>
                  <a:pt x="2194611" y="6152261"/>
                </a:lnTo>
                <a:lnTo>
                  <a:pt x="2243303" y="6068789"/>
                </a:lnTo>
                <a:lnTo>
                  <a:pt x="2291994" y="5985317"/>
                </a:lnTo>
                <a:lnTo>
                  <a:pt x="2340686" y="5898368"/>
                </a:lnTo>
                <a:lnTo>
                  <a:pt x="2392856" y="5814896"/>
                </a:lnTo>
                <a:lnTo>
                  <a:pt x="2441548" y="5727946"/>
                </a:lnTo>
                <a:lnTo>
                  <a:pt x="2500673" y="5644475"/>
                </a:lnTo>
                <a:lnTo>
                  <a:pt x="2608491" y="5474054"/>
                </a:lnTo>
                <a:lnTo>
                  <a:pt x="2664139" y="5390582"/>
                </a:lnTo>
                <a:lnTo>
                  <a:pt x="2719786" y="5307110"/>
                </a:lnTo>
                <a:lnTo>
                  <a:pt x="2834560" y="5140167"/>
                </a:lnTo>
                <a:lnTo>
                  <a:pt x="2949334" y="4976702"/>
                </a:lnTo>
                <a:lnTo>
                  <a:pt x="3067585" y="4813236"/>
                </a:lnTo>
                <a:lnTo>
                  <a:pt x="3185837" y="4656727"/>
                </a:lnTo>
                <a:lnTo>
                  <a:pt x="3300610" y="4500218"/>
                </a:lnTo>
                <a:lnTo>
                  <a:pt x="3359736" y="4423702"/>
                </a:lnTo>
                <a:lnTo>
                  <a:pt x="3418862" y="4350664"/>
                </a:lnTo>
                <a:lnTo>
                  <a:pt x="3533635" y="4204589"/>
                </a:lnTo>
                <a:lnTo>
                  <a:pt x="3644931" y="4061992"/>
                </a:lnTo>
                <a:lnTo>
                  <a:pt x="3752748" y="3926350"/>
                </a:lnTo>
                <a:lnTo>
                  <a:pt x="3860566" y="3797665"/>
                </a:lnTo>
                <a:lnTo>
                  <a:pt x="3961427" y="3675935"/>
                </a:lnTo>
                <a:lnTo>
                  <a:pt x="4149238" y="3456822"/>
                </a:lnTo>
                <a:lnTo>
                  <a:pt x="4309226" y="3269011"/>
                </a:lnTo>
                <a:lnTo>
                  <a:pt x="4535295" y="3011640"/>
                </a:lnTo>
                <a:lnTo>
                  <a:pt x="4684848" y="2837741"/>
                </a:lnTo>
                <a:lnTo>
                  <a:pt x="4862226" y="2632540"/>
                </a:lnTo>
                <a:lnTo>
                  <a:pt x="5279584" y="2138666"/>
                </a:lnTo>
                <a:lnTo>
                  <a:pt x="5512609" y="1860427"/>
                </a:lnTo>
                <a:lnTo>
                  <a:pt x="5759546" y="1561321"/>
                </a:lnTo>
                <a:lnTo>
                  <a:pt x="6270809" y="938761"/>
                </a:lnTo>
                <a:lnTo>
                  <a:pt x="6531659" y="618787"/>
                </a:lnTo>
                <a:lnTo>
                  <a:pt x="6789029" y="302290"/>
                </a:lnTo>
                <a:close/>
                <a:moveTo>
                  <a:pt x="2320585" y="0"/>
                </a:moveTo>
                <a:lnTo>
                  <a:pt x="5394900" y="0"/>
                </a:lnTo>
                <a:lnTo>
                  <a:pt x="5324796" y="90134"/>
                </a:lnTo>
                <a:lnTo>
                  <a:pt x="5053513" y="441409"/>
                </a:lnTo>
                <a:lnTo>
                  <a:pt x="4497036" y="1150919"/>
                </a:lnTo>
                <a:lnTo>
                  <a:pt x="4215319" y="1509151"/>
                </a:lnTo>
                <a:lnTo>
                  <a:pt x="3933602" y="1867384"/>
                </a:lnTo>
                <a:lnTo>
                  <a:pt x="3658841" y="2229094"/>
                </a:lnTo>
                <a:lnTo>
                  <a:pt x="3519722" y="2409949"/>
                </a:lnTo>
                <a:lnTo>
                  <a:pt x="3384080" y="2590805"/>
                </a:lnTo>
                <a:lnTo>
                  <a:pt x="3248439" y="2771660"/>
                </a:lnTo>
                <a:lnTo>
                  <a:pt x="3116275" y="2952515"/>
                </a:lnTo>
                <a:lnTo>
                  <a:pt x="2984112" y="3133370"/>
                </a:lnTo>
                <a:lnTo>
                  <a:pt x="2855426" y="3314225"/>
                </a:lnTo>
                <a:lnTo>
                  <a:pt x="2730219" y="3498559"/>
                </a:lnTo>
                <a:lnTo>
                  <a:pt x="2605011" y="3679414"/>
                </a:lnTo>
                <a:lnTo>
                  <a:pt x="2486760" y="3860269"/>
                </a:lnTo>
                <a:lnTo>
                  <a:pt x="2365030" y="4044602"/>
                </a:lnTo>
                <a:lnTo>
                  <a:pt x="2250257" y="4225458"/>
                </a:lnTo>
                <a:lnTo>
                  <a:pt x="2135483" y="4406313"/>
                </a:lnTo>
                <a:lnTo>
                  <a:pt x="2027666" y="4587168"/>
                </a:lnTo>
                <a:lnTo>
                  <a:pt x="1923326" y="4771501"/>
                </a:lnTo>
                <a:lnTo>
                  <a:pt x="1825943" y="4952356"/>
                </a:lnTo>
                <a:lnTo>
                  <a:pt x="1728559" y="5133212"/>
                </a:lnTo>
                <a:lnTo>
                  <a:pt x="1638131" y="5314067"/>
                </a:lnTo>
                <a:lnTo>
                  <a:pt x="1551182" y="5494922"/>
                </a:lnTo>
                <a:lnTo>
                  <a:pt x="1467710" y="5675777"/>
                </a:lnTo>
                <a:lnTo>
                  <a:pt x="1391194" y="5853155"/>
                </a:lnTo>
                <a:lnTo>
                  <a:pt x="1321635" y="6034010"/>
                </a:lnTo>
                <a:lnTo>
                  <a:pt x="1255553" y="6214865"/>
                </a:lnTo>
                <a:lnTo>
                  <a:pt x="1192949" y="6395720"/>
                </a:lnTo>
                <a:lnTo>
                  <a:pt x="1140779" y="6573097"/>
                </a:lnTo>
                <a:lnTo>
                  <a:pt x="1092088" y="6750475"/>
                </a:lnTo>
                <a:lnTo>
                  <a:pt x="1066788" y="6858000"/>
                </a:lnTo>
                <a:lnTo>
                  <a:pt x="248652" y="6858000"/>
                </a:lnTo>
                <a:lnTo>
                  <a:pt x="236503" y="6820034"/>
                </a:lnTo>
                <a:lnTo>
                  <a:pt x="208680"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8" y="3811577"/>
                </a:lnTo>
                <a:lnTo>
                  <a:pt x="226069" y="3703760"/>
                </a:lnTo>
                <a:lnTo>
                  <a:pt x="257371" y="3595942"/>
                </a:lnTo>
                <a:lnTo>
                  <a:pt x="292151" y="3488125"/>
                </a:lnTo>
                <a:lnTo>
                  <a:pt x="330409" y="3380307"/>
                </a:lnTo>
                <a:lnTo>
                  <a:pt x="368667" y="3275968"/>
                </a:lnTo>
                <a:lnTo>
                  <a:pt x="406925" y="3171628"/>
                </a:lnTo>
                <a:lnTo>
                  <a:pt x="448660" y="3063811"/>
                </a:lnTo>
                <a:lnTo>
                  <a:pt x="493874" y="2959471"/>
                </a:lnTo>
                <a:lnTo>
                  <a:pt x="539088" y="2855131"/>
                </a:lnTo>
                <a:lnTo>
                  <a:pt x="636472" y="2649930"/>
                </a:lnTo>
                <a:lnTo>
                  <a:pt x="737333" y="2441251"/>
                </a:lnTo>
                <a:lnTo>
                  <a:pt x="789503" y="2340390"/>
                </a:lnTo>
                <a:lnTo>
                  <a:pt x="845151" y="2239528"/>
                </a:lnTo>
                <a:lnTo>
                  <a:pt x="900798" y="2135188"/>
                </a:lnTo>
                <a:lnTo>
                  <a:pt x="959924" y="2034327"/>
                </a:lnTo>
                <a:lnTo>
                  <a:pt x="1015572" y="1933465"/>
                </a:lnTo>
                <a:lnTo>
                  <a:pt x="1074698" y="1832604"/>
                </a:lnTo>
                <a:lnTo>
                  <a:pt x="1196427" y="1630881"/>
                </a:lnTo>
                <a:lnTo>
                  <a:pt x="1325113" y="1432635"/>
                </a:lnTo>
                <a:lnTo>
                  <a:pt x="1453798" y="1230912"/>
                </a:lnTo>
                <a:lnTo>
                  <a:pt x="1585962" y="1032667"/>
                </a:lnTo>
                <a:lnTo>
                  <a:pt x="1655521" y="935284"/>
                </a:lnTo>
                <a:lnTo>
                  <a:pt x="1721603" y="837900"/>
                </a:lnTo>
                <a:lnTo>
                  <a:pt x="1999842" y="437932"/>
                </a:lnTo>
                <a:lnTo>
                  <a:pt x="2285037" y="48398"/>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1" name="Group 30">
            <a:extLst>
              <a:ext uri="{FF2B5EF4-FFF2-40B4-BE49-F238E27FC236}">
                <a16:creationId xmlns:a16="http://schemas.microsoft.com/office/drawing/2014/main" id="{889AFCF6-5AED-9A88-4A13-596D3CC91AC5}"/>
              </a:ext>
              <a:ext uri="{C183D7F6-B498-43B3-948B-1728B52AA6E4}">
                <adec:decorative xmlns:adec="http://schemas.microsoft.com/office/drawing/2017/decorative" val="1"/>
              </a:ext>
            </a:extLst>
          </p:cNvPr>
          <p:cNvGrpSpPr>
            <a:grpSpLocks noChangeAspect="1"/>
          </p:cNvGrpSpPr>
          <p:nvPr userDrawn="1"/>
        </p:nvGrpSpPr>
        <p:grpSpPr>
          <a:xfrm>
            <a:off x="628600" y="476672"/>
            <a:ext cx="2353395" cy="936000"/>
            <a:chOff x="911225" y="260350"/>
            <a:chExt cx="4183063" cy="1663700"/>
          </a:xfrm>
          <a:solidFill>
            <a:schemeClr val="bg1"/>
          </a:solidFill>
        </p:grpSpPr>
        <p:sp>
          <p:nvSpPr>
            <p:cNvPr id="32" name="Freeform 6">
              <a:extLst>
                <a:ext uri="{FF2B5EF4-FFF2-40B4-BE49-F238E27FC236}">
                  <a16:creationId xmlns:a16="http://schemas.microsoft.com/office/drawing/2014/main" id="{E55BEAE4-2DF0-6F52-0CF1-A065D9BAC586}"/>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33" name="Freeform 7">
              <a:extLst>
                <a:ext uri="{FF2B5EF4-FFF2-40B4-BE49-F238E27FC236}">
                  <a16:creationId xmlns:a16="http://schemas.microsoft.com/office/drawing/2014/main" id="{93C9357D-361C-2702-AE44-56849554DC7A}"/>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34" name="Freeform 8">
              <a:extLst>
                <a:ext uri="{FF2B5EF4-FFF2-40B4-BE49-F238E27FC236}">
                  <a16:creationId xmlns:a16="http://schemas.microsoft.com/office/drawing/2014/main" id="{6DCC547A-06FA-F7AE-3A90-1A093F064690}"/>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8725699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blank" preserve="1">
  <p:cSld name="Logo 2 Beig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0D064574-0A26-4DB4-90F6-A96DA193594B}"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sp>
        <p:nvSpPr>
          <p:cNvPr id="30" name="Freeform: Shape 29">
            <a:extLst>
              <a:ext uri="{FF2B5EF4-FFF2-40B4-BE49-F238E27FC236}">
                <a16:creationId xmlns:a16="http://schemas.microsoft.com/office/drawing/2014/main" id="{AE057119-D07F-EA05-F1F2-BC2F1F455CFE}"/>
              </a:ext>
              <a:ext uri="{C183D7F6-B498-43B3-948B-1728B52AA6E4}">
                <adec:decorative xmlns:adec="http://schemas.microsoft.com/office/drawing/2017/decorative" val="1"/>
              </a:ext>
            </a:extLst>
          </p:cNvPr>
          <p:cNvSpPr/>
          <p:nvPr userDrawn="1"/>
        </p:nvSpPr>
        <p:spPr>
          <a:xfrm>
            <a:off x="3503712" y="0"/>
            <a:ext cx="8688289" cy="6858000"/>
          </a:xfrm>
          <a:custGeom>
            <a:avLst/>
            <a:gdLst>
              <a:gd name="connsiteX0" fmla="*/ 8688288 w 8688289"/>
              <a:gd name="connsiteY0" fmla="*/ 4328128 h 6858000"/>
              <a:gd name="connsiteX1" fmla="*/ 8688288 w 8688289"/>
              <a:gd name="connsiteY1" fmla="*/ 6858000 h 6858000"/>
              <a:gd name="connsiteX2" fmla="*/ 6155182 w 8688289"/>
              <a:gd name="connsiteY2" fmla="*/ 6858000 h 6858000"/>
              <a:gd name="connsiteX3" fmla="*/ 6180380 w 8688289"/>
              <a:gd name="connsiteY3" fmla="*/ 6830469 h 6858000"/>
              <a:gd name="connsiteX4" fmla="*/ 6375147 w 8688289"/>
              <a:gd name="connsiteY4" fmla="*/ 6625268 h 6858000"/>
              <a:gd name="connsiteX5" fmla="*/ 6573392 w 8688289"/>
              <a:gd name="connsiteY5" fmla="*/ 6416589 h 6858000"/>
              <a:gd name="connsiteX6" fmla="*/ 6778594 w 8688289"/>
              <a:gd name="connsiteY6" fmla="*/ 6207910 h 6858000"/>
              <a:gd name="connsiteX7" fmla="*/ 6987273 w 8688289"/>
              <a:gd name="connsiteY7" fmla="*/ 5992275 h 6858000"/>
              <a:gd name="connsiteX8" fmla="*/ 7202908 w 8688289"/>
              <a:gd name="connsiteY8" fmla="*/ 5780117 h 6858000"/>
              <a:gd name="connsiteX9" fmla="*/ 7422021 w 8688289"/>
              <a:gd name="connsiteY9" fmla="*/ 5564482 h 6858000"/>
              <a:gd name="connsiteX10" fmla="*/ 7860247 w 8688289"/>
              <a:gd name="connsiteY10" fmla="*/ 5133213 h 6858000"/>
              <a:gd name="connsiteX11" fmla="*/ 8305429 w 8688289"/>
              <a:gd name="connsiteY11" fmla="*/ 4701942 h 6858000"/>
              <a:gd name="connsiteX12" fmla="*/ 7032922 w 8688289"/>
              <a:gd name="connsiteY12" fmla="*/ 0 h 6858000"/>
              <a:gd name="connsiteX13" fmla="*/ 8688289 w 8688289"/>
              <a:gd name="connsiteY13" fmla="*/ 0 h 6858000"/>
              <a:gd name="connsiteX14" fmla="*/ 8688289 w 8688289"/>
              <a:gd name="connsiteY14" fmla="*/ 2405427 h 6858000"/>
              <a:gd name="connsiteX15" fmla="*/ 8611494 w 8688289"/>
              <a:gd name="connsiteY15" fmla="*/ 2503855 h 6858000"/>
              <a:gd name="connsiteX16" fmla="*/ 8489765 w 8688289"/>
              <a:gd name="connsiteY16" fmla="*/ 2653408 h 6858000"/>
              <a:gd name="connsiteX17" fmla="*/ 8371513 w 8688289"/>
              <a:gd name="connsiteY17" fmla="*/ 2802961 h 6858000"/>
              <a:gd name="connsiteX18" fmla="*/ 8138488 w 8688289"/>
              <a:gd name="connsiteY18" fmla="*/ 3088156 h 6858000"/>
              <a:gd name="connsiteX19" fmla="*/ 7919375 w 8688289"/>
              <a:gd name="connsiteY19" fmla="*/ 3355961 h 6858000"/>
              <a:gd name="connsiteX20" fmla="*/ 7710695 w 8688289"/>
              <a:gd name="connsiteY20" fmla="*/ 3599420 h 6858000"/>
              <a:gd name="connsiteX21" fmla="*/ 7362897 w 8688289"/>
              <a:gd name="connsiteY21" fmla="*/ 4013300 h 6858000"/>
              <a:gd name="connsiteX22" fmla="*/ 7220299 w 8688289"/>
              <a:gd name="connsiteY22" fmla="*/ 4176765 h 6858000"/>
              <a:gd name="connsiteX23" fmla="*/ 7164652 w 8688289"/>
              <a:gd name="connsiteY23" fmla="*/ 4242847 h 6858000"/>
              <a:gd name="connsiteX24" fmla="*/ 7112482 w 8688289"/>
              <a:gd name="connsiteY24" fmla="*/ 4305451 h 6858000"/>
              <a:gd name="connsiteX25" fmla="*/ 7032489 w 8688289"/>
              <a:gd name="connsiteY25" fmla="*/ 4399356 h 6858000"/>
              <a:gd name="connsiteX26" fmla="*/ 6945539 w 8688289"/>
              <a:gd name="connsiteY26" fmla="*/ 4503696 h 6858000"/>
              <a:gd name="connsiteX27" fmla="*/ 6740337 w 8688289"/>
              <a:gd name="connsiteY27" fmla="*/ 4733243 h 6858000"/>
              <a:gd name="connsiteX28" fmla="*/ 6510791 w 8688289"/>
              <a:gd name="connsiteY28" fmla="*/ 4990614 h 6858000"/>
              <a:gd name="connsiteX29" fmla="*/ 6260375 w 8688289"/>
              <a:gd name="connsiteY29" fmla="*/ 5268852 h 6858000"/>
              <a:gd name="connsiteX30" fmla="*/ 5992571 w 8688289"/>
              <a:gd name="connsiteY30" fmla="*/ 5564481 h 6858000"/>
              <a:gd name="connsiteX31" fmla="*/ 5717810 w 8688289"/>
              <a:gd name="connsiteY31" fmla="*/ 5874022 h 6858000"/>
              <a:gd name="connsiteX32" fmla="*/ 5436093 w 8688289"/>
              <a:gd name="connsiteY32" fmla="*/ 6200952 h 6858000"/>
              <a:gd name="connsiteX33" fmla="*/ 5293495 w 8688289"/>
              <a:gd name="connsiteY33" fmla="*/ 6364418 h 6858000"/>
              <a:gd name="connsiteX34" fmla="*/ 5154376 w 8688289"/>
              <a:gd name="connsiteY34" fmla="*/ 6531361 h 6858000"/>
              <a:gd name="connsiteX35" fmla="*/ 5015257 w 8688289"/>
              <a:gd name="connsiteY35" fmla="*/ 6698304 h 6858000"/>
              <a:gd name="connsiteX36" fmla="*/ 4885504 w 8688289"/>
              <a:gd name="connsiteY36" fmla="*/ 6858000 h 6858000"/>
              <a:gd name="connsiteX37" fmla="*/ 1863258 w 8688289"/>
              <a:gd name="connsiteY37" fmla="*/ 6858000 h 6858000"/>
              <a:gd name="connsiteX38" fmla="*/ 1878114 w 8688289"/>
              <a:gd name="connsiteY38" fmla="*/ 6820034 h 6858000"/>
              <a:gd name="connsiteX39" fmla="*/ 1909416 w 8688289"/>
              <a:gd name="connsiteY39" fmla="*/ 6736562 h 6858000"/>
              <a:gd name="connsiteX40" fmla="*/ 1947674 w 8688289"/>
              <a:gd name="connsiteY40" fmla="*/ 6656568 h 6858000"/>
              <a:gd name="connsiteX41" fmla="*/ 2020711 w 8688289"/>
              <a:gd name="connsiteY41" fmla="*/ 6493103 h 6858000"/>
              <a:gd name="connsiteX42" fmla="*/ 2104183 w 8688289"/>
              <a:gd name="connsiteY42" fmla="*/ 6326160 h 6858000"/>
              <a:gd name="connsiteX43" fmla="*/ 2194611 w 8688289"/>
              <a:gd name="connsiteY43" fmla="*/ 6152261 h 6858000"/>
              <a:gd name="connsiteX44" fmla="*/ 2243303 w 8688289"/>
              <a:gd name="connsiteY44" fmla="*/ 6068789 h 6858000"/>
              <a:gd name="connsiteX45" fmla="*/ 2291994 w 8688289"/>
              <a:gd name="connsiteY45" fmla="*/ 5985317 h 6858000"/>
              <a:gd name="connsiteX46" fmla="*/ 2340686 w 8688289"/>
              <a:gd name="connsiteY46" fmla="*/ 5898368 h 6858000"/>
              <a:gd name="connsiteX47" fmla="*/ 2392856 w 8688289"/>
              <a:gd name="connsiteY47" fmla="*/ 5814896 h 6858000"/>
              <a:gd name="connsiteX48" fmla="*/ 2441548 w 8688289"/>
              <a:gd name="connsiteY48" fmla="*/ 5727946 h 6858000"/>
              <a:gd name="connsiteX49" fmla="*/ 2500673 w 8688289"/>
              <a:gd name="connsiteY49" fmla="*/ 5644475 h 6858000"/>
              <a:gd name="connsiteX50" fmla="*/ 2608491 w 8688289"/>
              <a:gd name="connsiteY50" fmla="*/ 5474054 h 6858000"/>
              <a:gd name="connsiteX51" fmla="*/ 2664139 w 8688289"/>
              <a:gd name="connsiteY51" fmla="*/ 5390582 h 6858000"/>
              <a:gd name="connsiteX52" fmla="*/ 2719786 w 8688289"/>
              <a:gd name="connsiteY52" fmla="*/ 5307110 h 6858000"/>
              <a:gd name="connsiteX53" fmla="*/ 2834560 w 8688289"/>
              <a:gd name="connsiteY53" fmla="*/ 5140167 h 6858000"/>
              <a:gd name="connsiteX54" fmla="*/ 2949334 w 8688289"/>
              <a:gd name="connsiteY54" fmla="*/ 4976702 h 6858000"/>
              <a:gd name="connsiteX55" fmla="*/ 3067585 w 8688289"/>
              <a:gd name="connsiteY55" fmla="*/ 4813236 h 6858000"/>
              <a:gd name="connsiteX56" fmla="*/ 3185837 w 8688289"/>
              <a:gd name="connsiteY56" fmla="*/ 4656727 h 6858000"/>
              <a:gd name="connsiteX57" fmla="*/ 3300610 w 8688289"/>
              <a:gd name="connsiteY57" fmla="*/ 4500218 h 6858000"/>
              <a:gd name="connsiteX58" fmla="*/ 3359736 w 8688289"/>
              <a:gd name="connsiteY58" fmla="*/ 4423702 h 6858000"/>
              <a:gd name="connsiteX59" fmla="*/ 3418862 w 8688289"/>
              <a:gd name="connsiteY59" fmla="*/ 4350664 h 6858000"/>
              <a:gd name="connsiteX60" fmla="*/ 3533635 w 8688289"/>
              <a:gd name="connsiteY60" fmla="*/ 4204589 h 6858000"/>
              <a:gd name="connsiteX61" fmla="*/ 3644931 w 8688289"/>
              <a:gd name="connsiteY61" fmla="*/ 4061992 h 6858000"/>
              <a:gd name="connsiteX62" fmla="*/ 3752748 w 8688289"/>
              <a:gd name="connsiteY62" fmla="*/ 3926350 h 6858000"/>
              <a:gd name="connsiteX63" fmla="*/ 3860566 w 8688289"/>
              <a:gd name="connsiteY63" fmla="*/ 3797665 h 6858000"/>
              <a:gd name="connsiteX64" fmla="*/ 3961427 w 8688289"/>
              <a:gd name="connsiteY64" fmla="*/ 3675935 h 6858000"/>
              <a:gd name="connsiteX65" fmla="*/ 4149238 w 8688289"/>
              <a:gd name="connsiteY65" fmla="*/ 3456822 h 6858000"/>
              <a:gd name="connsiteX66" fmla="*/ 4309226 w 8688289"/>
              <a:gd name="connsiteY66" fmla="*/ 3269011 h 6858000"/>
              <a:gd name="connsiteX67" fmla="*/ 4535295 w 8688289"/>
              <a:gd name="connsiteY67" fmla="*/ 3011640 h 6858000"/>
              <a:gd name="connsiteX68" fmla="*/ 4684848 w 8688289"/>
              <a:gd name="connsiteY68" fmla="*/ 2837741 h 6858000"/>
              <a:gd name="connsiteX69" fmla="*/ 4862226 w 8688289"/>
              <a:gd name="connsiteY69" fmla="*/ 2632540 h 6858000"/>
              <a:gd name="connsiteX70" fmla="*/ 5279584 w 8688289"/>
              <a:gd name="connsiteY70" fmla="*/ 2138666 h 6858000"/>
              <a:gd name="connsiteX71" fmla="*/ 5512609 w 8688289"/>
              <a:gd name="connsiteY71" fmla="*/ 1860427 h 6858000"/>
              <a:gd name="connsiteX72" fmla="*/ 5759546 w 8688289"/>
              <a:gd name="connsiteY72" fmla="*/ 1561321 h 6858000"/>
              <a:gd name="connsiteX73" fmla="*/ 6270809 w 8688289"/>
              <a:gd name="connsiteY73" fmla="*/ 938761 h 6858000"/>
              <a:gd name="connsiteX74" fmla="*/ 6531659 w 8688289"/>
              <a:gd name="connsiteY74" fmla="*/ 618787 h 6858000"/>
              <a:gd name="connsiteX75" fmla="*/ 6789029 w 8688289"/>
              <a:gd name="connsiteY75" fmla="*/ 302290 h 6858000"/>
              <a:gd name="connsiteX76" fmla="*/ 2320585 w 8688289"/>
              <a:gd name="connsiteY76" fmla="*/ 0 h 6858000"/>
              <a:gd name="connsiteX77" fmla="*/ 5394900 w 8688289"/>
              <a:gd name="connsiteY77" fmla="*/ 0 h 6858000"/>
              <a:gd name="connsiteX78" fmla="*/ 5324796 w 8688289"/>
              <a:gd name="connsiteY78" fmla="*/ 90134 h 6858000"/>
              <a:gd name="connsiteX79" fmla="*/ 5053513 w 8688289"/>
              <a:gd name="connsiteY79" fmla="*/ 441409 h 6858000"/>
              <a:gd name="connsiteX80" fmla="*/ 4497036 w 8688289"/>
              <a:gd name="connsiteY80" fmla="*/ 1150919 h 6858000"/>
              <a:gd name="connsiteX81" fmla="*/ 4215319 w 8688289"/>
              <a:gd name="connsiteY81" fmla="*/ 1509151 h 6858000"/>
              <a:gd name="connsiteX82" fmla="*/ 3933602 w 8688289"/>
              <a:gd name="connsiteY82" fmla="*/ 1867384 h 6858000"/>
              <a:gd name="connsiteX83" fmla="*/ 3658841 w 8688289"/>
              <a:gd name="connsiteY83" fmla="*/ 2229094 h 6858000"/>
              <a:gd name="connsiteX84" fmla="*/ 3519722 w 8688289"/>
              <a:gd name="connsiteY84" fmla="*/ 2409949 h 6858000"/>
              <a:gd name="connsiteX85" fmla="*/ 3384080 w 8688289"/>
              <a:gd name="connsiteY85" fmla="*/ 2590805 h 6858000"/>
              <a:gd name="connsiteX86" fmla="*/ 3248439 w 8688289"/>
              <a:gd name="connsiteY86" fmla="*/ 2771660 h 6858000"/>
              <a:gd name="connsiteX87" fmla="*/ 3116275 w 8688289"/>
              <a:gd name="connsiteY87" fmla="*/ 2952515 h 6858000"/>
              <a:gd name="connsiteX88" fmla="*/ 2984112 w 8688289"/>
              <a:gd name="connsiteY88" fmla="*/ 3133370 h 6858000"/>
              <a:gd name="connsiteX89" fmla="*/ 2855426 w 8688289"/>
              <a:gd name="connsiteY89" fmla="*/ 3314225 h 6858000"/>
              <a:gd name="connsiteX90" fmla="*/ 2730219 w 8688289"/>
              <a:gd name="connsiteY90" fmla="*/ 3498559 h 6858000"/>
              <a:gd name="connsiteX91" fmla="*/ 2605011 w 8688289"/>
              <a:gd name="connsiteY91" fmla="*/ 3679414 h 6858000"/>
              <a:gd name="connsiteX92" fmla="*/ 2486760 w 8688289"/>
              <a:gd name="connsiteY92" fmla="*/ 3860269 h 6858000"/>
              <a:gd name="connsiteX93" fmla="*/ 2365030 w 8688289"/>
              <a:gd name="connsiteY93" fmla="*/ 4044602 h 6858000"/>
              <a:gd name="connsiteX94" fmla="*/ 2250257 w 8688289"/>
              <a:gd name="connsiteY94" fmla="*/ 4225458 h 6858000"/>
              <a:gd name="connsiteX95" fmla="*/ 2135483 w 8688289"/>
              <a:gd name="connsiteY95" fmla="*/ 4406313 h 6858000"/>
              <a:gd name="connsiteX96" fmla="*/ 2027666 w 8688289"/>
              <a:gd name="connsiteY96" fmla="*/ 4587168 h 6858000"/>
              <a:gd name="connsiteX97" fmla="*/ 1923326 w 8688289"/>
              <a:gd name="connsiteY97" fmla="*/ 4771501 h 6858000"/>
              <a:gd name="connsiteX98" fmla="*/ 1825943 w 8688289"/>
              <a:gd name="connsiteY98" fmla="*/ 4952356 h 6858000"/>
              <a:gd name="connsiteX99" fmla="*/ 1728559 w 8688289"/>
              <a:gd name="connsiteY99" fmla="*/ 5133212 h 6858000"/>
              <a:gd name="connsiteX100" fmla="*/ 1638131 w 8688289"/>
              <a:gd name="connsiteY100" fmla="*/ 5314067 h 6858000"/>
              <a:gd name="connsiteX101" fmla="*/ 1551182 w 8688289"/>
              <a:gd name="connsiteY101" fmla="*/ 5494922 h 6858000"/>
              <a:gd name="connsiteX102" fmla="*/ 1467710 w 8688289"/>
              <a:gd name="connsiteY102" fmla="*/ 5675777 h 6858000"/>
              <a:gd name="connsiteX103" fmla="*/ 1391194 w 8688289"/>
              <a:gd name="connsiteY103" fmla="*/ 5853155 h 6858000"/>
              <a:gd name="connsiteX104" fmla="*/ 1321635 w 8688289"/>
              <a:gd name="connsiteY104" fmla="*/ 6034010 h 6858000"/>
              <a:gd name="connsiteX105" fmla="*/ 1255553 w 8688289"/>
              <a:gd name="connsiteY105" fmla="*/ 6214865 h 6858000"/>
              <a:gd name="connsiteX106" fmla="*/ 1192949 w 8688289"/>
              <a:gd name="connsiteY106" fmla="*/ 6395720 h 6858000"/>
              <a:gd name="connsiteX107" fmla="*/ 1140779 w 8688289"/>
              <a:gd name="connsiteY107" fmla="*/ 6573097 h 6858000"/>
              <a:gd name="connsiteX108" fmla="*/ 1092088 w 8688289"/>
              <a:gd name="connsiteY108" fmla="*/ 6750475 h 6858000"/>
              <a:gd name="connsiteX109" fmla="*/ 1066788 w 8688289"/>
              <a:gd name="connsiteY109" fmla="*/ 6858000 h 6858000"/>
              <a:gd name="connsiteX110" fmla="*/ 248652 w 8688289"/>
              <a:gd name="connsiteY110" fmla="*/ 6858000 h 6858000"/>
              <a:gd name="connsiteX111" fmla="*/ 236503 w 8688289"/>
              <a:gd name="connsiteY111" fmla="*/ 6820034 h 6858000"/>
              <a:gd name="connsiteX112" fmla="*/ 208680 w 8688289"/>
              <a:gd name="connsiteY112" fmla="*/ 6729607 h 6858000"/>
              <a:gd name="connsiteX113" fmla="*/ 184333 w 8688289"/>
              <a:gd name="connsiteY113" fmla="*/ 6642657 h 6858000"/>
              <a:gd name="connsiteX114" fmla="*/ 163466 w 8688289"/>
              <a:gd name="connsiteY114" fmla="*/ 6552230 h 6858000"/>
              <a:gd name="connsiteX115" fmla="*/ 142598 w 8688289"/>
              <a:gd name="connsiteY115" fmla="*/ 6465280 h 6858000"/>
              <a:gd name="connsiteX116" fmla="*/ 121730 w 8688289"/>
              <a:gd name="connsiteY116" fmla="*/ 6371374 h 6858000"/>
              <a:gd name="connsiteX117" fmla="*/ 104340 w 8688289"/>
              <a:gd name="connsiteY117" fmla="*/ 6280947 h 6858000"/>
              <a:gd name="connsiteX118" fmla="*/ 86950 w 8688289"/>
              <a:gd name="connsiteY118" fmla="*/ 6187041 h 6858000"/>
              <a:gd name="connsiteX119" fmla="*/ 73038 w 8688289"/>
              <a:gd name="connsiteY119" fmla="*/ 6089658 h 6858000"/>
              <a:gd name="connsiteX120" fmla="*/ 59126 w 8688289"/>
              <a:gd name="connsiteY120" fmla="*/ 5992274 h 6858000"/>
              <a:gd name="connsiteX121" fmla="*/ 45214 w 8688289"/>
              <a:gd name="connsiteY121" fmla="*/ 5894890 h 6858000"/>
              <a:gd name="connsiteX122" fmla="*/ 34780 w 8688289"/>
              <a:gd name="connsiteY122" fmla="*/ 5797507 h 6858000"/>
              <a:gd name="connsiteX123" fmla="*/ 24346 w 8688289"/>
              <a:gd name="connsiteY123" fmla="*/ 5696645 h 6858000"/>
              <a:gd name="connsiteX124" fmla="*/ 17390 w 8688289"/>
              <a:gd name="connsiteY124" fmla="*/ 5595784 h 6858000"/>
              <a:gd name="connsiteX125" fmla="*/ 10434 w 8688289"/>
              <a:gd name="connsiteY125" fmla="*/ 5491444 h 6858000"/>
              <a:gd name="connsiteX126" fmla="*/ 3478 w 8688289"/>
              <a:gd name="connsiteY126" fmla="*/ 5376671 h 6858000"/>
              <a:gd name="connsiteX127" fmla="*/ 0 w 8688289"/>
              <a:gd name="connsiteY127" fmla="*/ 5261897 h 6858000"/>
              <a:gd name="connsiteX128" fmla="*/ 0 w 8688289"/>
              <a:gd name="connsiteY128" fmla="*/ 5147124 h 6858000"/>
              <a:gd name="connsiteX129" fmla="*/ 3478 w 8688289"/>
              <a:gd name="connsiteY129" fmla="*/ 5032350 h 6858000"/>
              <a:gd name="connsiteX130" fmla="*/ 6956 w 8688289"/>
              <a:gd name="connsiteY130" fmla="*/ 4917577 h 6858000"/>
              <a:gd name="connsiteX131" fmla="*/ 17390 w 8688289"/>
              <a:gd name="connsiteY131" fmla="*/ 4802803 h 6858000"/>
              <a:gd name="connsiteX132" fmla="*/ 27824 w 8688289"/>
              <a:gd name="connsiteY132" fmla="*/ 4691508 h 6858000"/>
              <a:gd name="connsiteX133" fmla="*/ 38258 w 8688289"/>
              <a:gd name="connsiteY133" fmla="*/ 4580212 h 6858000"/>
              <a:gd name="connsiteX134" fmla="*/ 55648 w 8688289"/>
              <a:gd name="connsiteY134" fmla="*/ 4468916 h 6858000"/>
              <a:gd name="connsiteX135" fmla="*/ 73038 w 8688289"/>
              <a:gd name="connsiteY135" fmla="*/ 4357621 h 6858000"/>
              <a:gd name="connsiteX136" fmla="*/ 90428 w 8688289"/>
              <a:gd name="connsiteY136" fmla="*/ 4246325 h 6858000"/>
              <a:gd name="connsiteX137" fmla="*/ 114774 w 8688289"/>
              <a:gd name="connsiteY137" fmla="*/ 4135030 h 6858000"/>
              <a:gd name="connsiteX138" fmla="*/ 139120 w 8688289"/>
              <a:gd name="connsiteY138" fmla="*/ 4027212 h 6858000"/>
              <a:gd name="connsiteX139" fmla="*/ 163466 w 8688289"/>
              <a:gd name="connsiteY139" fmla="*/ 3919395 h 6858000"/>
              <a:gd name="connsiteX140" fmla="*/ 194768 w 8688289"/>
              <a:gd name="connsiteY140" fmla="*/ 3811577 h 6858000"/>
              <a:gd name="connsiteX141" fmla="*/ 226069 w 8688289"/>
              <a:gd name="connsiteY141" fmla="*/ 3703760 h 6858000"/>
              <a:gd name="connsiteX142" fmla="*/ 257371 w 8688289"/>
              <a:gd name="connsiteY142" fmla="*/ 3595942 h 6858000"/>
              <a:gd name="connsiteX143" fmla="*/ 292151 w 8688289"/>
              <a:gd name="connsiteY143" fmla="*/ 3488125 h 6858000"/>
              <a:gd name="connsiteX144" fmla="*/ 330409 w 8688289"/>
              <a:gd name="connsiteY144" fmla="*/ 3380307 h 6858000"/>
              <a:gd name="connsiteX145" fmla="*/ 368667 w 8688289"/>
              <a:gd name="connsiteY145" fmla="*/ 3275968 h 6858000"/>
              <a:gd name="connsiteX146" fmla="*/ 406925 w 8688289"/>
              <a:gd name="connsiteY146" fmla="*/ 3171628 h 6858000"/>
              <a:gd name="connsiteX147" fmla="*/ 448660 w 8688289"/>
              <a:gd name="connsiteY147" fmla="*/ 3063811 h 6858000"/>
              <a:gd name="connsiteX148" fmla="*/ 493874 w 8688289"/>
              <a:gd name="connsiteY148" fmla="*/ 2959471 h 6858000"/>
              <a:gd name="connsiteX149" fmla="*/ 539088 w 8688289"/>
              <a:gd name="connsiteY149" fmla="*/ 2855131 h 6858000"/>
              <a:gd name="connsiteX150" fmla="*/ 636472 w 8688289"/>
              <a:gd name="connsiteY150" fmla="*/ 2649930 h 6858000"/>
              <a:gd name="connsiteX151" fmla="*/ 737333 w 8688289"/>
              <a:gd name="connsiteY151" fmla="*/ 2441251 h 6858000"/>
              <a:gd name="connsiteX152" fmla="*/ 789503 w 8688289"/>
              <a:gd name="connsiteY152" fmla="*/ 2340390 h 6858000"/>
              <a:gd name="connsiteX153" fmla="*/ 845151 w 8688289"/>
              <a:gd name="connsiteY153" fmla="*/ 2239528 h 6858000"/>
              <a:gd name="connsiteX154" fmla="*/ 900798 w 8688289"/>
              <a:gd name="connsiteY154" fmla="*/ 2135188 h 6858000"/>
              <a:gd name="connsiteX155" fmla="*/ 959924 w 8688289"/>
              <a:gd name="connsiteY155" fmla="*/ 2034327 h 6858000"/>
              <a:gd name="connsiteX156" fmla="*/ 1015572 w 8688289"/>
              <a:gd name="connsiteY156" fmla="*/ 1933465 h 6858000"/>
              <a:gd name="connsiteX157" fmla="*/ 1074698 w 8688289"/>
              <a:gd name="connsiteY157" fmla="*/ 1832604 h 6858000"/>
              <a:gd name="connsiteX158" fmla="*/ 1196427 w 8688289"/>
              <a:gd name="connsiteY158" fmla="*/ 1630881 h 6858000"/>
              <a:gd name="connsiteX159" fmla="*/ 1325113 w 8688289"/>
              <a:gd name="connsiteY159" fmla="*/ 1432635 h 6858000"/>
              <a:gd name="connsiteX160" fmla="*/ 1453798 w 8688289"/>
              <a:gd name="connsiteY160" fmla="*/ 1230912 h 6858000"/>
              <a:gd name="connsiteX161" fmla="*/ 1585962 w 8688289"/>
              <a:gd name="connsiteY161" fmla="*/ 1032667 h 6858000"/>
              <a:gd name="connsiteX162" fmla="*/ 1655521 w 8688289"/>
              <a:gd name="connsiteY162" fmla="*/ 935284 h 6858000"/>
              <a:gd name="connsiteX163" fmla="*/ 1721603 w 8688289"/>
              <a:gd name="connsiteY163" fmla="*/ 837900 h 6858000"/>
              <a:gd name="connsiteX164" fmla="*/ 1999842 w 8688289"/>
              <a:gd name="connsiteY164" fmla="*/ 437932 h 6858000"/>
              <a:gd name="connsiteX165" fmla="*/ 2285037 w 8688289"/>
              <a:gd name="connsiteY1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688289" h="6858000">
                <a:moveTo>
                  <a:pt x="8688288" y="4328128"/>
                </a:moveTo>
                <a:lnTo>
                  <a:pt x="8688288" y="6858000"/>
                </a:lnTo>
                <a:lnTo>
                  <a:pt x="6155182" y="6858000"/>
                </a:lnTo>
                <a:lnTo>
                  <a:pt x="6180380" y="6830469"/>
                </a:lnTo>
                <a:lnTo>
                  <a:pt x="6375147" y="6625268"/>
                </a:lnTo>
                <a:lnTo>
                  <a:pt x="6573392" y="6416589"/>
                </a:lnTo>
                <a:lnTo>
                  <a:pt x="6778594" y="6207910"/>
                </a:lnTo>
                <a:lnTo>
                  <a:pt x="6987273" y="5992275"/>
                </a:lnTo>
                <a:lnTo>
                  <a:pt x="7202908" y="5780117"/>
                </a:lnTo>
                <a:lnTo>
                  <a:pt x="7422021" y="5564482"/>
                </a:lnTo>
                <a:lnTo>
                  <a:pt x="7860247" y="5133213"/>
                </a:lnTo>
                <a:lnTo>
                  <a:pt x="8305429" y="4701942"/>
                </a:lnTo>
                <a:close/>
                <a:moveTo>
                  <a:pt x="7032922" y="0"/>
                </a:moveTo>
                <a:lnTo>
                  <a:pt x="8688289" y="0"/>
                </a:lnTo>
                <a:lnTo>
                  <a:pt x="8688289" y="2405427"/>
                </a:lnTo>
                <a:lnTo>
                  <a:pt x="8611494" y="2503855"/>
                </a:lnTo>
                <a:lnTo>
                  <a:pt x="8489765" y="2653408"/>
                </a:lnTo>
                <a:lnTo>
                  <a:pt x="8371513" y="2802961"/>
                </a:lnTo>
                <a:lnTo>
                  <a:pt x="8138488" y="3088156"/>
                </a:lnTo>
                <a:lnTo>
                  <a:pt x="7919375" y="3355961"/>
                </a:lnTo>
                <a:lnTo>
                  <a:pt x="7710695" y="3599420"/>
                </a:lnTo>
                <a:lnTo>
                  <a:pt x="7362897" y="4013300"/>
                </a:lnTo>
                <a:lnTo>
                  <a:pt x="7220299" y="4176765"/>
                </a:lnTo>
                <a:lnTo>
                  <a:pt x="7164652" y="4242847"/>
                </a:lnTo>
                <a:lnTo>
                  <a:pt x="7112482" y="4305451"/>
                </a:lnTo>
                <a:lnTo>
                  <a:pt x="7032489" y="4399356"/>
                </a:lnTo>
                <a:lnTo>
                  <a:pt x="6945539" y="4503696"/>
                </a:lnTo>
                <a:lnTo>
                  <a:pt x="6740337" y="4733243"/>
                </a:lnTo>
                <a:lnTo>
                  <a:pt x="6510791" y="4990614"/>
                </a:lnTo>
                <a:lnTo>
                  <a:pt x="6260375" y="5268852"/>
                </a:lnTo>
                <a:lnTo>
                  <a:pt x="5992571" y="5564481"/>
                </a:lnTo>
                <a:lnTo>
                  <a:pt x="5717810" y="5874022"/>
                </a:lnTo>
                <a:lnTo>
                  <a:pt x="5436093" y="6200952"/>
                </a:lnTo>
                <a:lnTo>
                  <a:pt x="5293495" y="6364418"/>
                </a:lnTo>
                <a:lnTo>
                  <a:pt x="5154376" y="6531361"/>
                </a:lnTo>
                <a:lnTo>
                  <a:pt x="5015257" y="6698304"/>
                </a:lnTo>
                <a:lnTo>
                  <a:pt x="4885504" y="6858000"/>
                </a:lnTo>
                <a:lnTo>
                  <a:pt x="1863258" y="6858000"/>
                </a:lnTo>
                <a:lnTo>
                  <a:pt x="1878114" y="6820034"/>
                </a:lnTo>
                <a:lnTo>
                  <a:pt x="1909416" y="6736562"/>
                </a:lnTo>
                <a:lnTo>
                  <a:pt x="1947674" y="6656568"/>
                </a:lnTo>
                <a:lnTo>
                  <a:pt x="2020711" y="6493103"/>
                </a:lnTo>
                <a:lnTo>
                  <a:pt x="2104183" y="6326160"/>
                </a:lnTo>
                <a:lnTo>
                  <a:pt x="2194611" y="6152261"/>
                </a:lnTo>
                <a:lnTo>
                  <a:pt x="2243303" y="6068789"/>
                </a:lnTo>
                <a:lnTo>
                  <a:pt x="2291994" y="5985317"/>
                </a:lnTo>
                <a:lnTo>
                  <a:pt x="2340686" y="5898368"/>
                </a:lnTo>
                <a:lnTo>
                  <a:pt x="2392856" y="5814896"/>
                </a:lnTo>
                <a:lnTo>
                  <a:pt x="2441548" y="5727946"/>
                </a:lnTo>
                <a:lnTo>
                  <a:pt x="2500673" y="5644475"/>
                </a:lnTo>
                <a:lnTo>
                  <a:pt x="2608491" y="5474054"/>
                </a:lnTo>
                <a:lnTo>
                  <a:pt x="2664139" y="5390582"/>
                </a:lnTo>
                <a:lnTo>
                  <a:pt x="2719786" y="5307110"/>
                </a:lnTo>
                <a:lnTo>
                  <a:pt x="2834560" y="5140167"/>
                </a:lnTo>
                <a:lnTo>
                  <a:pt x="2949334" y="4976702"/>
                </a:lnTo>
                <a:lnTo>
                  <a:pt x="3067585" y="4813236"/>
                </a:lnTo>
                <a:lnTo>
                  <a:pt x="3185837" y="4656727"/>
                </a:lnTo>
                <a:lnTo>
                  <a:pt x="3300610" y="4500218"/>
                </a:lnTo>
                <a:lnTo>
                  <a:pt x="3359736" y="4423702"/>
                </a:lnTo>
                <a:lnTo>
                  <a:pt x="3418862" y="4350664"/>
                </a:lnTo>
                <a:lnTo>
                  <a:pt x="3533635" y="4204589"/>
                </a:lnTo>
                <a:lnTo>
                  <a:pt x="3644931" y="4061992"/>
                </a:lnTo>
                <a:lnTo>
                  <a:pt x="3752748" y="3926350"/>
                </a:lnTo>
                <a:lnTo>
                  <a:pt x="3860566" y="3797665"/>
                </a:lnTo>
                <a:lnTo>
                  <a:pt x="3961427" y="3675935"/>
                </a:lnTo>
                <a:lnTo>
                  <a:pt x="4149238" y="3456822"/>
                </a:lnTo>
                <a:lnTo>
                  <a:pt x="4309226" y="3269011"/>
                </a:lnTo>
                <a:lnTo>
                  <a:pt x="4535295" y="3011640"/>
                </a:lnTo>
                <a:lnTo>
                  <a:pt x="4684848" y="2837741"/>
                </a:lnTo>
                <a:lnTo>
                  <a:pt x="4862226" y="2632540"/>
                </a:lnTo>
                <a:lnTo>
                  <a:pt x="5279584" y="2138666"/>
                </a:lnTo>
                <a:lnTo>
                  <a:pt x="5512609" y="1860427"/>
                </a:lnTo>
                <a:lnTo>
                  <a:pt x="5759546" y="1561321"/>
                </a:lnTo>
                <a:lnTo>
                  <a:pt x="6270809" y="938761"/>
                </a:lnTo>
                <a:lnTo>
                  <a:pt x="6531659" y="618787"/>
                </a:lnTo>
                <a:lnTo>
                  <a:pt x="6789029" y="302290"/>
                </a:lnTo>
                <a:close/>
                <a:moveTo>
                  <a:pt x="2320585" y="0"/>
                </a:moveTo>
                <a:lnTo>
                  <a:pt x="5394900" y="0"/>
                </a:lnTo>
                <a:lnTo>
                  <a:pt x="5324796" y="90134"/>
                </a:lnTo>
                <a:lnTo>
                  <a:pt x="5053513" y="441409"/>
                </a:lnTo>
                <a:lnTo>
                  <a:pt x="4497036" y="1150919"/>
                </a:lnTo>
                <a:lnTo>
                  <a:pt x="4215319" y="1509151"/>
                </a:lnTo>
                <a:lnTo>
                  <a:pt x="3933602" y="1867384"/>
                </a:lnTo>
                <a:lnTo>
                  <a:pt x="3658841" y="2229094"/>
                </a:lnTo>
                <a:lnTo>
                  <a:pt x="3519722" y="2409949"/>
                </a:lnTo>
                <a:lnTo>
                  <a:pt x="3384080" y="2590805"/>
                </a:lnTo>
                <a:lnTo>
                  <a:pt x="3248439" y="2771660"/>
                </a:lnTo>
                <a:lnTo>
                  <a:pt x="3116275" y="2952515"/>
                </a:lnTo>
                <a:lnTo>
                  <a:pt x="2984112" y="3133370"/>
                </a:lnTo>
                <a:lnTo>
                  <a:pt x="2855426" y="3314225"/>
                </a:lnTo>
                <a:lnTo>
                  <a:pt x="2730219" y="3498559"/>
                </a:lnTo>
                <a:lnTo>
                  <a:pt x="2605011" y="3679414"/>
                </a:lnTo>
                <a:lnTo>
                  <a:pt x="2486760" y="3860269"/>
                </a:lnTo>
                <a:lnTo>
                  <a:pt x="2365030" y="4044602"/>
                </a:lnTo>
                <a:lnTo>
                  <a:pt x="2250257" y="4225458"/>
                </a:lnTo>
                <a:lnTo>
                  <a:pt x="2135483" y="4406313"/>
                </a:lnTo>
                <a:lnTo>
                  <a:pt x="2027666" y="4587168"/>
                </a:lnTo>
                <a:lnTo>
                  <a:pt x="1923326" y="4771501"/>
                </a:lnTo>
                <a:lnTo>
                  <a:pt x="1825943" y="4952356"/>
                </a:lnTo>
                <a:lnTo>
                  <a:pt x="1728559" y="5133212"/>
                </a:lnTo>
                <a:lnTo>
                  <a:pt x="1638131" y="5314067"/>
                </a:lnTo>
                <a:lnTo>
                  <a:pt x="1551182" y="5494922"/>
                </a:lnTo>
                <a:lnTo>
                  <a:pt x="1467710" y="5675777"/>
                </a:lnTo>
                <a:lnTo>
                  <a:pt x="1391194" y="5853155"/>
                </a:lnTo>
                <a:lnTo>
                  <a:pt x="1321635" y="6034010"/>
                </a:lnTo>
                <a:lnTo>
                  <a:pt x="1255553" y="6214865"/>
                </a:lnTo>
                <a:lnTo>
                  <a:pt x="1192949" y="6395720"/>
                </a:lnTo>
                <a:lnTo>
                  <a:pt x="1140779" y="6573097"/>
                </a:lnTo>
                <a:lnTo>
                  <a:pt x="1092088" y="6750475"/>
                </a:lnTo>
                <a:lnTo>
                  <a:pt x="1066788" y="6858000"/>
                </a:lnTo>
                <a:lnTo>
                  <a:pt x="248652" y="6858000"/>
                </a:lnTo>
                <a:lnTo>
                  <a:pt x="236503" y="6820034"/>
                </a:lnTo>
                <a:lnTo>
                  <a:pt x="208680"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8" y="3811577"/>
                </a:lnTo>
                <a:lnTo>
                  <a:pt x="226069" y="3703760"/>
                </a:lnTo>
                <a:lnTo>
                  <a:pt x="257371" y="3595942"/>
                </a:lnTo>
                <a:lnTo>
                  <a:pt x="292151" y="3488125"/>
                </a:lnTo>
                <a:lnTo>
                  <a:pt x="330409" y="3380307"/>
                </a:lnTo>
                <a:lnTo>
                  <a:pt x="368667" y="3275968"/>
                </a:lnTo>
                <a:lnTo>
                  <a:pt x="406925" y="3171628"/>
                </a:lnTo>
                <a:lnTo>
                  <a:pt x="448660" y="3063811"/>
                </a:lnTo>
                <a:lnTo>
                  <a:pt x="493874" y="2959471"/>
                </a:lnTo>
                <a:lnTo>
                  <a:pt x="539088" y="2855131"/>
                </a:lnTo>
                <a:lnTo>
                  <a:pt x="636472" y="2649930"/>
                </a:lnTo>
                <a:lnTo>
                  <a:pt x="737333" y="2441251"/>
                </a:lnTo>
                <a:lnTo>
                  <a:pt x="789503" y="2340390"/>
                </a:lnTo>
                <a:lnTo>
                  <a:pt x="845151" y="2239528"/>
                </a:lnTo>
                <a:lnTo>
                  <a:pt x="900798" y="2135188"/>
                </a:lnTo>
                <a:lnTo>
                  <a:pt x="959924" y="2034327"/>
                </a:lnTo>
                <a:lnTo>
                  <a:pt x="1015572" y="1933465"/>
                </a:lnTo>
                <a:lnTo>
                  <a:pt x="1074698" y="1832604"/>
                </a:lnTo>
                <a:lnTo>
                  <a:pt x="1196427" y="1630881"/>
                </a:lnTo>
                <a:lnTo>
                  <a:pt x="1325113" y="1432635"/>
                </a:lnTo>
                <a:lnTo>
                  <a:pt x="1453798" y="1230912"/>
                </a:lnTo>
                <a:lnTo>
                  <a:pt x="1585962" y="1032667"/>
                </a:lnTo>
                <a:lnTo>
                  <a:pt x="1655521" y="935284"/>
                </a:lnTo>
                <a:lnTo>
                  <a:pt x="1721603" y="837900"/>
                </a:lnTo>
                <a:lnTo>
                  <a:pt x="1999842" y="437932"/>
                </a:lnTo>
                <a:lnTo>
                  <a:pt x="2285037" y="48398"/>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 name="Group 4">
            <a:extLst>
              <a:ext uri="{FF2B5EF4-FFF2-40B4-BE49-F238E27FC236}">
                <a16:creationId xmlns:a16="http://schemas.microsoft.com/office/drawing/2014/main" id="{1F9E1514-77AC-237D-55D9-DFBEE85FFD7C}"/>
              </a:ext>
              <a:ext uri="{C183D7F6-B498-43B3-948B-1728B52AA6E4}">
                <adec:decorative xmlns:adec="http://schemas.microsoft.com/office/drawing/2017/decorative" val="1"/>
              </a:ext>
            </a:extLst>
          </p:cNvPr>
          <p:cNvGrpSpPr>
            <a:grpSpLocks noChangeAspect="1"/>
          </p:cNvGrpSpPr>
          <p:nvPr userDrawn="1"/>
        </p:nvGrpSpPr>
        <p:grpSpPr>
          <a:xfrm>
            <a:off x="628600" y="476672"/>
            <a:ext cx="2353395" cy="936000"/>
            <a:chOff x="911225" y="260350"/>
            <a:chExt cx="4183063" cy="1663700"/>
          </a:xfrm>
          <a:solidFill>
            <a:schemeClr val="accent1"/>
          </a:solidFill>
        </p:grpSpPr>
        <p:sp>
          <p:nvSpPr>
            <p:cNvPr id="6" name="Freeform 6">
              <a:extLst>
                <a:ext uri="{FF2B5EF4-FFF2-40B4-BE49-F238E27FC236}">
                  <a16:creationId xmlns:a16="http://schemas.microsoft.com/office/drawing/2014/main" id="{AF0E36BB-BBC1-E040-DA8C-2138DB4E9E3C}"/>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7" name="Freeform 7">
              <a:extLst>
                <a:ext uri="{FF2B5EF4-FFF2-40B4-BE49-F238E27FC236}">
                  <a16:creationId xmlns:a16="http://schemas.microsoft.com/office/drawing/2014/main" id="{8566E919-F51F-823C-4232-8C855258E7A4}"/>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8" name="Freeform 8">
              <a:extLst>
                <a:ext uri="{FF2B5EF4-FFF2-40B4-BE49-F238E27FC236}">
                  <a16:creationId xmlns:a16="http://schemas.microsoft.com/office/drawing/2014/main" id="{1EBCD1A8-6EFF-EA63-1F2E-D604762C5238}"/>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23421313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57B097-0AF0-7324-8CE9-0AC6CABA607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fi-FI"/>
          </a:p>
        </p:txBody>
      </p:sp>
      <p:sp>
        <p:nvSpPr>
          <p:cNvPr id="3" name="Picture Placeholder 2">
            <a:extLst>
              <a:ext uri="{FF2B5EF4-FFF2-40B4-BE49-F238E27FC236}">
                <a16:creationId xmlns:a16="http://schemas.microsoft.com/office/drawing/2014/main" id="{86894800-5893-ACAA-DC8E-4A335EEE754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i-FI"/>
          </a:p>
        </p:txBody>
      </p:sp>
      <p:sp>
        <p:nvSpPr>
          <p:cNvPr id="4" name="Text Placeholder 3">
            <a:extLst>
              <a:ext uri="{FF2B5EF4-FFF2-40B4-BE49-F238E27FC236}">
                <a16:creationId xmlns:a16="http://schemas.microsoft.com/office/drawing/2014/main" id="{FEAADE3E-D182-771B-1C05-1A31609752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60234841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cSld name="1_Section Header Picture 2">
    <p:bg>
      <p:bgPr>
        <a:solidFill>
          <a:schemeClr val="bg1"/>
        </a:solidFill>
        <a:effectLst/>
      </p:bgPr>
    </p:bg>
    <p:spTree>
      <p:nvGrpSpPr>
        <p:cNvPr id="1" name=""/>
        <p:cNvGrpSpPr/>
        <p:nvPr/>
      </p:nvGrpSpPr>
      <p:grpSpPr>
        <a:xfrm>
          <a:off x="0" y="0"/>
          <a:ext cx="0" cy="0"/>
          <a:chOff x="0" y="0"/>
          <a:chExt cx="0" cy="0"/>
        </a:xfrm>
      </p:grpSpPr>
      <p:sp>
        <p:nvSpPr>
          <p:cNvPr id="3"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grpSp>
        <p:nvGrpSpPr>
          <p:cNvPr id="13" name="Group 12">
            <a:extLst>
              <a:ext uri="{C183D7F6-B498-43B3-948B-1728B52AA6E4}">
                <adec:decorative xmlns:adec="http://schemas.microsoft.com/office/drawing/2017/decorative" val="1"/>
              </a:ext>
            </a:extLst>
          </p:cNvPr>
          <p:cNvGrpSpPr>
            <a:grpSpLocks noChangeAspect="1"/>
          </p:cNvGrpSpPr>
          <p:nvPr/>
        </p:nvGrpSpPr>
        <p:grpSpPr>
          <a:xfrm>
            <a:off x="628604" y="476672"/>
            <a:ext cx="1538760" cy="612000"/>
            <a:chOff x="911225" y="260350"/>
            <a:chExt cx="4183063" cy="1663700"/>
          </a:xfrm>
          <a:solidFill>
            <a:schemeClr val="accent2"/>
          </a:solidFill>
        </p:grpSpPr>
        <p:sp>
          <p:nvSpPr>
            <p:cNvPr id="14" name="Freeform 6"/>
            <p:cNvSpPr>
              <a:spLocks noEditPoints="1"/>
            </p:cNvSpPr>
            <p:nvPr/>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accent2"/>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3651101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userDrawn="1">
  <p:cSld name="1_Title and Half Picture">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055689" y="3789039"/>
            <a:ext cx="10656886" cy="864097"/>
          </a:xfrm>
        </p:spPr>
        <p:txBody>
          <a:bodyPr/>
          <a:lstStyle>
            <a:lvl1pPr>
              <a:defRPr>
                <a:solidFill>
                  <a:schemeClr val="bg1"/>
                </a:solidFill>
              </a:defRPr>
            </a:lvl1pPr>
          </a:lstStyle>
          <a:p>
            <a:r>
              <a:rPr lang="fi-FI"/>
              <a:t>Muokkaa ots. perustyyl. napsautt.</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716AB7A1-68B7-4EF6-8A04-71AAE9D669E5}"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ext Placeholder 7"/>
          <p:cNvSpPr>
            <a:spLocks noGrp="1"/>
          </p:cNvSpPr>
          <p:nvPr>
            <p:ph type="body" sz="quarter" idx="13"/>
          </p:nvPr>
        </p:nvSpPr>
        <p:spPr>
          <a:xfrm>
            <a:off x="1055440" y="4797152"/>
            <a:ext cx="10657135" cy="13686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i-FI"/>
              <a:t>Muokkaa tekstin perustyylejä napsauttamalla</a:t>
            </a:r>
          </a:p>
          <a:p>
            <a:pPr lvl="1"/>
            <a:r>
              <a:rPr lang="fi-FI"/>
              <a:t>toinen taso</a:t>
            </a:r>
          </a:p>
          <a:p>
            <a:pPr lvl="2"/>
            <a:r>
              <a:rPr lang="fi-FI"/>
              <a:t>kolmas taso</a:t>
            </a:r>
          </a:p>
        </p:txBody>
      </p:sp>
      <p:sp>
        <p:nvSpPr>
          <p:cNvPr id="7" name="Picture Placeholder 6">
            <a:extLst>
              <a:ext uri="{C183D7F6-B498-43B3-948B-1728B52AA6E4}">
                <adec:decorative xmlns:adec="http://schemas.microsoft.com/office/drawing/2017/decorative" val="1"/>
              </a:ext>
            </a:extLst>
          </p:cNvPr>
          <p:cNvSpPr>
            <a:spLocks noGrp="1"/>
          </p:cNvSpPr>
          <p:nvPr>
            <p:ph type="pic" sz="quarter" idx="14"/>
          </p:nvPr>
        </p:nvSpPr>
        <p:spPr>
          <a:xfrm>
            <a:off x="0" y="1"/>
            <a:ext cx="12192000" cy="3357563"/>
          </a:xfrm>
          <a:custGeom>
            <a:avLst/>
            <a:gdLst/>
            <a:ahLst/>
            <a:cxnLst/>
            <a:rect l="l" t="t" r="r" b="b"/>
            <a:pathLst>
              <a:path w="12192000" h="3357563">
                <a:moveTo>
                  <a:pt x="0" y="0"/>
                </a:moveTo>
                <a:lnTo>
                  <a:pt x="479376" y="0"/>
                </a:lnTo>
                <a:lnTo>
                  <a:pt x="479376" y="1268760"/>
                </a:lnTo>
                <a:lnTo>
                  <a:pt x="1055344" y="1268760"/>
                </a:lnTo>
                <a:lnTo>
                  <a:pt x="1055344" y="0"/>
                </a:lnTo>
                <a:lnTo>
                  <a:pt x="12192000" y="0"/>
                </a:lnTo>
                <a:lnTo>
                  <a:pt x="12192000" y="3357563"/>
                </a:lnTo>
                <a:lnTo>
                  <a:pt x="0" y="3357563"/>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fi-FI"/>
              <a:t>Lisää kuva napsauttamalla kuvaketta</a:t>
            </a:r>
            <a:endParaRPr lang="fi-FI" dirty="0"/>
          </a:p>
        </p:txBody>
      </p:sp>
      <p:sp>
        <p:nvSpPr>
          <p:cNvPr id="11" name="Freeform 6">
            <a:extLst>
              <a:ext uri="{C183D7F6-B498-43B3-948B-1728B52AA6E4}">
                <adec:decorative xmlns:adec="http://schemas.microsoft.com/office/drawing/2017/decorative" val="1"/>
              </a:ext>
            </a:extLst>
          </p:cNvPr>
          <p:cNvSpPr>
            <a:spLocks noChangeAspect="1" noEditPoints="1"/>
          </p:cNvSpPr>
          <p:nvPr userDrawn="1"/>
        </p:nvSpPr>
        <p:spPr bwMode="auto">
          <a:xfrm>
            <a:off x="632682" y="476672"/>
            <a:ext cx="269351" cy="612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0560575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1_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343471" y="476250"/>
            <a:ext cx="6481317" cy="1080542"/>
          </a:xfrm>
        </p:spPr>
        <p:txBody>
          <a:bodyPr/>
          <a:lstStyle/>
          <a:p>
            <a:r>
              <a:rPr lang="fi-FI"/>
              <a:t>Muokkaa ots. perustyyl. napsautt.</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6769348"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9" name="Picture Placeholder 2">
            <a:extLst>
              <a:ext uri="{C183D7F6-B498-43B3-948B-1728B52AA6E4}">
                <adec:decorative xmlns:adec="http://schemas.microsoft.com/office/drawing/2017/decorative" val="1"/>
              </a:ext>
            </a:extLst>
          </p:cNvPr>
          <p:cNvSpPr>
            <a:spLocks noGrp="1"/>
          </p:cNvSpPr>
          <p:nvPr>
            <p:ph type="pic" sz="quarter" idx="13"/>
          </p:nvPr>
        </p:nvSpPr>
        <p:spPr>
          <a:xfrm>
            <a:off x="7731674" y="0"/>
            <a:ext cx="4460326" cy="6669360"/>
          </a:xfrm>
          <a:custGeom>
            <a:avLst/>
            <a:gdLst/>
            <a:ahLst/>
            <a:cxnLst/>
            <a:rect l="l" t="t" r="r" b="b"/>
            <a:pathLst>
              <a:path w="4460326" h="6669360">
                <a:moveTo>
                  <a:pt x="1820710" y="0"/>
                </a:moveTo>
                <a:lnTo>
                  <a:pt x="4460326" y="0"/>
                </a:lnTo>
                <a:lnTo>
                  <a:pt x="4460326" y="6669360"/>
                </a:lnTo>
                <a:lnTo>
                  <a:pt x="0" y="6669360"/>
                </a:lnTo>
                <a:close/>
              </a:path>
            </a:pathLst>
          </a:custGeom>
          <a:solidFill>
            <a:schemeClr val="accent5"/>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a:xfrm>
            <a:off x="911424" y="6381328"/>
            <a:ext cx="798984" cy="216471"/>
          </a:xfrm>
        </p:spPr>
        <p:txBody>
          <a:bodyPr/>
          <a:lstStyle>
            <a:lvl1pPr algn="l">
              <a:defRPr/>
            </a:lvl1pPr>
          </a:lstStyle>
          <a:p>
            <a:fld id="{642B9AE7-62DA-4431-8044-D3A11E33FD71}" type="datetime1">
              <a:rPr lang="fi-FI" smtClean="0"/>
              <a:t>4.5.2026</a:t>
            </a:fld>
            <a:endParaRPr lang="fi-FI"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a:xfrm>
            <a:off x="1703512" y="6381328"/>
            <a:ext cx="4392488" cy="216471"/>
          </a:xfrm>
        </p:spPr>
        <p:txBody>
          <a:bodyPr/>
          <a:lstStyle>
            <a:lvl1pPr algn="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a:xfrm>
            <a:off x="479425" y="6381551"/>
            <a:ext cx="431999" cy="215801"/>
          </a:xfrm>
        </p:spPr>
        <p:txBody>
          <a:bodyPr/>
          <a:lstStyle>
            <a:lvl1pPr algn="l">
              <a:defRPr/>
            </a:lvl1pPr>
          </a:lstStyle>
          <a:p>
            <a:fld id="{9E548902-A2E1-4711-A467-290FB9FE5D63}" type="slidenum">
              <a:rPr lang="fi-FI" smtClean="0"/>
              <a:pPr/>
              <a:t>‹#›</a:t>
            </a:fld>
            <a:endParaRPr lang="fi-FI"/>
          </a:p>
        </p:txBody>
      </p:sp>
    </p:spTree>
    <p:extLst>
      <p:ext uri="{BB962C8B-B14F-4D97-AF65-F5344CB8AC3E}">
        <p14:creationId xmlns:p14="http://schemas.microsoft.com/office/powerpoint/2010/main" val="29637382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1_Content and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343471" y="476250"/>
            <a:ext cx="4608513" cy="1080542"/>
          </a:xfrm>
        </p:spPr>
        <p:txBody>
          <a:bodyPr/>
          <a:lstStyle/>
          <a:p>
            <a:r>
              <a:rPr lang="fi-FI"/>
              <a:t>Muokkaa ots. perustyyl. napsautt.</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4896544"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9" name="Picture Placeholder 2">
            <a:extLst>
              <a:ext uri="{C183D7F6-B498-43B3-948B-1728B52AA6E4}">
                <adec:decorative xmlns:adec="http://schemas.microsoft.com/office/drawing/2017/decorative" val="1"/>
              </a:ext>
            </a:extLst>
          </p:cNvPr>
          <p:cNvSpPr>
            <a:spLocks noGrp="1"/>
          </p:cNvSpPr>
          <p:nvPr>
            <p:ph type="pic" sz="quarter" idx="13"/>
          </p:nvPr>
        </p:nvSpPr>
        <p:spPr>
          <a:xfrm>
            <a:off x="6003482" y="0"/>
            <a:ext cx="6188518" cy="6669360"/>
          </a:xfrm>
          <a:custGeom>
            <a:avLst/>
            <a:gdLst/>
            <a:ahLst/>
            <a:cxnLst/>
            <a:rect l="l" t="t" r="r" b="b"/>
            <a:pathLst>
              <a:path w="6188518" h="6669360">
                <a:moveTo>
                  <a:pt x="1820710" y="0"/>
                </a:moveTo>
                <a:lnTo>
                  <a:pt x="6188518" y="0"/>
                </a:lnTo>
                <a:lnTo>
                  <a:pt x="6188518" y="6669360"/>
                </a:lnTo>
                <a:lnTo>
                  <a:pt x="0" y="6669360"/>
                </a:lnTo>
                <a:close/>
              </a:path>
            </a:pathLst>
          </a:custGeom>
          <a:solidFill>
            <a:schemeClr val="accent5"/>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CD9EBB44-12F0-4A4E-B183-E1EF1B0DA2F5}"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Tree>
    <p:extLst>
      <p:ext uri="{BB962C8B-B14F-4D97-AF65-F5344CB8AC3E}">
        <p14:creationId xmlns:p14="http://schemas.microsoft.com/office/powerpoint/2010/main" val="34167834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1"/>
        </a:solidFill>
        <a:effectLst/>
      </p:bgPr>
    </p:bg>
    <p:spTree>
      <p:nvGrpSpPr>
        <p:cNvPr id="1" name=""/>
        <p:cNvGrpSpPr/>
        <p:nvPr/>
      </p:nvGrpSpPr>
      <p:grpSpPr>
        <a:xfrm>
          <a:off x="0" y="0"/>
          <a:ext cx="0" cy="0"/>
          <a:chOff x="0" y="0"/>
          <a:chExt cx="0" cy="0"/>
        </a:xfrm>
      </p:grpSpPr>
      <p:grpSp>
        <p:nvGrpSpPr>
          <p:cNvPr id="35" name="Group 34">
            <a:extLst>
              <a:ext uri="{FF2B5EF4-FFF2-40B4-BE49-F238E27FC236}">
                <a16:creationId xmlns:a16="http://schemas.microsoft.com/office/drawing/2014/main" id="{41BC0D62-C567-5B18-E50A-2E50EACEFED3}"/>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1"/>
          </a:solidFill>
        </p:grpSpPr>
        <p:sp>
          <p:nvSpPr>
            <p:cNvPr id="36" name="Freeform: Shape 35">
              <a:extLst>
                <a:ext uri="{FF2B5EF4-FFF2-40B4-BE49-F238E27FC236}">
                  <a16:creationId xmlns:a16="http://schemas.microsoft.com/office/drawing/2014/main" id="{49B59EA1-27E4-73CA-65B2-1B6EA44E25F7}"/>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37" name="Freeform: Shape 36">
              <a:extLst>
                <a:ext uri="{FF2B5EF4-FFF2-40B4-BE49-F238E27FC236}">
                  <a16:creationId xmlns:a16="http://schemas.microsoft.com/office/drawing/2014/main" id="{2917A45B-4A78-0709-5B22-62D65AE3CF20}"/>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5A08C59-4BC5-4041-B47F-FB7DDB3CCC22}"/>
              </a:ext>
            </a:extLst>
          </p:cNvPr>
          <p:cNvSpPr>
            <a:spLocks noGrp="1"/>
          </p:cNvSpPr>
          <p:nvPr>
            <p:ph type="ctrTitle"/>
          </p:nvPr>
        </p:nvSpPr>
        <p:spPr>
          <a:xfrm>
            <a:off x="2207568" y="2636912"/>
            <a:ext cx="777686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3"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2495600" y="4941168"/>
            <a:ext cx="7200800"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0E5D2B4C-1752-439F-8D97-FB430E361ADC}"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7" name="Freeform: Shape 6">
            <a:extLst>
              <a:ext uri="{FF2B5EF4-FFF2-40B4-BE49-F238E27FC236}">
                <a16:creationId xmlns:a16="http://schemas.microsoft.com/office/drawing/2014/main" id="{11E7CA0F-C8CC-CE9B-6FEB-993BF50E930D}"/>
              </a:ext>
              <a:ext uri="{C183D7F6-B498-43B3-948B-1728B52AA6E4}">
                <adec:decorative xmlns:adec="http://schemas.microsoft.com/office/drawing/2017/decorative" val="1"/>
              </a:ext>
            </a:extLst>
          </p:cNvPr>
          <p:cNvSpPr/>
          <p:nvPr userDrawn="1"/>
        </p:nvSpPr>
        <p:spPr>
          <a:xfrm>
            <a:off x="0" y="0"/>
            <a:ext cx="1055440" cy="1859886"/>
          </a:xfrm>
          <a:custGeom>
            <a:avLst/>
            <a:gdLst>
              <a:gd name="connsiteX0" fmla="*/ 0 w 1055440"/>
              <a:gd name="connsiteY0" fmla="*/ 0 h 1859886"/>
              <a:gd name="connsiteX1" fmla="*/ 1052827 w 1055440"/>
              <a:gd name="connsiteY1" fmla="*/ 0 h 1859886"/>
              <a:gd name="connsiteX2" fmla="*/ 1053220 w 1055440"/>
              <a:gd name="connsiteY2" fmla="*/ 7467 h 1859886"/>
              <a:gd name="connsiteX3" fmla="*/ 1055440 w 1055440"/>
              <a:gd name="connsiteY3" fmla="*/ 49646 h 1859886"/>
              <a:gd name="connsiteX4" fmla="*/ 1055440 w 1055440"/>
              <a:gd name="connsiteY4" fmla="*/ 91825 h 1859886"/>
              <a:gd name="connsiteX5" fmla="*/ 1053220 w 1055440"/>
              <a:gd name="connsiteY5" fmla="*/ 134004 h 1859886"/>
              <a:gd name="connsiteX6" fmla="*/ 1051000 w 1055440"/>
              <a:gd name="connsiteY6" fmla="*/ 176183 h 1859886"/>
              <a:gd name="connsiteX7" fmla="*/ 1048780 w 1055440"/>
              <a:gd name="connsiteY7" fmla="*/ 218361 h 1859886"/>
              <a:gd name="connsiteX8" fmla="*/ 1044341 w 1055440"/>
              <a:gd name="connsiteY8" fmla="*/ 258320 h 1859886"/>
              <a:gd name="connsiteX9" fmla="*/ 1039901 w 1055440"/>
              <a:gd name="connsiteY9" fmla="*/ 300499 h 1859886"/>
              <a:gd name="connsiteX10" fmla="*/ 1033241 w 1055440"/>
              <a:gd name="connsiteY10" fmla="*/ 342678 h 1859886"/>
              <a:gd name="connsiteX11" fmla="*/ 1026581 w 1055440"/>
              <a:gd name="connsiteY11" fmla="*/ 382637 h 1859886"/>
              <a:gd name="connsiteX12" fmla="*/ 1017701 w 1055440"/>
              <a:gd name="connsiteY12" fmla="*/ 424816 h 1859886"/>
              <a:gd name="connsiteX13" fmla="*/ 997722 w 1055440"/>
              <a:gd name="connsiteY13" fmla="*/ 506954 h 1859886"/>
              <a:gd name="connsiteX14" fmla="*/ 986622 w 1055440"/>
              <a:gd name="connsiteY14" fmla="*/ 546913 h 1859886"/>
              <a:gd name="connsiteX15" fmla="*/ 973302 w 1055440"/>
              <a:gd name="connsiteY15" fmla="*/ 586872 h 1859886"/>
              <a:gd name="connsiteX16" fmla="*/ 957763 w 1055440"/>
              <a:gd name="connsiteY16" fmla="*/ 624611 h 1859886"/>
              <a:gd name="connsiteX17" fmla="*/ 942223 w 1055440"/>
              <a:gd name="connsiteY17" fmla="*/ 664570 h 1859886"/>
              <a:gd name="connsiteX18" fmla="*/ 926684 w 1055440"/>
              <a:gd name="connsiteY18" fmla="*/ 702309 h 1859886"/>
              <a:gd name="connsiteX19" fmla="*/ 908924 w 1055440"/>
              <a:gd name="connsiteY19" fmla="*/ 740048 h 1859886"/>
              <a:gd name="connsiteX20" fmla="*/ 888944 w 1055440"/>
              <a:gd name="connsiteY20" fmla="*/ 777787 h 1859886"/>
              <a:gd name="connsiteX21" fmla="*/ 868965 w 1055440"/>
              <a:gd name="connsiteY21" fmla="*/ 815526 h 1859886"/>
              <a:gd name="connsiteX22" fmla="*/ 846766 w 1055440"/>
              <a:gd name="connsiteY22" fmla="*/ 851045 h 1859886"/>
              <a:gd name="connsiteX23" fmla="*/ 824566 w 1055440"/>
              <a:gd name="connsiteY23" fmla="*/ 886564 h 1859886"/>
              <a:gd name="connsiteX24" fmla="*/ 800147 w 1055440"/>
              <a:gd name="connsiteY24" fmla="*/ 922083 h 1859886"/>
              <a:gd name="connsiteX25" fmla="*/ 775727 w 1055440"/>
              <a:gd name="connsiteY25" fmla="*/ 955382 h 1859886"/>
              <a:gd name="connsiteX26" fmla="*/ 646971 w 1055440"/>
              <a:gd name="connsiteY26" fmla="*/ 1117438 h 1859886"/>
              <a:gd name="connsiteX27" fmla="*/ 582593 w 1055440"/>
              <a:gd name="connsiteY27" fmla="*/ 1197356 h 1859886"/>
              <a:gd name="connsiteX28" fmla="*/ 515994 w 1055440"/>
              <a:gd name="connsiteY28" fmla="*/ 1277273 h 1859886"/>
              <a:gd name="connsiteX29" fmla="*/ 382798 w 1055440"/>
              <a:gd name="connsiteY29" fmla="*/ 1432669 h 1859886"/>
              <a:gd name="connsiteX30" fmla="*/ 242941 w 1055440"/>
              <a:gd name="connsiteY30" fmla="*/ 1590285 h 1859886"/>
              <a:gd name="connsiteX31" fmla="*/ 100865 w 1055440"/>
              <a:gd name="connsiteY31" fmla="*/ 1750121 h 1859886"/>
              <a:gd name="connsiteX32" fmla="*/ 0 w 1055440"/>
              <a:gd name="connsiteY32" fmla="*/ 1859886 h 185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5440" h="1859886">
                <a:moveTo>
                  <a:pt x="0" y="0"/>
                </a:moveTo>
                <a:lnTo>
                  <a:pt x="1052827" y="0"/>
                </a:lnTo>
                <a:lnTo>
                  <a:pt x="1053220" y="7467"/>
                </a:lnTo>
                <a:lnTo>
                  <a:pt x="1055440" y="49646"/>
                </a:lnTo>
                <a:lnTo>
                  <a:pt x="1055440" y="91825"/>
                </a:lnTo>
                <a:lnTo>
                  <a:pt x="1053220" y="134004"/>
                </a:lnTo>
                <a:lnTo>
                  <a:pt x="1051000" y="176183"/>
                </a:lnTo>
                <a:lnTo>
                  <a:pt x="1048780" y="218361"/>
                </a:lnTo>
                <a:lnTo>
                  <a:pt x="1044341" y="258320"/>
                </a:lnTo>
                <a:lnTo>
                  <a:pt x="1039901" y="300499"/>
                </a:lnTo>
                <a:lnTo>
                  <a:pt x="1033241" y="342678"/>
                </a:lnTo>
                <a:lnTo>
                  <a:pt x="1026581" y="382637"/>
                </a:lnTo>
                <a:lnTo>
                  <a:pt x="1017701" y="424816"/>
                </a:lnTo>
                <a:lnTo>
                  <a:pt x="997722" y="506954"/>
                </a:lnTo>
                <a:lnTo>
                  <a:pt x="986622" y="546913"/>
                </a:lnTo>
                <a:lnTo>
                  <a:pt x="973302" y="586872"/>
                </a:lnTo>
                <a:lnTo>
                  <a:pt x="957763" y="624611"/>
                </a:lnTo>
                <a:lnTo>
                  <a:pt x="942223" y="664570"/>
                </a:lnTo>
                <a:lnTo>
                  <a:pt x="926684" y="702309"/>
                </a:lnTo>
                <a:lnTo>
                  <a:pt x="908924" y="740048"/>
                </a:lnTo>
                <a:lnTo>
                  <a:pt x="888944" y="777787"/>
                </a:lnTo>
                <a:lnTo>
                  <a:pt x="868965" y="815526"/>
                </a:lnTo>
                <a:lnTo>
                  <a:pt x="846766" y="851045"/>
                </a:lnTo>
                <a:lnTo>
                  <a:pt x="824566" y="886564"/>
                </a:lnTo>
                <a:lnTo>
                  <a:pt x="800147" y="922083"/>
                </a:lnTo>
                <a:lnTo>
                  <a:pt x="775727" y="955382"/>
                </a:lnTo>
                <a:lnTo>
                  <a:pt x="646971" y="1117438"/>
                </a:lnTo>
                <a:lnTo>
                  <a:pt x="582593" y="1197356"/>
                </a:lnTo>
                <a:lnTo>
                  <a:pt x="515994" y="1277273"/>
                </a:lnTo>
                <a:lnTo>
                  <a:pt x="382798" y="1432669"/>
                </a:lnTo>
                <a:lnTo>
                  <a:pt x="242941" y="1590285"/>
                </a:lnTo>
                <a:lnTo>
                  <a:pt x="100865" y="1750121"/>
                </a:lnTo>
                <a:lnTo>
                  <a:pt x="0" y="185988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2456144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preserve="1" userDrawn="1">
  <p:cSld name="Title Slide 2">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24EA29E3-E866-4A2F-84AC-3AE1AF44FDD8}"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accent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2207568" y="2636912"/>
            <a:ext cx="7776864"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2495600" y="4941168"/>
            <a:ext cx="7200800" cy="576064"/>
          </a:xfrm>
        </p:spPr>
        <p:txBody>
          <a:bodyPr/>
          <a:lstStyle>
            <a:lvl1pPr marL="0" indent="0" algn="ctr">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5" name="Group 14">
            <a:extLst>
              <a:ext uri="{FF2B5EF4-FFF2-40B4-BE49-F238E27FC236}">
                <a16:creationId xmlns:a16="http://schemas.microsoft.com/office/drawing/2014/main" id="{1FF26978-9DBF-1097-4DB0-BE724D2E490C}"/>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accent1"/>
          </a:solidFill>
        </p:grpSpPr>
        <p:sp>
          <p:nvSpPr>
            <p:cNvPr id="22" name="Freeform: Shape 21">
              <a:extLst>
                <a:ext uri="{FF2B5EF4-FFF2-40B4-BE49-F238E27FC236}">
                  <a16:creationId xmlns:a16="http://schemas.microsoft.com/office/drawing/2014/main" id="{9E2E0327-8C70-04CD-AE98-946AFFDF5BDE}"/>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23" name="Freeform: Shape 22">
              <a:extLst>
                <a:ext uri="{FF2B5EF4-FFF2-40B4-BE49-F238E27FC236}">
                  <a16:creationId xmlns:a16="http://schemas.microsoft.com/office/drawing/2014/main" id="{FBF6A573-072E-10C2-4A9A-DA609EA90E1A}"/>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Freeform: Shape 1">
            <a:extLst>
              <a:ext uri="{FF2B5EF4-FFF2-40B4-BE49-F238E27FC236}">
                <a16:creationId xmlns:a16="http://schemas.microsoft.com/office/drawing/2014/main" id="{D3AE2EA5-062C-A107-1DFD-DB98E870F14D}"/>
              </a:ext>
              <a:ext uri="{C183D7F6-B498-43B3-948B-1728B52AA6E4}">
                <adec:decorative xmlns:adec="http://schemas.microsoft.com/office/drawing/2017/decorative" val="1"/>
              </a:ext>
            </a:extLst>
          </p:cNvPr>
          <p:cNvSpPr/>
          <p:nvPr userDrawn="1"/>
        </p:nvSpPr>
        <p:spPr>
          <a:xfrm>
            <a:off x="0" y="0"/>
            <a:ext cx="1055440" cy="1859886"/>
          </a:xfrm>
          <a:custGeom>
            <a:avLst/>
            <a:gdLst>
              <a:gd name="connsiteX0" fmla="*/ 0 w 1055440"/>
              <a:gd name="connsiteY0" fmla="*/ 0 h 1859886"/>
              <a:gd name="connsiteX1" fmla="*/ 1052827 w 1055440"/>
              <a:gd name="connsiteY1" fmla="*/ 0 h 1859886"/>
              <a:gd name="connsiteX2" fmla="*/ 1053220 w 1055440"/>
              <a:gd name="connsiteY2" fmla="*/ 7467 h 1859886"/>
              <a:gd name="connsiteX3" fmla="*/ 1055440 w 1055440"/>
              <a:gd name="connsiteY3" fmla="*/ 49646 h 1859886"/>
              <a:gd name="connsiteX4" fmla="*/ 1055440 w 1055440"/>
              <a:gd name="connsiteY4" fmla="*/ 91825 h 1859886"/>
              <a:gd name="connsiteX5" fmla="*/ 1053220 w 1055440"/>
              <a:gd name="connsiteY5" fmla="*/ 134004 h 1859886"/>
              <a:gd name="connsiteX6" fmla="*/ 1051000 w 1055440"/>
              <a:gd name="connsiteY6" fmla="*/ 176183 h 1859886"/>
              <a:gd name="connsiteX7" fmla="*/ 1048780 w 1055440"/>
              <a:gd name="connsiteY7" fmla="*/ 218361 h 1859886"/>
              <a:gd name="connsiteX8" fmla="*/ 1044341 w 1055440"/>
              <a:gd name="connsiteY8" fmla="*/ 258320 h 1859886"/>
              <a:gd name="connsiteX9" fmla="*/ 1039901 w 1055440"/>
              <a:gd name="connsiteY9" fmla="*/ 300499 h 1859886"/>
              <a:gd name="connsiteX10" fmla="*/ 1033241 w 1055440"/>
              <a:gd name="connsiteY10" fmla="*/ 342678 h 1859886"/>
              <a:gd name="connsiteX11" fmla="*/ 1026581 w 1055440"/>
              <a:gd name="connsiteY11" fmla="*/ 382637 h 1859886"/>
              <a:gd name="connsiteX12" fmla="*/ 1017701 w 1055440"/>
              <a:gd name="connsiteY12" fmla="*/ 424816 h 1859886"/>
              <a:gd name="connsiteX13" fmla="*/ 997722 w 1055440"/>
              <a:gd name="connsiteY13" fmla="*/ 506954 h 1859886"/>
              <a:gd name="connsiteX14" fmla="*/ 986622 w 1055440"/>
              <a:gd name="connsiteY14" fmla="*/ 546913 h 1859886"/>
              <a:gd name="connsiteX15" fmla="*/ 973302 w 1055440"/>
              <a:gd name="connsiteY15" fmla="*/ 586872 h 1859886"/>
              <a:gd name="connsiteX16" fmla="*/ 957763 w 1055440"/>
              <a:gd name="connsiteY16" fmla="*/ 624611 h 1859886"/>
              <a:gd name="connsiteX17" fmla="*/ 942223 w 1055440"/>
              <a:gd name="connsiteY17" fmla="*/ 664570 h 1859886"/>
              <a:gd name="connsiteX18" fmla="*/ 926684 w 1055440"/>
              <a:gd name="connsiteY18" fmla="*/ 702309 h 1859886"/>
              <a:gd name="connsiteX19" fmla="*/ 908924 w 1055440"/>
              <a:gd name="connsiteY19" fmla="*/ 740048 h 1859886"/>
              <a:gd name="connsiteX20" fmla="*/ 888944 w 1055440"/>
              <a:gd name="connsiteY20" fmla="*/ 777787 h 1859886"/>
              <a:gd name="connsiteX21" fmla="*/ 868965 w 1055440"/>
              <a:gd name="connsiteY21" fmla="*/ 815526 h 1859886"/>
              <a:gd name="connsiteX22" fmla="*/ 846766 w 1055440"/>
              <a:gd name="connsiteY22" fmla="*/ 851045 h 1859886"/>
              <a:gd name="connsiteX23" fmla="*/ 824566 w 1055440"/>
              <a:gd name="connsiteY23" fmla="*/ 886564 h 1859886"/>
              <a:gd name="connsiteX24" fmla="*/ 800147 w 1055440"/>
              <a:gd name="connsiteY24" fmla="*/ 922083 h 1859886"/>
              <a:gd name="connsiteX25" fmla="*/ 775727 w 1055440"/>
              <a:gd name="connsiteY25" fmla="*/ 955382 h 1859886"/>
              <a:gd name="connsiteX26" fmla="*/ 646971 w 1055440"/>
              <a:gd name="connsiteY26" fmla="*/ 1117438 h 1859886"/>
              <a:gd name="connsiteX27" fmla="*/ 582593 w 1055440"/>
              <a:gd name="connsiteY27" fmla="*/ 1197356 h 1859886"/>
              <a:gd name="connsiteX28" fmla="*/ 515994 w 1055440"/>
              <a:gd name="connsiteY28" fmla="*/ 1277273 h 1859886"/>
              <a:gd name="connsiteX29" fmla="*/ 382798 w 1055440"/>
              <a:gd name="connsiteY29" fmla="*/ 1432669 h 1859886"/>
              <a:gd name="connsiteX30" fmla="*/ 242941 w 1055440"/>
              <a:gd name="connsiteY30" fmla="*/ 1590285 h 1859886"/>
              <a:gd name="connsiteX31" fmla="*/ 100865 w 1055440"/>
              <a:gd name="connsiteY31" fmla="*/ 1750121 h 1859886"/>
              <a:gd name="connsiteX32" fmla="*/ 0 w 1055440"/>
              <a:gd name="connsiteY32" fmla="*/ 1859886 h 185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5440" h="1859886">
                <a:moveTo>
                  <a:pt x="0" y="0"/>
                </a:moveTo>
                <a:lnTo>
                  <a:pt x="1052827" y="0"/>
                </a:lnTo>
                <a:lnTo>
                  <a:pt x="1053220" y="7467"/>
                </a:lnTo>
                <a:lnTo>
                  <a:pt x="1055440" y="49646"/>
                </a:lnTo>
                <a:lnTo>
                  <a:pt x="1055440" y="91825"/>
                </a:lnTo>
                <a:lnTo>
                  <a:pt x="1053220" y="134004"/>
                </a:lnTo>
                <a:lnTo>
                  <a:pt x="1051000" y="176183"/>
                </a:lnTo>
                <a:lnTo>
                  <a:pt x="1048780" y="218361"/>
                </a:lnTo>
                <a:lnTo>
                  <a:pt x="1044341" y="258320"/>
                </a:lnTo>
                <a:lnTo>
                  <a:pt x="1039901" y="300499"/>
                </a:lnTo>
                <a:lnTo>
                  <a:pt x="1033241" y="342678"/>
                </a:lnTo>
                <a:lnTo>
                  <a:pt x="1026581" y="382637"/>
                </a:lnTo>
                <a:lnTo>
                  <a:pt x="1017701" y="424816"/>
                </a:lnTo>
                <a:lnTo>
                  <a:pt x="997722" y="506954"/>
                </a:lnTo>
                <a:lnTo>
                  <a:pt x="986622" y="546913"/>
                </a:lnTo>
                <a:lnTo>
                  <a:pt x="973302" y="586872"/>
                </a:lnTo>
                <a:lnTo>
                  <a:pt x="957763" y="624611"/>
                </a:lnTo>
                <a:lnTo>
                  <a:pt x="942223" y="664570"/>
                </a:lnTo>
                <a:lnTo>
                  <a:pt x="926684" y="702309"/>
                </a:lnTo>
                <a:lnTo>
                  <a:pt x="908924" y="740048"/>
                </a:lnTo>
                <a:lnTo>
                  <a:pt x="888944" y="777787"/>
                </a:lnTo>
                <a:lnTo>
                  <a:pt x="868965" y="815526"/>
                </a:lnTo>
                <a:lnTo>
                  <a:pt x="846766" y="851045"/>
                </a:lnTo>
                <a:lnTo>
                  <a:pt x="824566" y="886564"/>
                </a:lnTo>
                <a:lnTo>
                  <a:pt x="800147" y="922083"/>
                </a:lnTo>
                <a:lnTo>
                  <a:pt x="775727" y="955382"/>
                </a:lnTo>
                <a:lnTo>
                  <a:pt x="646971" y="1117438"/>
                </a:lnTo>
                <a:lnTo>
                  <a:pt x="582593" y="1197356"/>
                </a:lnTo>
                <a:lnTo>
                  <a:pt x="515994" y="1277273"/>
                </a:lnTo>
                <a:lnTo>
                  <a:pt x="382798" y="1432669"/>
                </a:lnTo>
                <a:lnTo>
                  <a:pt x="242941" y="1590285"/>
                </a:lnTo>
                <a:lnTo>
                  <a:pt x="100865" y="1750121"/>
                </a:lnTo>
                <a:lnTo>
                  <a:pt x="0" y="185988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3782714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Title and Half Picture">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055689" y="3789039"/>
            <a:ext cx="10656886" cy="864097"/>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 Placeholder 7"/>
          <p:cNvSpPr>
            <a:spLocks noGrp="1"/>
          </p:cNvSpPr>
          <p:nvPr>
            <p:ph type="body" sz="quarter" idx="13"/>
          </p:nvPr>
        </p:nvSpPr>
        <p:spPr>
          <a:xfrm>
            <a:off x="1055440" y="4797152"/>
            <a:ext cx="10657135" cy="13686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p:txBody>
      </p:sp>
      <p:sp>
        <p:nvSpPr>
          <p:cNvPr id="7" name="Picture Placeholder 6">
            <a:extLst>
              <a:ext uri="{C183D7F6-B498-43B3-948B-1728B52AA6E4}">
                <adec:decorative xmlns:adec="http://schemas.microsoft.com/office/drawing/2017/decorative" val="1"/>
              </a:ext>
            </a:extLst>
          </p:cNvPr>
          <p:cNvSpPr>
            <a:spLocks noGrp="1"/>
          </p:cNvSpPr>
          <p:nvPr>
            <p:ph type="pic" sz="quarter" idx="14"/>
          </p:nvPr>
        </p:nvSpPr>
        <p:spPr>
          <a:xfrm>
            <a:off x="0" y="1"/>
            <a:ext cx="12192000" cy="3357563"/>
          </a:xfrm>
          <a:custGeom>
            <a:avLst/>
            <a:gdLst/>
            <a:ahLst/>
            <a:cxnLst/>
            <a:rect l="l" t="t" r="r" b="b"/>
            <a:pathLst>
              <a:path w="12192000" h="3357563">
                <a:moveTo>
                  <a:pt x="0" y="0"/>
                </a:moveTo>
                <a:lnTo>
                  <a:pt x="479376" y="0"/>
                </a:lnTo>
                <a:lnTo>
                  <a:pt x="479376" y="1268760"/>
                </a:lnTo>
                <a:lnTo>
                  <a:pt x="1055344" y="1268760"/>
                </a:lnTo>
                <a:lnTo>
                  <a:pt x="1055344" y="0"/>
                </a:lnTo>
                <a:lnTo>
                  <a:pt x="12192000" y="0"/>
                </a:lnTo>
                <a:lnTo>
                  <a:pt x="12192000" y="3357563"/>
                </a:lnTo>
                <a:lnTo>
                  <a:pt x="0" y="3357563"/>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en-US"/>
              <a:t>Click icon to add picture</a:t>
            </a:r>
            <a:endParaRPr lang="fi-FI" dirty="0"/>
          </a:p>
        </p:txBody>
      </p:sp>
      <p:sp>
        <p:nvSpPr>
          <p:cNvPr id="11" name="Freeform 6">
            <a:extLst>
              <a:ext uri="{C183D7F6-B498-43B3-948B-1728B52AA6E4}">
                <adec:decorative xmlns:adec="http://schemas.microsoft.com/office/drawing/2017/decorative" val="1"/>
              </a:ext>
            </a:extLst>
          </p:cNvPr>
          <p:cNvSpPr>
            <a:spLocks noChangeAspect="1" noEditPoints="1"/>
          </p:cNvSpPr>
          <p:nvPr/>
        </p:nvSpPr>
        <p:spPr bwMode="auto">
          <a:xfrm>
            <a:off x="632682" y="476672"/>
            <a:ext cx="269351" cy="612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9174637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preserve="1" userDrawn="1">
  <p:cSld name="Title Slide 3">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051A75CA-FD73-4607-9866-B6701E87CABA}"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2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636912"/>
            <a:ext cx="1094422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2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941168"/>
            <a:ext cx="10944224"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4175401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userDrawn="1">
  <p:cSld name="Title Slide 4">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C72CA49A-F64D-4B38-8F53-9FAE13429AFB}"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accent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grpSp>
      <p:sp>
        <p:nvSpPr>
          <p:cNvPr id="25"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26"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7161036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0673897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itle and Text Content ">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08EB299E-F3FC-B817-329F-C82605FFC21A}"/>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2"/>
          </a:solidFill>
        </p:grpSpPr>
        <p:sp>
          <p:nvSpPr>
            <p:cNvPr id="15" name="Freeform: Shape 14">
              <a:extLst>
                <a:ext uri="{FF2B5EF4-FFF2-40B4-BE49-F238E27FC236}">
                  <a16:creationId xmlns:a16="http://schemas.microsoft.com/office/drawing/2014/main" id="{5C8AD33F-8224-CE46-9D70-F093C9D742C5}"/>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14" name="Freeform: Shape 13">
              <a:extLst>
                <a:ext uri="{FF2B5EF4-FFF2-40B4-BE49-F238E27FC236}">
                  <a16:creationId xmlns:a16="http://schemas.microsoft.com/office/drawing/2014/main" id="{91888DB0-48B4-7634-9D9F-6144FF4B7B47}"/>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2CB2C9BA-9F49-4668-B03D-C19CF1E513F6}"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1094422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27665181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Title and Content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5759898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4">
    <p:bg>
      <p:bgPr>
        <a:solidFill>
          <a:schemeClr val="accent2"/>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0FD60106-FB3C-D14C-D884-621E06EB2430}"/>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1">
              <a:alpha val="20000"/>
            </a:schemeClr>
          </a:solidFill>
        </p:grpSpPr>
        <p:sp>
          <p:nvSpPr>
            <p:cNvPr id="8" name="Freeform: Shape 7">
              <a:extLst>
                <a:ext uri="{FF2B5EF4-FFF2-40B4-BE49-F238E27FC236}">
                  <a16:creationId xmlns:a16="http://schemas.microsoft.com/office/drawing/2014/main" id="{4710F81C-9EE8-C17D-67D0-9897BA70EAF5}"/>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9" name="Freeform: Shape 8">
              <a:extLst>
                <a:ext uri="{FF2B5EF4-FFF2-40B4-BE49-F238E27FC236}">
                  <a16:creationId xmlns:a16="http://schemas.microsoft.com/office/drawing/2014/main" id="{984DDDDB-6B0A-7894-2CD4-20E02F3BDEDA}"/>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5268905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Section Header ">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D4411C5B-2AF1-4712-94F5-513D9C48B8CD}"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no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132856"/>
            <a:ext cx="7200304"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436690"/>
            <a:ext cx="7200304"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9" name="Group 18">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bg1"/>
          </a:solidFill>
        </p:grpSpPr>
        <p:sp>
          <p:nvSpPr>
            <p:cNvPr id="20"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1"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2"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Freeform: Shape 25">
            <a:extLst>
              <a:ext uri="{FF2B5EF4-FFF2-40B4-BE49-F238E27FC236}">
                <a16:creationId xmlns:a16="http://schemas.microsoft.com/office/drawing/2014/main" id="{CBE4B09F-A0C7-DC9A-9116-AACAB3641845}"/>
              </a:ext>
              <a:ext uri="{C183D7F6-B498-43B3-948B-1728B52AA6E4}">
                <adec:decorative xmlns:adec="http://schemas.microsoft.com/office/drawing/2017/decorative" val="1"/>
              </a:ext>
            </a:extLst>
          </p:cNvPr>
          <p:cNvSpPr>
            <a:spLocks/>
          </p:cNvSpPr>
          <p:nvPr userDrawn="1"/>
        </p:nvSpPr>
        <p:spPr bwMode="auto">
          <a:xfrm>
            <a:off x="9120336" y="0"/>
            <a:ext cx="3071665" cy="6858000"/>
          </a:xfrm>
          <a:custGeom>
            <a:avLst/>
            <a:gdLst>
              <a:gd name="connsiteX0" fmla="*/ 3071665 w 3071665"/>
              <a:gd name="connsiteY0" fmla="*/ 3924144 h 6858000"/>
              <a:gd name="connsiteX1" fmla="*/ 3071665 w 3071665"/>
              <a:gd name="connsiteY1" fmla="*/ 6105930 h 6858000"/>
              <a:gd name="connsiteX2" fmla="*/ 3045743 w 3071665"/>
              <a:gd name="connsiteY2" fmla="*/ 6134545 h 6858000"/>
              <a:gd name="connsiteX3" fmla="*/ 2906095 w 3071665"/>
              <a:gd name="connsiteY3" fmla="*/ 6291870 h 6858000"/>
              <a:gd name="connsiteX4" fmla="*/ 2762912 w 3071665"/>
              <a:gd name="connsiteY4" fmla="*/ 6458034 h 6858000"/>
              <a:gd name="connsiteX5" fmla="*/ 2690436 w 3071665"/>
              <a:gd name="connsiteY5" fmla="*/ 6541116 h 6858000"/>
              <a:gd name="connsiteX6" fmla="*/ 2619729 w 3071665"/>
              <a:gd name="connsiteY6" fmla="*/ 6625965 h 6858000"/>
              <a:gd name="connsiteX7" fmla="*/ 2549021 w 3071665"/>
              <a:gd name="connsiteY7" fmla="*/ 6710815 h 6858000"/>
              <a:gd name="connsiteX8" fmla="*/ 2480081 w 3071665"/>
              <a:gd name="connsiteY8" fmla="*/ 6795664 h 6858000"/>
              <a:gd name="connsiteX9" fmla="*/ 2446494 w 3071665"/>
              <a:gd name="connsiteY9" fmla="*/ 6838089 h 6858000"/>
              <a:gd name="connsiteX10" fmla="*/ 2430731 w 3071665"/>
              <a:gd name="connsiteY10" fmla="*/ 6858000 h 6858000"/>
              <a:gd name="connsiteX11" fmla="*/ 922500 w 3071665"/>
              <a:gd name="connsiteY11" fmla="*/ 6858000 h 6858000"/>
              <a:gd name="connsiteX12" fmla="*/ 924507 w 3071665"/>
              <a:gd name="connsiteY12" fmla="*/ 6852230 h 6858000"/>
              <a:gd name="connsiteX13" fmla="*/ 938649 w 3071665"/>
              <a:gd name="connsiteY13" fmla="*/ 6813341 h 6858000"/>
              <a:gd name="connsiteX14" fmla="*/ 954558 w 3071665"/>
              <a:gd name="connsiteY14" fmla="*/ 6772684 h 6858000"/>
              <a:gd name="connsiteX15" fmla="*/ 970467 w 3071665"/>
              <a:gd name="connsiteY15" fmla="*/ 6730259 h 6858000"/>
              <a:gd name="connsiteX16" fmla="*/ 989912 w 3071665"/>
              <a:gd name="connsiteY16" fmla="*/ 6689602 h 6858000"/>
              <a:gd name="connsiteX17" fmla="*/ 1027033 w 3071665"/>
              <a:gd name="connsiteY17" fmla="*/ 6606521 h 6858000"/>
              <a:gd name="connsiteX18" fmla="*/ 1069458 w 3071665"/>
              <a:gd name="connsiteY18" fmla="*/ 6521671 h 6858000"/>
              <a:gd name="connsiteX19" fmla="*/ 1115418 w 3071665"/>
              <a:gd name="connsiteY19" fmla="*/ 6433286 h 6858000"/>
              <a:gd name="connsiteX20" fmla="*/ 1140166 w 3071665"/>
              <a:gd name="connsiteY20" fmla="*/ 6390861 h 6858000"/>
              <a:gd name="connsiteX21" fmla="*/ 1164914 w 3071665"/>
              <a:gd name="connsiteY21" fmla="*/ 6348437 h 6858000"/>
              <a:gd name="connsiteX22" fmla="*/ 1189662 w 3071665"/>
              <a:gd name="connsiteY22" fmla="*/ 6304244 h 6858000"/>
              <a:gd name="connsiteX23" fmla="*/ 1216177 w 3071665"/>
              <a:gd name="connsiteY23" fmla="*/ 6261820 h 6858000"/>
              <a:gd name="connsiteX24" fmla="*/ 1240925 w 3071665"/>
              <a:gd name="connsiteY24" fmla="*/ 6217627 h 6858000"/>
              <a:gd name="connsiteX25" fmla="*/ 1270976 w 3071665"/>
              <a:gd name="connsiteY25" fmla="*/ 6175202 h 6858000"/>
              <a:gd name="connsiteX26" fmla="*/ 1325774 w 3071665"/>
              <a:gd name="connsiteY26" fmla="*/ 6088585 h 6858000"/>
              <a:gd name="connsiteX27" fmla="*/ 1354057 w 3071665"/>
              <a:gd name="connsiteY27" fmla="*/ 6046161 h 6858000"/>
              <a:gd name="connsiteX28" fmla="*/ 1382341 w 3071665"/>
              <a:gd name="connsiteY28" fmla="*/ 6003736 h 6858000"/>
              <a:gd name="connsiteX29" fmla="*/ 1440675 w 3071665"/>
              <a:gd name="connsiteY29" fmla="*/ 5918886 h 6858000"/>
              <a:gd name="connsiteX30" fmla="*/ 1499009 w 3071665"/>
              <a:gd name="connsiteY30" fmla="*/ 5835805 h 6858000"/>
              <a:gd name="connsiteX31" fmla="*/ 1559110 w 3071665"/>
              <a:gd name="connsiteY31" fmla="*/ 5752723 h 6858000"/>
              <a:gd name="connsiteX32" fmla="*/ 1619212 w 3071665"/>
              <a:gd name="connsiteY32" fmla="*/ 5673176 h 6858000"/>
              <a:gd name="connsiteX33" fmla="*/ 1677546 w 3071665"/>
              <a:gd name="connsiteY33" fmla="*/ 5593630 h 6858000"/>
              <a:gd name="connsiteX34" fmla="*/ 1707597 w 3071665"/>
              <a:gd name="connsiteY34" fmla="*/ 5554741 h 6858000"/>
              <a:gd name="connsiteX35" fmla="*/ 1737648 w 3071665"/>
              <a:gd name="connsiteY35" fmla="*/ 5517619 h 6858000"/>
              <a:gd name="connsiteX36" fmla="*/ 1795982 w 3071665"/>
              <a:gd name="connsiteY36" fmla="*/ 5443376 h 6858000"/>
              <a:gd name="connsiteX37" fmla="*/ 1852548 w 3071665"/>
              <a:gd name="connsiteY37" fmla="*/ 5370900 h 6858000"/>
              <a:gd name="connsiteX38" fmla="*/ 1907347 w 3071665"/>
              <a:gd name="connsiteY38" fmla="*/ 5301960 h 6858000"/>
              <a:gd name="connsiteX39" fmla="*/ 1962145 w 3071665"/>
              <a:gd name="connsiteY39" fmla="*/ 5236555 h 6858000"/>
              <a:gd name="connsiteX40" fmla="*/ 2013408 w 3071665"/>
              <a:gd name="connsiteY40" fmla="*/ 5174686 h 6858000"/>
              <a:gd name="connsiteX41" fmla="*/ 2108864 w 3071665"/>
              <a:gd name="connsiteY41" fmla="*/ 5063321 h 6858000"/>
              <a:gd name="connsiteX42" fmla="*/ 2190178 w 3071665"/>
              <a:gd name="connsiteY42" fmla="*/ 4967865 h 6858000"/>
              <a:gd name="connsiteX43" fmla="*/ 2305079 w 3071665"/>
              <a:gd name="connsiteY43" fmla="*/ 4837056 h 6858000"/>
              <a:gd name="connsiteX44" fmla="*/ 2381089 w 3071665"/>
              <a:gd name="connsiteY44" fmla="*/ 4748671 h 6858000"/>
              <a:gd name="connsiteX45" fmla="*/ 2471242 w 3071665"/>
              <a:gd name="connsiteY45" fmla="*/ 4644377 h 6858000"/>
              <a:gd name="connsiteX46" fmla="*/ 2683366 w 3071665"/>
              <a:gd name="connsiteY46" fmla="*/ 4393364 h 6858000"/>
              <a:gd name="connsiteX47" fmla="*/ 2801801 w 3071665"/>
              <a:gd name="connsiteY47" fmla="*/ 4251948 h 6858000"/>
              <a:gd name="connsiteX48" fmla="*/ 2927308 w 3071665"/>
              <a:gd name="connsiteY48" fmla="*/ 4099926 h 6858000"/>
              <a:gd name="connsiteX49" fmla="*/ 2826529 w 3071665"/>
              <a:gd name="connsiteY49" fmla="*/ 0 h 6858000"/>
              <a:gd name="connsiteX50" fmla="*/ 3071664 w 3071665"/>
              <a:gd name="connsiteY50" fmla="*/ 0 h 6858000"/>
              <a:gd name="connsiteX51" fmla="*/ 3071664 w 3071665"/>
              <a:gd name="connsiteY51" fmla="*/ 2869379 h 6858000"/>
              <a:gd name="connsiteX52" fmla="*/ 3038671 w 3071665"/>
              <a:gd name="connsiteY52" fmla="*/ 2915570 h 6858000"/>
              <a:gd name="connsiteX53" fmla="*/ 2973266 w 3071665"/>
              <a:gd name="connsiteY53" fmla="*/ 3002187 h 6858000"/>
              <a:gd name="connsiteX54" fmla="*/ 2842457 w 3071665"/>
              <a:gd name="connsiteY54" fmla="*/ 3177189 h 6858000"/>
              <a:gd name="connsiteX55" fmla="*/ 2706344 w 3071665"/>
              <a:gd name="connsiteY55" fmla="*/ 3352191 h 6858000"/>
              <a:gd name="connsiteX56" fmla="*/ 2568464 w 3071665"/>
              <a:gd name="connsiteY56" fmla="*/ 3530728 h 6858000"/>
              <a:gd name="connsiteX57" fmla="*/ 2285632 w 3071665"/>
              <a:gd name="connsiteY57" fmla="*/ 3891338 h 6858000"/>
              <a:gd name="connsiteX58" fmla="*/ 2142449 w 3071665"/>
              <a:gd name="connsiteY58" fmla="*/ 4073411 h 6858000"/>
              <a:gd name="connsiteX59" fmla="*/ 1999265 w 3071665"/>
              <a:gd name="connsiteY59" fmla="*/ 4255484 h 6858000"/>
              <a:gd name="connsiteX60" fmla="*/ 1859617 w 3071665"/>
              <a:gd name="connsiteY60" fmla="*/ 4439324 h 6858000"/>
              <a:gd name="connsiteX61" fmla="*/ 1788909 w 3071665"/>
              <a:gd name="connsiteY61" fmla="*/ 4531245 h 6858000"/>
              <a:gd name="connsiteX62" fmla="*/ 1719969 w 3071665"/>
              <a:gd name="connsiteY62" fmla="*/ 4623165 h 6858000"/>
              <a:gd name="connsiteX63" fmla="*/ 1651029 w 3071665"/>
              <a:gd name="connsiteY63" fmla="*/ 4715085 h 6858000"/>
              <a:gd name="connsiteX64" fmla="*/ 1583856 w 3071665"/>
              <a:gd name="connsiteY64" fmla="*/ 4807005 h 6858000"/>
              <a:gd name="connsiteX65" fmla="*/ 1516684 w 3071665"/>
              <a:gd name="connsiteY65" fmla="*/ 4898926 h 6858000"/>
              <a:gd name="connsiteX66" fmla="*/ 1451279 w 3071665"/>
              <a:gd name="connsiteY66" fmla="*/ 4990846 h 6858000"/>
              <a:gd name="connsiteX67" fmla="*/ 1387642 w 3071665"/>
              <a:gd name="connsiteY67" fmla="*/ 5084534 h 6858000"/>
              <a:gd name="connsiteX68" fmla="*/ 1324005 w 3071665"/>
              <a:gd name="connsiteY68" fmla="*/ 5176454 h 6858000"/>
              <a:gd name="connsiteX69" fmla="*/ 1263903 w 3071665"/>
              <a:gd name="connsiteY69" fmla="*/ 5268374 h 6858000"/>
              <a:gd name="connsiteX70" fmla="*/ 1202034 w 3071665"/>
              <a:gd name="connsiteY70" fmla="*/ 5362062 h 6858000"/>
              <a:gd name="connsiteX71" fmla="*/ 1143700 w 3071665"/>
              <a:gd name="connsiteY71" fmla="*/ 5453983 h 6858000"/>
              <a:gd name="connsiteX72" fmla="*/ 1085366 w 3071665"/>
              <a:gd name="connsiteY72" fmla="*/ 5545903 h 6858000"/>
              <a:gd name="connsiteX73" fmla="*/ 1030567 w 3071665"/>
              <a:gd name="connsiteY73" fmla="*/ 5637823 h 6858000"/>
              <a:gd name="connsiteX74" fmla="*/ 977536 w 3071665"/>
              <a:gd name="connsiteY74" fmla="*/ 5731511 h 6858000"/>
              <a:gd name="connsiteX75" fmla="*/ 928041 w 3071665"/>
              <a:gd name="connsiteY75" fmla="*/ 5823431 h 6858000"/>
              <a:gd name="connsiteX76" fmla="*/ 878545 w 3071665"/>
              <a:gd name="connsiteY76" fmla="*/ 5915351 h 6858000"/>
              <a:gd name="connsiteX77" fmla="*/ 832585 w 3071665"/>
              <a:gd name="connsiteY77" fmla="*/ 6007272 h 6858000"/>
              <a:gd name="connsiteX78" fmla="*/ 788393 w 3071665"/>
              <a:gd name="connsiteY78" fmla="*/ 6099192 h 6858000"/>
              <a:gd name="connsiteX79" fmla="*/ 745968 w 3071665"/>
              <a:gd name="connsiteY79" fmla="*/ 6191112 h 6858000"/>
              <a:gd name="connsiteX80" fmla="*/ 707079 w 3071665"/>
              <a:gd name="connsiteY80" fmla="*/ 6281265 h 6858000"/>
              <a:gd name="connsiteX81" fmla="*/ 671725 w 3071665"/>
              <a:gd name="connsiteY81" fmla="*/ 6373185 h 6858000"/>
              <a:gd name="connsiteX82" fmla="*/ 638139 w 3071665"/>
              <a:gd name="connsiteY82" fmla="*/ 6465105 h 6858000"/>
              <a:gd name="connsiteX83" fmla="*/ 606320 w 3071665"/>
              <a:gd name="connsiteY83" fmla="*/ 6557025 h 6858000"/>
              <a:gd name="connsiteX84" fmla="*/ 579805 w 3071665"/>
              <a:gd name="connsiteY84" fmla="*/ 6647178 h 6858000"/>
              <a:gd name="connsiteX85" fmla="*/ 555057 w 3071665"/>
              <a:gd name="connsiteY85" fmla="*/ 6737331 h 6858000"/>
              <a:gd name="connsiteX86" fmla="*/ 533844 w 3071665"/>
              <a:gd name="connsiteY86" fmla="*/ 6827483 h 6858000"/>
              <a:gd name="connsiteX87" fmla="*/ 527741 w 3071665"/>
              <a:gd name="connsiteY87" fmla="*/ 6858000 h 6858000"/>
              <a:gd name="connsiteX88" fmla="*/ 148053 w 3071665"/>
              <a:gd name="connsiteY88" fmla="*/ 6858000 h 6858000"/>
              <a:gd name="connsiteX89" fmla="*/ 134345 w 3071665"/>
              <a:gd name="connsiteY89" fmla="*/ 6816877 h 6858000"/>
              <a:gd name="connsiteX90" fmla="*/ 120203 w 3071665"/>
              <a:gd name="connsiteY90" fmla="*/ 6772685 h 6858000"/>
              <a:gd name="connsiteX91" fmla="*/ 106062 w 3071665"/>
              <a:gd name="connsiteY91" fmla="*/ 6726724 h 6858000"/>
              <a:gd name="connsiteX92" fmla="*/ 93688 w 3071665"/>
              <a:gd name="connsiteY92" fmla="*/ 6682532 h 6858000"/>
              <a:gd name="connsiteX93" fmla="*/ 83082 w 3071665"/>
              <a:gd name="connsiteY93" fmla="*/ 6636572 h 6858000"/>
              <a:gd name="connsiteX94" fmla="*/ 72476 w 3071665"/>
              <a:gd name="connsiteY94" fmla="*/ 6592379 h 6858000"/>
              <a:gd name="connsiteX95" fmla="*/ 61869 w 3071665"/>
              <a:gd name="connsiteY95" fmla="*/ 6544652 h 6858000"/>
              <a:gd name="connsiteX96" fmla="*/ 53031 w 3071665"/>
              <a:gd name="connsiteY96" fmla="*/ 6498691 h 6858000"/>
              <a:gd name="connsiteX97" fmla="*/ 44192 w 3071665"/>
              <a:gd name="connsiteY97" fmla="*/ 6450964 h 6858000"/>
              <a:gd name="connsiteX98" fmla="*/ 37122 w 3071665"/>
              <a:gd name="connsiteY98" fmla="*/ 6401468 h 6858000"/>
              <a:gd name="connsiteX99" fmla="*/ 30051 w 3071665"/>
              <a:gd name="connsiteY99" fmla="*/ 6351973 h 6858000"/>
              <a:gd name="connsiteX100" fmla="*/ 22980 w 3071665"/>
              <a:gd name="connsiteY100" fmla="*/ 6302477 h 6858000"/>
              <a:gd name="connsiteX101" fmla="*/ 17677 w 3071665"/>
              <a:gd name="connsiteY101" fmla="*/ 6252982 h 6858000"/>
              <a:gd name="connsiteX102" fmla="*/ 12374 w 3071665"/>
              <a:gd name="connsiteY102" fmla="*/ 6201718 h 6858000"/>
              <a:gd name="connsiteX103" fmla="*/ 8838 w 3071665"/>
              <a:gd name="connsiteY103" fmla="*/ 6150455 h 6858000"/>
              <a:gd name="connsiteX104" fmla="*/ 5303 w 3071665"/>
              <a:gd name="connsiteY104" fmla="*/ 6097424 h 6858000"/>
              <a:gd name="connsiteX105" fmla="*/ 1768 w 3071665"/>
              <a:gd name="connsiteY105" fmla="*/ 6039090 h 6858000"/>
              <a:gd name="connsiteX106" fmla="*/ 0 w 3071665"/>
              <a:gd name="connsiteY106" fmla="*/ 5980756 h 6858000"/>
              <a:gd name="connsiteX107" fmla="*/ 0 w 3071665"/>
              <a:gd name="connsiteY107" fmla="*/ 5922422 h 6858000"/>
              <a:gd name="connsiteX108" fmla="*/ 1768 w 3071665"/>
              <a:gd name="connsiteY108" fmla="*/ 5864088 h 6858000"/>
              <a:gd name="connsiteX109" fmla="*/ 3535 w 3071665"/>
              <a:gd name="connsiteY109" fmla="*/ 5805754 h 6858000"/>
              <a:gd name="connsiteX110" fmla="*/ 8838 w 3071665"/>
              <a:gd name="connsiteY110" fmla="*/ 5747420 h 6858000"/>
              <a:gd name="connsiteX111" fmla="*/ 14142 w 3071665"/>
              <a:gd name="connsiteY111" fmla="*/ 5690854 h 6858000"/>
              <a:gd name="connsiteX112" fmla="*/ 19445 w 3071665"/>
              <a:gd name="connsiteY112" fmla="*/ 5634288 h 6858000"/>
              <a:gd name="connsiteX113" fmla="*/ 28283 w 3071665"/>
              <a:gd name="connsiteY113" fmla="*/ 5577721 h 6858000"/>
              <a:gd name="connsiteX114" fmla="*/ 37122 w 3071665"/>
              <a:gd name="connsiteY114" fmla="*/ 5521155 h 6858000"/>
              <a:gd name="connsiteX115" fmla="*/ 45960 w 3071665"/>
              <a:gd name="connsiteY115" fmla="*/ 5464589 h 6858000"/>
              <a:gd name="connsiteX116" fmla="*/ 58334 w 3071665"/>
              <a:gd name="connsiteY116" fmla="*/ 5408022 h 6858000"/>
              <a:gd name="connsiteX117" fmla="*/ 70708 w 3071665"/>
              <a:gd name="connsiteY117" fmla="*/ 5353224 h 6858000"/>
              <a:gd name="connsiteX118" fmla="*/ 83082 w 3071665"/>
              <a:gd name="connsiteY118" fmla="*/ 5298425 h 6858000"/>
              <a:gd name="connsiteX119" fmla="*/ 98991 w 3071665"/>
              <a:gd name="connsiteY119" fmla="*/ 5243627 h 6858000"/>
              <a:gd name="connsiteX120" fmla="*/ 114900 w 3071665"/>
              <a:gd name="connsiteY120" fmla="*/ 5188828 h 6858000"/>
              <a:gd name="connsiteX121" fmla="*/ 130810 w 3071665"/>
              <a:gd name="connsiteY121" fmla="*/ 5134029 h 6858000"/>
              <a:gd name="connsiteX122" fmla="*/ 148487 w 3071665"/>
              <a:gd name="connsiteY122" fmla="*/ 5079231 h 6858000"/>
              <a:gd name="connsiteX123" fmla="*/ 167931 w 3071665"/>
              <a:gd name="connsiteY123" fmla="*/ 5024432 h 6858000"/>
              <a:gd name="connsiteX124" fmla="*/ 187376 w 3071665"/>
              <a:gd name="connsiteY124" fmla="*/ 4971401 h 6858000"/>
              <a:gd name="connsiteX125" fmla="*/ 206821 w 3071665"/>
              <a:gd name="connsiteY125" fmla="*/ 4918370 h 6858000"/>
              <a:gd name="connsiteX126" fmla="*/ 228033 w 3071665"/>
              <a:gd name="connsiteY126" fmla="*/ 4863572 h 6858000"/>
              <a:gd name="connsiteX127" fmla="*/ 251013 w 3071665"/>
              <a:gd name="connsiteY127" fmla="*/ 4810541 h 6858000"/>
              <a:gd name="connsiteX128" fmla="*/ 273993 w 3071665"/>
              <a:gd name="connsiteY128" fmla="*/ 4757510 h 6858000"/>
              <a:gd name="connsiteX129" fmla="*/ 323489 w 3071665"/>
              <a:gd name="connsiteY129" fmla="*/ 4653216 h 6858000"/>
              <a:gd name="connsiteX130" fmla="*/ 374752 w 3071665"/>
              <a:gd name="connsiteY130" fmla="*/ 4547154 h 6858000"/>
              <a:gd name="connsiteX131" fmla="*/ 401267 w 3071665"/>
              <a:gd name="connsiteY131" fmla="*/ 4495891 h 6858000"/>
              <a:gd name="connsiteX132" fmla="*/ 429550 w 3071665"/>
              <a:gd name="connsiteY132" fmla="*/ 4444627 h 6858000"/>
              <a:gd name="connsiteX133" fmla="*/ 457834 w 3071665"/>
              <a:gd name="connsiteY133" fmla="*/ 4391597 h 6858000"/>
              <a:gd name="connsiteX134" fmla="*/ 487884 w 3071665"/>
              <a:gd name="connsiteY134" fmla="*/ 4340333 h 6858000"/>
              <a:gd name="connsiteX135" fmla="*/ 516168 w 3071665"/>
              <a:gd name="connsiteY135" fmla="*/ 4289070 h 6858000"/>
              <a:gd name="connsiteX136" fmla="*/ 546218 w 3071665"/>
              <a:gd name="connsiteY136" fmla="*/ 4237807 h 6858000"/>
              <a:gd name="connsiteX137" fmla="*/ 608088 w 3071665"/>
              <a:gd name="connsiteY137" fmla="*/ 4135280 h 6858000"/>
              <a:gd name="connsiteX138" fmla="*/ 673493 w 3071665"/>
              <a:gd name="connsiteY138" fmla="*/ 4034522 h 6858000"/>
              <a:gd name="connsiteX139" fmla="*/ 738897 w 3071665"/>
              <a:gd name="connsiteY139" fmla="*/ 3931995 h 6858000"/>
              <a:gd name="connsiteX140" fmla="*/ 806070 w 3071665"/>
              <a:gd name="connsiteY140" fmla="*/ 3831237 h 6858000"/>
              <a:gd name="connsiteX141" fmla="*/ 841424 w 3071665"/>
              <a:gd name="connsiteY141" fmla="*/ 3781741 h 6858000"/>
              <a:gd name="connsiteX142" fmla="*/ 875010 w 3071665"/>
              <a:gd name="connsiteY142" fmla="*/ 3732246 h 6858000"/>
              <a:gd name="connsiteX143" fmla="*/ 1016426 w 3071665"/>
              <a:gd name="connsiteY143" fmla="*/ 3528960 h 6858000"/>
              <a:gd name="connsiteX144" fmla="*/ 1161377 w 3071665"/>
              <a:gd name="connsiteY144" fmla="*/ 3330978 h 6858000"/>
              <a:gd name="connsiteX145" fmla="*/ 1308096 w 3071665"/>
              <a:gd name="connsiteY145" fmla="*/ 3131229 h 6858000"/>
              <a:gd name="connsiteX146" fmla="*/ 1453047 w 3071665"/>
              <a:gd name="connsiteY146" fmla="*/ 2933246 h 6858000"/>
              <a:gd name="connsiteX147" fmla="*/ 1525522 w 3071665"/>
              <a:gd name="connsiteY147" fmla="*/ 2832488 h 6858000"/>
              <a:gd name="connsiteX148" fmla="*/ 1596230 w 3071665"/>
              <a:gd name="connsiteY148" fmla="*/ 2733497 h 6858000"/>
              <a:gd name="connsiteX149" fmla="*/ 1836637 w 3071665"/>
              <a:gd name="connsiteY149" fmla="*/ 2397634 h 6858000"/>
              <a:gd name="connsiteX150" fmla="*/ 2068205 w 3071665"/>
              <a:gd name="connsiteY150" fmla="*/ 2072378 h 6858000"/>
              <a:gd name="connsiteX151" fmla="*/ 2177803 w 3071665"/>
              <a:gd name="connsiteY151" fmla="*/ 1916821 h 6858000"/>
              <a:gd name="connsiteX152" fmla="*/ 2283864 w 3071665"/>
              <a:gd name="connsiteY152" fmla="*/ 1766566 h 6858000"/>
              <a:gd name="connsiteX153" fmla="*/ 2382856 w 3071665"/>
              <a:gd name="connsiteY153" fmla="*/ 1621615 h 6858000"/>
              <a:gd name="connsiteX154" fmla="*/ 2478311 w 3071665"/>
              <a:gd name="connsiteY154" fmla="*/ 1481967 h 6858000"/>
              <a:gd name="connsiteX155" fmla="*/ 2564928 w 3071665"/>
              <a:gd name="connsiteY155" fmla="*/ 1349390 h 6858000"/>
              <a:gd name="connsiteX156" fmla="*/ 2644475 w 3071665"/>
              <a:gd name="connsiteY156" fmla="*/ 1223883 h 6858000"/>
              <a:gd name="connsiteX157" fmla="*/ 2716950 w 3071665"/>
              <a:gd name="connsiteY157" fmla="*/ 1105448 h 6858000"/>
              <a:gd name="connsiteX158" fmla="*/ 2748769 w 3071665"/>
              <a:gd name="connsiteY158" fmla="*/ 1048881 h 6858000"/>
              <a:gd name="connsiteX159" fmla="*/ 2778820 w 3071665"/>
              <a:gd name="connsiteY159" fmla="*/ 995850 h 6858000"/>
              <a:gd name="connsiteX160" fmla="*/ 2807103 w 3071665"/>
              <a:gd name="connsiteY160" fmla="*/ 942820 h 6858000"/>
              <a:gd name="connsiteX161" fmla="*/ 2831850 w 3071665"/>
              <a:gd name="connsiteY161" fmla="*/ 893324 h 6858000"/>
              <a:gd name="connsiteX162" fmla="*/ 2854830 w 3071665"/>
              <a:gd name="connsiteY162" fmla="*/ 845596 h 6858000"/>
              <a:gd name="connsiteX163" fmla="*/ 2876043 w 3071665"/>
              <a:gd name="connsiteY163" fmla="*/ 799636 h 6858000"/>
              <a:gd name="connsiteX164" fmla="*/ 2891952 w 3071665"/>
              <a:gd name="connsiteY164" fmla="*/ 757211 h 6858000"/>
              <a:gd name="connsiteX165" fmla="*/ 2906094 w 3071665"/>
              <a:gd name="connsiteY165" fmla="*/ 718322 h 6858000"/>
              <a:gd name="connsiteX166" fmla="*/ 2918468 w 3071665"/>
              <a:gd name="connsiteY166" fmla="*/ 681200 h 6858000"/>
              <a:gd name="connsiteX167" fmla="*/ 2923771 w 3071665"/>
              <a:gd name="connsiteY167" fmla="*/ 663523 h 6858000"/>
              <a:gd name="connsiteX168" fmla="*/ 2927306 w 3071665"/>
              <a:gd name="connsiteY168" fmla="*/ 645846 h 6858000"/>
              <a:gd name="connsiteX169" fmla="*/ 2930842 w 3071665"/>
              <a:gd name="connsiteY169" fmla="*/ 621099 h 6858000"/>
              <a:gd name="connsiteX170" fmla="*/ 2934377 w 3071665"/>
              <a:gd name="connsiteY170" fmla="*/ 596351 h 6858000"/>
              <a:gd name="connsiteX171" fmla="*/ 2937912 w 3071665"/>
              <a:gd name="connsiteY171" fmla="*/ 571603 h 6858000"/>
              <a:gd name="connsiteX172" fmla="*/ 2939680 w 3071665"/>
              <a:gd name="connsiteY172" fmla="*/ 546855 h 6858000"/>
              <a:gd name="connsiteX173" fmla="*/ 2941448 w 3071665"/>
              <a:gd name="connsiteY173" fmla="*/ 495592 h 6858000"/>
              <a:gd name="connsiteX174" fmla="*/ 2939680 w 3071665"/>
              <a:gd name="connsiteY174" fmla="*/ 446097 h 6858000"/>
              <a:gd name="connsiteX175" fmla="*/ 2937912 w 3071665"/>
              <a:gd name="connsiteY175" fmla="*/ 421349 h 6858000"/>
              <a:gd name="connsiteX176" fmla="*/ 2936144 w 3071665"/>
              <a:gd name="connsiteY176" fmla="*/ 394833 h 6858000"/>
              <a:gd name="connsiteX177" fmla="*/ 2932609 w 3071665"/>
              <a:gd name="connsiteY177" fmla="*/ 370086 h 6858000"/>
              <a:gd name="connsiteX178" fmla="*/ 2929074 w 3071665"/>
              <a:gd name="connsiteY178" fmla="*/ 345338 h 6858000"/>
              <a:gd name="connsiteX179" fmla="*/ 2920235 w 3071665"/>
              <a:gd name="connsiteY179" fmla="*/ 297610 h 6858000"/>
              <a:gd name="connsiteX180" fmla="*/ 2914932 w 3071665"/>
              <a:gd name="connsiteY180" fmla="*/ 272862 h 6858000"/>
              <a:gd name="connsiteX181" fmla="*/ 2909629 w 3071665"/>
              <a:gd name="connsiteY181" fmla="*/ 248115 h 6858000"/>
              <a:gd name="connsiteX182" fmla="*/ 2897255 w 3071665"/>
              <a:gd name="connsiteY182" fmla="*/ 202154 h 6858000"/>
              <a:gd name="connsiteX183" fmla="*/ 2883114 w 3071665"/>
              <a:gd name="connsiteY183" fmla="*/ 154427 h 6858000"/>
              <a:gd name="connsiteX184" fmla="*/ 2868972 w 3071665"/>
              <a:gd name="connsiteY184" fmla="*/ 110234 h 6858000"/>
              <a:gd name="connsiteX185" fmla="*/ 2853063 w 3071665"/>
              <a:gd name="connsiteY185" fmla="*/ 67809 h 6858000"/>
              <a:gd name="connsiteX186" fmla="*/ 2837154 w 3071665"/>
              <a:gd name="connsiteY186" fmla="*/ 271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071665" h="6858000">
                <a:moveTo>
                  <a:pt x="3071665" y="3924144"/>
                </a:moveTo>
                <a:lnTo>
                  <a:pt x="3071665" y="6105930"/>
                </a:lnTo>
                <a:lnTo>
                  <a:pt x="3045743" y="6134545"/>
                </a:lnTo>
                <a:lnTo>
                  <a:pt x="2906095" y="6291870"/>
                </a:lnTo>
                <a:lnTo>
                  <a:pt x="2762912" y="6458034"/>
                </a:lnTo>
                <a:lnTo>
                  <a:pt x="2690436" y="6541116"/>
                </a:lnTo>
                <a:lnTo>
                  <a:pt x="2619729" y="6625965"/>
                </a:lnTo>
                <a:lnTo>
                  <a:pt x="2549021" y="6710815"/>
                </a:lnTo>
                <a:lnTo>
                  <a:pt x="2480081" y="6795664"/>
                </a:lnTo>
                <a:lnTo>
                  <a:pt x="2446494" y="6838089"/>
                </a:lnTo>
                <a:lnTo>
                  <a:pt x="2430731" y="6858000"/>
                </a:lnTo>
                <a:lnTo>
                  <a:pt x="922500" y="6858000"/>
                </a:lnTo>
                <a:lnTo>
                  <a:pt x="924507" y="6852230"/>
                </a:lnTo>
                <a:lnTo>
                  <a:pt x="938649" y="6813341"/>
                </a:lnTo>
                <a:lnTo>
                  <a:pt x="954558" y="6772684"/>
                </a:lnTo>
                <a:lnTo>
                  <a:pt x="970467" y="6730259"/>
                </a:lnTo>
                <a:lnTo>
                  <a:pt x="989912" y="6689602"/>
                </a:lnTo>
                <a:lnTo>
                  <a:pt x="1027033" y="6606521"/>
                </a:lnTo>
                <a:lnTo>
                  <a:pt x="1069458" y="6521671"/>
                </a:lnTo>
                <a:lnTo>
                  <a:pt x="1115418" y="6433286"/>
                </a:lnTo>
                <a:lnTo>
                  <a:pt x="1140166" y="6390861"/>
                </a:lnTo>
                <a:lnTo>
                  <a:pt x="1164914" y="6348437"/>
                </a:lnTo>
                <a:lnTo>
                  <a:pt x="1189662" y="6304244"/>
                </a:lnTo>
                <a:lnTo>
                  <a:pt x="1216177" y="6261820"/>
                </a:lnTo>
                <a:lnTo>
                  <a:pt x="1240925" y="6217627"/>
                </a:lnTo>
                <a:lnTo>
                  <a:pt x="1270976" y="6175202"/>
                </a:lnTo>
                <a:lnTo>
                  <a:pt x="1325774" y="6088585"/>
                </a:lnTo>
                <a:lnTo>
                  <a:pt x="1354057" y="6046161"/>
                </a:lnTo>
                <a:lnTo>
                  <a:pt x="1382341" y="6003736"/>
                </a:lnTo>
                <a:lnTo>
                  <a:pt x="1440675" y="5918886"/>
                </a:lnTo>
                <a:lnTo>
                  <a:pt x="1499009" y="5835805"/>
                </a:lnTo>
                <a:lnTo>
                  <a:pt x="1559110" y="5752723"/>
                </a:lnTo>
                <a:lnTo>
                  <a:pt x="1619212" y="5673176"/>
                </a:lnTo>
                <a:lnTo>
                  <a:pt x="1677546" y="5593630"/>
                </a:lnTo>
                <a:lnTo>
                  <a:pt x="1707597" y="5554741"/>
                </a:lnTo>
                <a:lnTo>
                  <a:pt x="1737648" y="5517619"/>
                </a:lnTo>
                <a:lnTo>
                  <a:pt x="1795982" y="5443376"/>
                </a:lnTo>
                <a:lnTo>
                  <a:pt x="1852548" y="5370900"/>
                </a:lnTo>
                <a:lnTo>
                  <a:pt x="1907347" y="5301960"/>
                </a:lnTo>
                <a:lnTo>
                  <a:pt x="1962145" y="5236555"/>
                </a:lnTo>
                <a:lnTo>
                  <a:pt x="2013408" y="5174686"/>
                </a:lnTo>
                <a:lnTo>
                  <a:pt x="2108864" y="5063321"/>
                </a:lnTo>
                <a:lnTo>
                  <a:pt x="2190178" y="4967865"/>
                </a:lnTo>
                <a:lnTo>
                  <a:pt x="2305079" y="4837056"/>
                </a:lnTo>
                <a:lnTo>
                  <a:pt x="2381089" y="4748671"/>
                </a:lnTo>
                <a:lnTo>
                  <a:pt x="2471242" y="4644377"/>
                </a:lnTo>
                <a:lnTo>
                  <a:pt x="2683366" y="4393364"/>
                </a:lnTo>
                <a:lnTo>
                  <a:pt x="2801801" y="4251948"/>
                </a:lnTo>
                <a:lnTo>
                  <a:pt x="2927308" y="4099926"/>
                </a:lnTo>
                <a:close/>
                <a:moveTo>
                  <a:pt x="2826529" y="0"/>
                </a:moveTo>
                <a:lnTo>
                  <a:pt x="3071664" y="0"/>
                </a:lnTo>
                <a:lnTo>
                  <a:pt x="3071664" y="2869379"/>
                </a:lnTo>
                <a:lnTo>
                  <a:pt x="3038671" y="2915570"/>
                </a:lnTo>
                <a:lnTo>
                  <a:pt x="2973266" y="3002187"/>
                </a:lnTo>
                <a:lnTo>
                  <a:pt x="2842457" y="3177189"/>
                </a:lnTo>
                <a:lnTo>
                  <a:pt x="2706344" y="3352191"/>
                </a:lnTo>
                <a:lnTo>
                  <a:pt x="2568464" y="3530728"/>
                </a:lnTo>
                <a:lnTo>
                  <a:pt x="2285632" y="3891338"/>
                </a:lnTo>
                <a:lnTo>
                  <a:pt x="2142449" y="4073411"/>
                </a:lnTo>
                <a:lnTo>
                  <a:pt x="1999265" y="4255484"/>
                </a:lnTo>
                <a:lnTo>
                  <a:pt x="1859617" y="4439324"/>
                </a:lnTo>
                <a:lnTo>
                  <a:pt x="1788909" y="4531245"/>
                </a:lnTo>
                <a:lnTo>
                  <a:pt x="1719969" y="4623165"/>
                </a:lnTo>
                <a:lnTo>
                  <a:pt x="1651029" y="4715085"/>
                </a:lnTo>
                <a:lnTo>
                  <a:pt x="1583856" y="4807005"/>
                </a:lnTo>
                <a:lnTo>
                  <a:pt x="1516684" y="4898926"/>
                </a:lnTo>
                <a:lnTo>
                  <a:pt x="1451279" y="4990846"/>
                </a:lnTo>
                <a:lnTo>
                  <a:pt x="1387642" y="5084534"/>
                </a:lnTo>
                <a:lnTo>
                  <a:pt x="1324005" y="5176454"/>
                </a:lnTo>
                <a:lnTo>
                  <a:pt x="1263903" y="5268374"/>
                </a:lnTo>
                <a:lnTo>
                  <a:pt x="1202034" y="5362062"/>
                </a:lnTo>
                <a:lnTo>
                  <a:pt x="1143700" y="5453983"/>
                </a:lnTo>
                <a:lnTo>
                  <a:pt x="1085366" y="5545903"/>
                </a:lnTo>
                <a:lnTo>
                  <a:pt x="1030567" y="5637823"/>
                </a:lnTo>
                <a:lnTo>
                  <a:pt x="977536" y="5731511"/>
                </a:lnTo>
                <a:lnTo>
                  <a:pt x="928041" y="5823431"/>
                </a:lnTo>
                <a:lnTo>
                  <a:pt x="878545" y="5915351"/>
                </a:lnTo>
                <a:lnTo>
                  <a:pt x="832585" y="6007272"/>
                </a:lnTo>
                <a:lnTo>
                  <a:pt x="788393" y="6099192"/>
                </a:lnTo>
                <a:lnTo>
                  <a:pt x="745968" y="6191112"/>
                </a:lnTo>
                <a:lnTo>
                  <a:pt x="707079" y="6281265"/>
                </a:lnTo>
                <a:lnTo>
                  <a:pt x="671725" y="6373185"/>
                </a:lnTo>
                <a:lnTo>
                  <a:pt x="638139" y="6465105"/>
                </a:lnTo>
                <a:lnTo>
                  <a:pt x="606320" y="6557025"/>
                </a:lnTo>
                <a:lnTo>
                  <a:pt x="579805" y="6647178"/>
                </a:lnTo>
                <a:lnTo>
                  <a:pt x="555057" y="6737331"/>
                </a:lnTo>
                <a:lnTo>
                  <a:pt x="533844" y="6827483"/>
                </a:lnTo>
                <a:lnTo>
                  <a:pt x="527741" y="6858000"/>
                </a:lnTo>
                <a:lnTo>
                  <a:pt x="148053" y="6858000"/>
                </a:lnTo>
                <a:lnTo>
                  <a:pt x="134345" y="6816877"/>
                </a:lnTo>
                <a:lnTo>
                  <a:pt x="120203" y="6772685"/>
                </a:lnTo>
                <a:lnTo>
                  <a:pt x="106062" y="6726724"/>
                </a:lnTo>
                <a:lnTo>
                  <a:pt x="93688" y="6682532"/>
                </a:lnTo>
                <a:lnTo>
                  <a:pt x="83082" y="6636572"/>
                </a:lnTo>
                <a:lnTo>
                  <a:pt x="72476" y="6592379"/>
                </a:lnTo>
                <a:lnTo>
                  <a:pt x="61869" y="6544652"/>
                </a:lnTo>
                <a:lnTo>
                  <a:pt x="53031" y="6498691"/>
                </a:lnTo>
                <a:lnTo>
                  <a:pt x="44192" y="6450964"/>
                </a:lnTo>
                <a:lnTo>
                  <a:pt x="37122" y="6401468"/>
                </a:lnTo>
                <a:lnTo>
                  <a:pt x="30051" y="6351973"/>
                </a:lnTo>
                <a:lnTo>
                  <a:pt x="22980" y="6302477"/>
                </a:lnTo>
                <a:lnTo>
                  <a:pt x="17677" y="6252982"/>
                </a:lnTo>
                <a:lnTo>
                  <a:pt x="12374" y="6201718"/>
                </a:lnTo>
                <a:lnTo>
                  <a:pt x="8838" y="6150455"/>
                </a:lnTo>
                <a:lnTo>
                  <a:pt x="5303" y="6097424"/>
                </a:lnTo>
                <a:lnTo>
                  <a:pt x="1768" y="6039090"/>
                </a:lnTo>
                <a:lnTo>
                  <a:pt x="0" y="5980756"/>
                </a:lnTo>
                <a:lnTo>
                  <a:pt x="0" y="5922422"/>
                </a:lnTo>
                <a:lnTo>
                  <a:pt x="1768" y="5864088"/>
                </a:lnTo>
                <a:lnTo>
                  <a:pt x="3535" y="5805754"/>
                </a:lnTo>
                <a:lnTo>
                  <a:pt x="8838" y="5747420"/>
                </a:lnTo>
                <a:lnTo>
                  <a:pt x="14142" y="5690854"/>
                </a:lnTo>
                <a:lnTo>
                  <a:pt x="19445" y="5634288"/>
                </a:lnTo>
                <a:lnTo>
                  <a:pt x="28283" y="5577721"/>
                </a:lnTo>
                <a:lnTo>
                  <a:pt x="37122" y="5521155"/>
                </a:lnTo>
                <a:lnTo>
                  <a:pt x="45960" y="5464589"/>
                </a:lnTo>
                <a:lnTo>
                  <a:pt x="58334" y="5408022"/>
                </a:lnTo>
                <a:lnTo>
                  <a:pt x="70708" y="5353224"/>
                </a:lnTo>
                <a:lnTo>
                  <a:pt x="83082" y="5298425"/>
                </a:lnTo>
                <a:lnTo>
                  <a:pt x="98991" y="5243627"/>
                </a:lnTo>
                <a:lnTo>
                  <a:pt x="114900" y="5188828"/>
                </a:lnTo>
                <a:lnTo>
                  <a:pt x="130810" y="5134029"/>
                </a:lnTo>
                <a:lnTo>
                  <a:pt x="148487" y="5079231"/>
                </a:lnTo>
                <a:lnTo>
                  <a:pt x="167931" y="5024432"/>
                </a:lnTo>
                <a:lnTo>
                  <a:pt x="187376" y="4971401"/>
                </a:lnTo>
                <a:lnTo>
                  <a:pt x="206821" y="4918370"/>
                </a:lnTo>
                <a:lnTo>
                  <a:pt x="228033" y="4863572"/>
                </a:lnTo>
                <a:lnTo>
                  <a:pt x="251013" y="4810541"/>
                </a:lnTo>
                <a:lnTo>
                  <a:pt x="273993" y="4757510"/>
                </a:lnTo>
                <a:lnTo>
                  <a:pt x="323489" y="4653216"/>
                </a:lnTo>
                <a:lnTo>
                  <a:pt x="374752" y="4547154"/>
                </a:lnTo>
                <a:lnTo>
                  <a:pt x="401267" y="4495891"/>
                </a:lnTo>
                <a:lnTo>
                  <a:pt x="429550" y="4444627"/>
                </a:lnTo>
                <a:lnTo>
                  <a:pt x="457834" y="4391597"/>
                </a:lnTo>
                <a:lnTo>
                  <a:pt x="487884" y="4340333"/>
                </a:lnTo>
                <a:lnTo>
                  <a:pt x="516168" y="4289070"/>
                </a:lnTo>
                <a:lnTo>
                  <a:pt x="546218" y="4237807"/>
                </a:lnTo>
                <a:lnTo>
                  <a:pt x="608088" y="4135280"/>
                </a:lnTo>
                <a:lnTo>
                  <a:pt x="673493" y="4034522"/>
                </a:lnTo>
                <a:lnTo>
                  <a:pt x="738897" y="3931995"/>
                </a:lnTo>
                <a:lnTo>
                  <a:pt x="806070" y="3831237"/>
                </a:lnTo>
                <a:lnTo>
                  <a:pt x="841424" y="3781741"/>
                </a:lnTo>
                <a:lnTo>
                  <a:pt x="875010" y="3732246"/>
                </a:lnTo>
                <a:lnTo>
                  <a:pt x="1016426" y="3528960"/>
                </a:lnTo>
                <a:lnTo>
                  <a:pt x="1161377" y="3330978"/>
                </a:lnTo>
                <a:lnTo>
                  <a:pt x="1308096" y="3131229"/>
                </a:lnTo>
                <a:lnTo>
                  <a:pt x="1453047" y="2933246"/>
                </a:lnTo>
                <a:lnTo>
                  <a:pt x="1525522" y="2832488"/>
                </a:lnTo>
                <a:lnTo>
                  <a:pt x="1596230" y="2733497"/>
                </a:lnTo>
                <a:lnTo>
                  <a:pt x="1836637" y="2397634"/>
                </a:lnTo>
                <a:lnTo>
                  <a:pt x="2068205" y="2072378"/>
                </a:lnTo>
                <a:lnTo>
                  <a:pt x="2177803" y="1916821"/>
                </a:lnTo>
                <a:lnTo>
                  <a:pt x="2283864" y="1766566"/>
                </a:lnTo>
                <a:lnTo>
                  <a:pt x="2382856" y="1621615"/>
                </a:lnTo>
                <a:lnTo>
                  <a:pt x="2478311" y="1481967"/>
                </a:lnTo>
                <a:lnTo>
                  <a:pt x="2564928" y="1349390"/>
                </a:lnTo>
                <a:lnTo>
                  <a:pt x="2644475" y="1223883"/>
                </a:lnTo>
                <a:lnTo>
                  <a:pt x="2716950" y="1105448"/>
                </a:lnTo>
                <a:lnTo>
                  <a:pt x="2748769" y="1048881"/>
                </a:lnTo>
                <a:lnTo>
                  <a:pt x="2778820" y="995850"/>
                </a:lnTo>
                <a:lnTo>
                  <a:pt x="2807103" y="942820"/>
                </a:lnTo>
                <a:lnTo>
                  <a:pt x="2831850" y="893324"/>
                </a:lnTo>
                <a:lnTo>
                  <a:pt x="2854830" y="845596"/>
                </a:lnTo>
                <a:lnTo>
                  <a:pt x="2876043" y="799636"/>
                </a:lnTo>
                <a:lnTo>
                  <a:pt x="2891952" y="757211"/>
                </a:lnTo>
                <a:lnTo>
                  <a:pt x="2906094" y="718322"/>
                </a:lnTo>
                <a:lnTo>
                  <a:pt x="2918468" y="681200"/>
                </a:lnTo>
                <a:lnTo>
                  <a:pt x="2923771" y="663523"/>
                </a:lnTo>
                <a:lnTo>
                  <a:pt x="2927306" y="645846"/>
                </a:lnTo>
                <a:lnTo>
                  <a:pt x="2930842" y="621099"/>
                </a:lnTo>
                <a:lnTo>
                  <a:pt x="2934377" y="596351"/>
                </a:lnTo>
                <a:lnTo>
                  <a:pt x="2937912" y="571603"/>
                </a:lnTo>
                <a:lnTo>
                  <a:pt x="2939680" y="546855"/>
                </a:lnTo>
                <a:lnTo>
                  <a:pt x="2941448" y="495592"/>
                </a:lnTo>
                <a:lnTo>
                  <a:pt x="2939680" y="446097"/>
                </a:lnTo>
                <a:lnTo>
                  <a:pt x="2937912" y="421349"/>
                </a:lnTo>
                <a:lnTo>
                  <a:pt x="2936144" y="394833"/>
                </a:lnTo>
                <a:lnTo>
                  <a:pt x="2932609" y="370086"/>
                </a:lnTo>
                <a:lnTo>
                  <a:pt x="2929074" y="345338"/>
                </a:lnTo>
                <a:lnTo>
                  <a:pt x="2920235" y="297610"/>
                </a:lnTo>
                <a:lnTo>
                  <a:pt x="2914932" y="272862"/>
                </a:lnTo>
                <a:lnTo>
                  <a:pt x="2909629" y="248115"/>
                </a:lnTo>
                <a:lnTo>
                  <a:pt x="2897255" y="202154"/>
                </a:lnTo>
                <a:lnTo>
                  <a:pt x="2883114" y="154427"/>
                </a:lnTo>
                <a:lnTo>
                  <a:pt x="2868972" y="110234"/>
                </a:lnTo>
                <a:lnTo>
                  <a:pt x="2853063" y="67809"/>
                </a:lnTo>
                <a:lnTo>
                  <a:pt x="2837154" y="27152"/>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11763370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Section Header 2">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accent1"/>
                </a:solidFill>
              </a:defRPr>
            </a:lvl1pPr>
          </a:lstStyle>
          <a:p>
            <a:fld id="{C14D4F56-76BC-42C6-BEE8-044306B2E1AC}"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no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grpSp>
        <p:nvGrpSpPr>
          <p:cNvPr id="22" name="Group 21">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23"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4"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5"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132856"/>
            <a:ext cx="7200303" cy="2015802"/>
          </a:xfrm>
        </p:spPr>
        <p:txBody>
          <a:bodyPr anchor="t" anchorCtr="0"/>
          <a:lstStyle>
            <a:lvl1pPr algn="l">
              <a:defRPr sz="4000">
                <a:solidFill>
                  <a:schemeClr val="accent1"/>
                </a:solidFill>
              </a:defRPr>
            </a:lvl1pPr>
          </a:lstStyle>
          <a:p>
            <a:r>
              <a:rPr lang="en-US"/>
              <a:t>Click to edit Master title style</a:t>
            </a:r>
            <a:endParaRPr lang="fi-FI" dirty="0"/>
          </a:p>
        </p:txBody>
      </p:sp>
      <p:sp>
        <p:nvSpPr>
          <p:cNvPr id="27"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436690"/>
            <a:ext cx="7200303" cy="576064"/>
          </a:xfrm>
        </p:spPr>
        <p:txBody>
          <a:bodyPr/>
          <a:lstStyle>
            <a:lvl1pPr marL="0" indent="0" algn="l">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8" name="Freeform: Shape 7">
            <a:extLst>
              <a:ext uri="{FF2B5EF4-FFF2-40B4-BE49-F238E27FC236}">
                <a16:creationId xmlns:a16="http://schemas.microsoft.com/office/drawing/2014/main" id="{28F800DE-BFC4-7895-8194-18EC85A339A1}"/>
              </a:ext>
              <a:ext uri="{C183D7F6-B498-43B3-948B-1728B52AA6E4}">
                <adec:decorative xmlns:adec="http://schemas.microsoft.com/office/drawing/2017/decorative" val="1"/>
              </a:ext>
            </a:extLst>
          </p:cNvPr>
          <p:cNvSpPr>
            <a:spLocks/>
          </p:cNvSpPr>
          <p:nvPr userDrawn="1"/>
        </p:nvSpPr>
        <p:spPr bwMode="auto">
          <a:xfrm>
            <a:off x="9120336" y="0"/>
            <a:ext cx="3071665" cy="6858000"/>
          </a:xfrm>
          <a:custGeom>
            <a:avLst/>
            <a:gdLst>
              <a:gd name="connsiteX0" fmla="*/ 3071665 w 3071665"/>
              <a:gd name="connsiteY0" fmla="*/ 3924144 h 6858000"/>
              <a:gd name="connsiteX1" fmla="*/ 3071665 w 3071665"/>
              <a:gd name="connsiteY1" fmla="*/ 6105930 h 6858000"/>
              <a:gd name="connsiteX2" fmla="*/ 3045743 w 3071665"/>
              <a:gd name="connsiteY2" fmla="*/ 6134545 h 6858000"/>
              <a:gd name="connsiteX3" fmla="*/ 2906095 w 3071665"/>
              <a:gd name="connsiteY3" fmla="*/ 6291870 h 6858000"/>
              <a:gd name="connsiteX4" fmla="*/ 2762912 w 3071665"/>
              <a:gd name="connsiteY4" fmla="*/ 6458034 h 6858000"/>
              <a:gd name="connsiteX5" fmla="*/ 2690436 w 3071665"/>
              <a:gd name="connsiteY5" fmla="*/ 6541116 h 6858000"/>
              <a:gd name="connsiteX6" fmla="*/ 2619729 w 3071665"/>
              <a:gd name="connsiteY6" fmla="*/ 6625965 h 6858000"/>
              <a:gd name="connsiteX7" fmla="*/ 2549021 w 3071665"/>
              <a:gd name="connsiteY7" fmla="*/ 6710815 h 6858000"/>
              <a:gd name="connsiteX8" fmla="*/ 2480081 w 3071665"/>
              <a:gd name="connsiteY8" fmla="*/ 6795664 h 6858000"/>
              <a:gd name="connsiteX9" fmla="*/ 2446494 w 3071665"/>
              <a:gd name="connsiteY9" fmla="*/ 6838089 h 6858000"/>
              <a:gd name="connsiteX10" fmla="*/ 2430731 w 3071665"/>
              <a:gd name="connsiteY10" fmla="*/ 6858000 h 6858000"/>
              <a:gd name="connsiteX11" fmla="*/ 922500 w 3071665"/>
              <a:gd name="connsiteY11" fmla="*/ 6858000 h 6858000"/>
              <a:gd name="connsiteX12" fmla="*/ 924507 w 3071665"/>
              <a:gd name="connsiteY12" fmla="*/ 6852230 h 6858000"/>
              <a:gd name="connsiteX13" fmla="*/ 938649 w 3071665"/>
              <a:gd name="connsiteY13" fmla="*/ 6813341 h 6858000"/>
              <a:gd name="connsiteX14" fmla="*/ 954558 w 3071665"/>
              <a:gd name="connsiteY14" fmla="*/ 6772684 h 6858000"/>
              <a:gd name="connsiteX15" fmla="*/ 970467 w 3071665"/>
              <a:gd name="connsiteY15" fmla="*/ 6730259 h 6858000"/>
              <a:gd name="connsiteX16" fmla="*/ 989912 w 3071665"/>
              <a:gd name="connsiteY16" fmla="*/ 6689602 h 6858000"/>
              <a:gd name="connsiteX17" fmla="*/ 1027033 w 3071665"/>
              <a:gd name="connsiteY17" fmla="*/ 6606521 h 6858000"/>
              <a:gd name="connsiteX18" fmla="*/ 1069458 w 3071665"/>
              <a:gd name="connsiteY18" fmla="*/ 6521671 h 6858000"/>
              <a:gd name="connsiteX19" fmla="*/ 1115418 w 3071665"/>
              <a:gd name="connsiteY19" fmla="*/ 6433286 h 6858000"/>
              <a:gd name="connsiteX20" fmla="*/ 1140166 w 3071665"/>
              <a:gd name="connsiteY20" fmla="*/ 6390861 h 6858000"/>
              <a:gd name="connsiteX21" fmla="*/ 1164914 w 3071665"/>
              <a:gd name="connsiteY21" fmla="*/ 6348437 h 6858000"/>
              <a:gd name="connsiteX22" fmla="*/ 1189662 w 3071665"/>
              <a:gd name="connsiteY22" fmla="*/ 6304244 h 6858000"/>
              <a:gd name="connsiteX23" fmla="*/ 1216177 w 3071665"/>
              <a:gd name="connsiteY23" fmla="*/ 6261820 h 6858000"/>
              <a:gd name="connsiteX24" fmla="*/ 1240925 w 3071665"/>
              <a:gd name="connsiteY24" fmla="*/ 6217627 h 6858000"/>
              <a:gd name="connsiteX25" fmla="*/ 1270976 w 3071665"/>
              <a:gd name="connsiteY25" fmla="*/ 6175202 h 6858000"/>
              <a:gd name="connsiteX26" fmla="*/ 1325774 w 3071665"/>
              <a:gd name="connsiteY26" fmla="*/ 6088585 h 6858000"/>
              <a:gd name="connsiteX27" fmla="*/ 1354057 w 3071665"/>
              <a:gd name="connsiteY27" fmla="*/ 6046161 h 6858000"/>
              <a:gd name="connsiteX28" fmla="*/ 1382341 w 3071665"/>
              <a:gd name="connsiteY28" fmla="*/ 6003736 h 6858000"/>
              <a:gd name="connsiteX29" fmla="*/ 1440675 w 3071665"/>
              <a:gd name="connsiteY29" fmla="*/ 5918886 h 6858000"/>
              <a:gd name="connsiteX30" fmla="*/ 1499009 w 3071665"/>
              <a:gd name="connsiteY30" fmla="*/ 5835805 h 6858000"/>
              <a:gd name="connsiteX31" fmla="*/ 1559110 w 3071665"/>
              <a:gd name="connsiteY31" fmla="*/ 5752723 h 6858000"/>
              <a:gd name="connsiteX32" fmla="*/ 1619212 w 3071665"/>
              <a:gd name="connsiteY32" fmla="*/ 5673176 h 6858000"/>
              <a:gd name="connsiteX33" fmla="*/ 1677546 w 3071665"/>
              <a:gd name="connsiteY33" fmla="*/ 5593630 h 6858000"/>
              <a:gd name="connsiteX34" fmla="*/ 1707597 w 3071665"/>
              <a:gd name="connsiteY34" fmla="*/ 5554741 h 6858000"/>
              <a:gd name="connsiteX35" fmla="*/ 1737648 w 3071665"/>
              <a:gd name="connsiteY35" fmla="*/ 5517619 h 6858000"/>
              <a:gd name="connsiteX36" fmla="*/ 1795982 w 3071665"/>
              <a:gd name="connsiteY36" fmla="*/ 5443376 h 6858000"/>
              <a:gd name="connsiteX37" fmla="*/ 1852548 w 3071665"/>
              <a:gd name="connsiteY37" fmla="*/ 5370900 h 6858000"/>
              <a:gd name="connsiteX38" fmla="*/ 1907347 w 3071665"/>
              <a:gd name="connsiteY38" fmla="*/ 5301960 h 6858000"/>
              <a:gd name="connsiteX39" fmla="*/ 1962145 w 3071665"/>
              <a:gd name="connsiteY39" fmla="*/ 5236555 h 6858000"/>
              <a:gd name="connsiteX40" fmla="*/ 2013408 w 3071665"/>
              <a:gd name="connsiteY40" fmla="*/ 5174686 h 6858000"/>
              <a:gd name="connsiteX41" fmla="*/ 2108864 w 3071665"/>
              <a:gd name="connsiteY41" fmla="*/ 5063321 h 6858000"/>
              <a:gd name="connsiteX42" fmla="*/ 2190178 w 3071665"/>
              <a:gd name="connsiteY42" fmla="*/ 4967865 h 6858000"/>
              <a:gd name="connsiteX43" fmla="*/ 2305079 w 3071665"/>
              <a:gd name="connsiteY43" fmla="*/ 4837056 h 6858000"/>
              <a:gd name="connsiteX44" fmla="*/ 2381089 w 3071665"/>
              <a:gd name="connsiteY44" fmla="*/ 4748671 h 6858000"/>
              <a:gd name="connsiteX45" fmla="*/ 2471242 w 3071665"/>
              <a:gd name="connsiteY45" fmla="*/ 4644377 h 6858000"/>
              <a:gd name="connsiteX46" fmla="*/ 2683366 w 3071665"/>
              <a:gd name="connsiteY46" fmla="*/ 4393364 h 6858000"/>
              <a:gd name="connsiteX47" fmla="*/ 2801801 w 3071665"/>
              <a:gd name="connsiteY47" fmla="*/ 4251948 h 6858000"/>
              <a:gd name="connsiteX48" fmla="*/ 2927308 w 3071665"/>
              <a:gd name="connsiteY48" fmla="*/ 4099926 h 6858000"/>
              <a:gd name="connsiteX49" fmla="*/ 2826529 w 3071665"/>
              <a:gd name="connsiteY49" fmla="*/ 0 h 6858000"/>
              <a:gd name="connsiteX50" fmla="*/ 3071664 w 3071665"/>
              <a:gd name="connsiteY50" fmla="*/ 0 h 6858000"/>
              <a:gd name="connsiteX51" fmla="*/ 3071664 w 3071665"/>
              <a:gd name="connsiteY51" fmla="*/ 2869379 h 6858000"/>
              <a:gd name="connsiteX52" fmla="*/ 3038671 w 3071665"/>
              <a:gd name="connsiteY52" fmla="*/ 2915570 h 6858000"/>
              <a:gd name="connsiteX53" fmla="*/ 2973266 w 3071665"/>
              <a:gd name="connsiteY53" fmla="*/ 3002187 h 6858000"/>
              <a:gd name="connsiteX54" fmla="*/ 2842457 w 3071665"/>
              <a:gd name="connsiteY54" fmla="*/ 3177189 h 6858000"/>
              <a:gd name="connsiteX55" fmla="*/ 2706344 w 3071665"/>
              <a:gd name="connsiteY55" fmla="*/ 3352191 h 6858000"/>
              <a:gd name="connsiteX56" fmla="*/ 2568464 w 3071665"/>
              <a:gd name="connsiteY56" fmla="*/ 3530728 h 6858000"/>
              <a:gd name="connsiteX57" fmla="*/ 2285632 w 3071665"/>
              <a:gd name="connsiteY57" fmla="*/ 3891338 h 6858000"/>
              <a:gd name="connsiteX58" fmla="*/ 2142449 w 3071665"/>
              <a:gd name="connsiteY58" fmla="*/ 4073411 h 6858000"/>
              <a:gd name="connsiteX59" fmla="*/ 1999265 w 3071665"/>
              <a:gd name="connsiteY59" fmla="*/ 4255484 h 6858000"/>
              <a:gd name="connsiteX60" fmla="*/ 1859617 w 3071665"/>
              <a:gd name="connsiteY60" fmla="*/ 4439324 h 6858000"/>
              <a:gd name="connsiteX61" fmla="*/ 1788909 w 3071665"/>
              <a:gd name="connsiteY61" fmla="*/ 4531245 h 6858000"/>
              <a:gd name="connsiteX62" fmla="*/ 1719969 w 3071665"/>
              <a:gd name="connsiteY62" fmla="*/ 4623165 h 6858000"/>
              <a:gd name="connsiteX63" fmla="*/ 1651029 w 3071665"/>
              <a:gd name="connsiteY63" fmla="*/ 4715085 h 6858000"/>
              <a:gd name="connsiteX64" fmla="*/ 1583856 w 3071665"/>
              <a:gd name="connsiteY64" fmla="*/ 4807005 h 6858000"/>
              <a:gd name="connsiteX65" fmla="*/ 1516684 w 3071665"/>
              <a:gd name="connsiteY65" fmla="*/ 4898926 h 6858000"/>
              <a:gd name="connsiteX66" fmla="*/ 1451279 w 3071665"/>
              <a:gd name="connsiteY66" fmla="*/ 4990846 h 6858000"/>
              <a:gd name="connsiteX67" fmla="*/ 1387642 w 3071665"/>
              <a:gd name="connsiteY67" fmla="*/ 5084534 h 6858000"/>
              <a:gd name="connsiteX68" fmla="*/ 1324005 w 3071665"/>
              <a:gd name="connsiteY68" fmla="*/ 5176454 h 6858000"/>
              <a:gd name="connsiteX69" fmla="*/ 1263903 w 3071665"/>
              <a:gd name="connsiteY69" fmla="*/ 5268374 h 6858000"/>
              <a:gd name="connsiteX70" fmla="*/ 1202034 w 3071665"/>
              <a:gd name="connsiteY70" fmla="*/ 5362062 h 6858000"/>
              <a:gd name="connsiteX71" fmla="*/ 1143700 w 3071665"/>
              <a:gd name="connsiteY71" fmla="*/ 5453983 h 6858000"/>
              <a:gd name="connsiteX72" fmla="*/ 1085366 w 3071665"/>
              <a:gd name="connsiteY72" fmla="*/ 5545903 h 6858000"/>
              <a:gd name="connsiteX73" fmla="*/ 1030567 w 3071665"/>
              <a:gd name="connsiteY73" fmla="*/ 5637823 h 6858000"/>
              <a:gd name="connsiteX74" fmla="*/ 977536 w 3071665"/>
              <a:gd name="connsiteY74" fmla="*/ 5731511 h 6858000"/>
              <a:gd name="connsiteX75" fmla="*/ 928041 w 3071665"/>
              <a:gd name="connsiteY75" fmla="*/ 5823431 h 6858000"/>
              <a:gd name="connsiteX76" fmla="*/ 878545 w 3071665"/>
              <a:gd name="connsiteY76" fmla="*/ 5915351 h 6858000"/>
              <a:gd name="connsiteX77" fmla="*/ 832585 w 3071665"/>
              <a:gd name="connsiteY77" fmla="*/ 6007272 h 6858000"/>
              <a:gd name="connsiteX78" fmla="*/ 788393 w 3071665"/>
              <a:gd name="connsiteY78" fmla="*/ 6099192 h 6858000"/>
              <a:gd name="connsiteX79" fmla="*/ 745968 w 3071665"/>
              <a:gd name="connsiteY79" fmla="*/ 6191112 h 6858000"/>
              <a:gd name="connsiteX80" fmla="*/ 707079 w 3071665"/>
              <a:gd name="connsiteY80" fmla="*/ 6281265 h 6858000"/>
              <a:gd name="connsiteX81" fmla="*/ 671725 w 3071665"/>
              <a:gd name="connsiteY81" fmla="*/ 6373185 h 6858000"/>
              <a:gd name="connsiteX82" fmla="*/ 638139 w 3071665"/>
              <a:gd name="connsiteY82" fmla="*/ 6465105 h 6858000"/>
              <a:gd name="connsiteX83" fmla="*/ 606320 w 3071665"/>
              <a:gd name="connsiteY83" fmla="*/ 6557025 h 6858000"/>
              <a:gd name="connsiteX84" fmla="*/ 579805 w 3071665"/>
              <a:gd name="connsiteY84" fmla="*/ 6647178 h 6858000"/>
              <a:gd name="connsiteX85" fmla="*/ 555057 w 3071665"/>
              <a:gd name="connsiteY85" fmla="*/ 6737331 h 6858000"/>
              <a:gd name="connsiteX86" fmla="*/ 533844 w 3071665"/>
              <a:gd name="connsiteY86" fmla="*/ 6827483 h 6858000"/>
              <a:gd name="connsiteX87" fmla="*/ 527741 w 3071665"/>
              <a:gd name="connsiteY87" fmla="*/ 6858000 h 6858000"/>
              <a:gd name="connsiteX88" fmla="*/ 148053 w 3071665"/>
              <a:gd name="connsiteY88" fmla="*/ 6858000 h 6858000"/>
              <a:gd name="connsiteX89" fmla="*/ 134345 w 3071665"/>
              <a:gd name="connsiteY89" fmla="*/ 6816877 h 6858000"/>
              <a:gd name="connsiteX90" fmla="*/ 120203 w 3071665"/>
              <a:gd name="connsiteY90" fmla="*/ 6772685 h 6858000"/>
              <a:gd name="connsiteX91" fmla="*/ 106062 w 3071665"/>
              <a:gd name="connsiteY91" fmla="*/ 6726724 h 6858000"/>
              <a:gd name="connsiteX92" fmla="*/ 93688 w 3071665"/>
              <a:gd name="connsiteY92" fmla="*/ 6682532 h 6858000"/>
              <a:gd name="connsiteX93" fmla="*/ 83082 w 3071665"/>
              <a:gd name="connsiteY93" fmla="*/ 6636572 h 6858000"/>
              <a:gd name="connsiteX94" fmla="*/ 72476 w 3071665"/>
              <a:gd name="connsiteY94" fmla="*/ 6592379 h 6858000"/>
              <a:gd name="connsiteX95" fmla="*/ 61869 w 3071665"/>
              <a:gd name="connsiteY95" fmla="*/ 6544652 h 6858000"/>
              <a:gd name="connsiteX96" fmla="*/ 53031 w 3071665"/>
              <a:gd name="connsiteY96" fmla="*/ 6498691 h 6858000"/>
              <a:gd name="connsiteX97" fmla="*/ 44192 w 3071665"/>
              <a:gd name="connsiteY97" fmla="*/ 6450964 h 6858000"/>
              <a:gd name="connsiteX98" fmla="*/ 37122 w 3071665"/>
              <a:gd name="connsiteY98" fmla="*/ 6401468 h 6858000"/>
              <a:gd name="connsiteX99" fmla="*/ 30051 w 3071665"/>
              <a:gd name="connsiteY99" fmla="*/ 6351973 h 6858000"/>
              <a:gd name="connsiteX100" fmla="*/ 22980 w 3071665"/>
              <a:gd name="connsiteY100" fmla="*/ 6302477 h 6858000"/>
              <a:gd name="connsiteX101" fmla="*/ 17677 w 3071665"/>
              <a:gd name="connsiteY101" fmla="*/ 6252982 h 6858000"/>
              <a:gd name="connsiteX102" fmla="*/ 12374 w 3071665"/>
              <a:gd name="connsiteY102" fmla="*/ 6201718 h 6858000"/>
              <a:gd name="connsiteX103" fmla="*/ 8838 w 3071665"/>
              <a:gd name="connsiteY103" fmla="*/ 6150455 h 6858000"/>
              <a:gd name="connsiteX104" fmla="*/ 5303 w 3071665"/>
              <a:gd name="connsiteY104" fmla="*/ 6097424 h 6858000"/>
              <a:gd name="connsiteX105" fmla="*/ 1768 w 3071665"/>
              <a:gd name="connsiteY105" fmla="*/ 6039090 h 6858000"/>
              <a:gd name="connsiteX106" fmla="*/ 0 w 3071665"/>
              <a:gd name="connsiteY106" fmla="*/ 5980756 h 6858000"/>
              <a:gd name="connsiteX107" fmla="*/ 0 w 3071665"/>
              <a:gd name="connsiteY107" fmla="*/ 5922422 h 6858000"/>
              <a:gd name="connsiteX108" fmla="*/ 1768 w 3071665"/>
              <a:gd name="connsiteY108" fmla="*/ 5864088 h 6858000"/>
              <a:gd name="connsiteX109" fmla="*/ 3535 w 3071665"/>
              <a:gd name="connsiteY109" fmla="*/ 5805754 h 6858000"/>
              <a:gd name="connsiteX110" fmla="*/ 8838 w 3071665"/>
              <a:gd name="connsiteY110" fmla="*/ 5747420 h 6858000"/>
              <a:gd name="connsiteX111" fmla="*/ 14142 w 3071665"/>
              <a:gd name="connsiteY111" fmla="*/ 5690854 h 6858000"/>
              <a:gd name="connsiteX112" fmla="*/ 19445 w 3071665"/>
              <a:gd name="connsiteY112" fmla="*/ 5634288 h 6858000"/>
              <a:gd name="connsiteX113" fmla="*/ 28283 w 3071665"/>
              <a:gd name="connsiteY113" fmla="*/ 5577721 h 6858000"/>
              <a:gd name="connsiteX114" fmla="*/ 37122 w 3071665"/>
              <a:gd name="connsiteY114" fmla="*/ 5521155 h 6858000"/>
              <a:gd name="connsiteX115" fmla="*/ 45960 w 3071665"/>
              <a:gd name="connsiteY115" fmla="*/ 5464589 h 6858000"/>
              <a:gd name="connsiteX116" fmla="*/ 58334 w 3071665"/>
              <a:gd name="connsiteY116" fmla="*/ 5408022 h 6858000"/>
              <a:gd name="connsiteX117" fmla="*/ 70708 w 3071665"/>
              <a:gd name="connsiteY117" fmla="*/ 5353224 h 6858000"/>
              <a:gd name="connsiteX118" fmla="*/ 83082 w 3071665"/>
              <a:gd name="connsiteY118" fmla="*/ 5298425 h 6858000"/>
              <a:gd name="connsiteX119" fmla="*/ 98991 w 3071665"/>
              <a:gd name="connsiteY119" fmla="*/ 5243627 h 6858000"/>
              <a:gd name="connsiteX120" fmla="*/ 114900 w 3071665"/>
              <a:gd name="connsiteY120" fmla="*/ 5188828 h 6858000"/>
              <a:gd name="connsiteX121" fmla="*/ 130810 w 3071665"/>
              <a:gd name="connsiteY121" fmla="*/ 5134029 h 6858000"/>
              <a:gd name="connsiteX122" fmla="*/ 148487 w 3071665"/>
              <a:gd name="connsiteY122" fmla="*/ 5079231 h 6858000"/>
              <a:gd name="connsiteX123" fmla="*/ 167931 w 3071665"/>
              <a:gd name="connsiteY123" fmla="*/ 5024432 h 6858000"/>
              <a:gd name="connsiteX124" fmla="*/ 187376 w 3071665"/>
              <a:gd name="connsiteY124" fmla="*/ 4971401 h 6858000"/>
              <a:gd name="connsiteX125" fmla="*/ 206821 w 3071665"/>
              <a:gd name="connsiteY125" fmla="*/ 4918370 h 6858000"/>
              <a:gd name="connsiteX126" fmla="*/ 228033 w 3071665"/>
              <a:gd name="connsiteY126" fmla="*/ 4863572 h 6858000"/>
              <a:gd name="connsiteX127" fmla="*/ 251013 w 3071665"/>
              <a:gd name="connsiteY127" fmla="*/ 4810541 h 6858000"/>
              <a:gd name="connsiteX128" fmla="*/ 273993 w 3071665"/>
              <a:gd name="connsiteY128" fmla="*/ 4757510 h 6858000"/>
              <a:gd name="connsiteX129" fmla="*/ 323489 w 3071665"/>
              <a:gd name="connsiteY129" fmla="*/ 4653216 h 6858000"/>
              <a:gd name="connsiteX130" fmla="*/ 374752 w 3071665"/>
              <a:gd name="connsiteY130" fmla="*/ 4547154 h 6858000"/>
              <a:gd name="connsiteX131" fmla="*/ 401267 w 3071665"/>
              <a:gd name="connsiteY131" fmla="*/ 4495891 h 6858000"/>
              <a:gd name="connsiteX132" fmla="*/ 429550 w 3071665"/>
              <a:gd name="connsiteY132" fmla="*/ 4444627 h 6858000"/>
              <a:gd name="connsiteX133" fmla="*/ 457834 w 3071665"/>
              <a:gd name="connsiteY133" fmla="*/ 4391597 h 6858000"/>
              <a:gd name="connsiteX134" fmla="*/ 487884 w 3071665"/>
              <a:gd name="connsiteY134" fmla="*/ 4340333 h 6858000"/>
              <a:gd name="connsiteX135" fmla="*/ 516168 w 3071665"/>
              <a:gd name="connsiteY135" fmla="*/ 4289070 h 6858000"/>
              <a:gd name="connsiteX136" fmla="*/ 546218 w 3071665"/>
              <a:gd name="connsiteY136" fmla="*/ 4237807 h 6858000"/>
              <a:gd name="connsiteX137" fmla="*/ 608088 w 3071665"/>
              <a:gd name="connsiteY137" fmla="*/ 4135280 h 6858000"/>
              <a:gd name="connsiteX138" fmla="*/ 673493 w 3071665"/>
              <a:gd name="connsiteY138" fmla="*/ 4034522 h 6858000"/>
              <a:gd name="connsiteX139" fmla="*/ 738897 w 3071665"/>
              <a:gd name="connsiteY139" fmla="*/ 3931995 h 6858000"/>
              <a:gd name="connsiteX140" fmla="*/ 806070 w 3071665"/>
              <a:gd name="connsiteY140" fmla="*/ 3831237 h 6858000"/>
              <a:gd name="connsiteX141" fmla="*/ 841424 w 3071665"/>
              <a:gd name="connsiteY141" fmla="*/ 3781741 h 6858000"/>
              <a:gd name="connsiteX142" fmla="*/ 875010 w 3071665"/>
              <a:gd name="connsiteY142" fmla="*/ 3732246 h 6858000"/>
              <a:gd name="connsiteX143" fmla="*/ 1016426 w 3071665"/>
              <a:gd name="connsiteY143" fmla="*/ 3528960 h 6858000"/>
              <a:gd name="connsiteX144" fmla="*/ 1161377 w 3071665"/>
              <a:gd name="connsiteY144" fmla="*/ 3330978 h 6858000"/>
              <a:gd name="connsiteX145" fmla="*/ 1308096 w 3071665"/>
              <a:gd name="connsiteY145" fmla="*/ 3131229 h 6858000"/>
              <a:gd name="connsiteX146" fmla="*/ 1453047 w 3071665"/>
              <a:gd name="connsiteY146" fmla="*/ 2933246 h 6858000"/>
              <a:gd name="connsiteX147" fmla="*/ 1525522 w 3071665"/>
              <a:gd name="connsiteY147" fmla="*/ 2832488 h 6858000"/>
              <a:gd name="connsiteX148" fmla="*/ 1596230 w 3071665"/>
              <a:gd name="connsiteY148" fmla="*/ 2733497 h 6858000"/>
              <a:gd name="connsiteX149" fmla="*/ 1836637 w 3071665"/>
              <a:gd name="connsiteY149" fmla="*/ 2397634 h 6858000"/>
              <a:gd name="connsiteX150" fmla="*/ 2068205 w 3071665"/>
              <a:gd name="connsiteY150" fmla="*/ 2072378 h 6858000"/>
              <a:gd name="connsiteX151" fmla="*/ 2177803 w 3071665"/>
              <a:gd name="connsiteY151" fmla="*/ 1916821 h 6858000"/>
              <a:gd name="connsiteX152" fmla="*/ 2283864 w 3071665"/>
              <a:gd name="connsiteY152" fmla="*/ 1766566 h 6858000"/>
              <a:gd name="connsiteX153" fmla="*/ 2382856 w 3071665"/>
              <a:gd name="connsiteY153" fmla="*/ 1621615 h 6858000"/>
              <a:gd name="connsiteX154" fmla="*/ 2478311 w 3071665"/>
              <a:gd name="connsiteY154" fmla="*/ 1481967 h 6858000"/>
              <a:gd name="connsiteX155" fmla="*/ 2564928 w 3071665"/>
              <a:gd name="connsiteY155" fmla="*/ 1349390 h 6858000"/>
              <a:gd name="connsiteX156" fmla="*/ 2644475 w 3071665"/>
              <a:gd name="connsiteY156" fmla="*/ 1223883 h 6858000"/>
              <a:gd name="connsiteX157" fmla="*/ 2716950 w 3071665"/>
              <a:gd name="connsiteY157" fmla="*/ 1105448 h 6858000"/>
              <a:gd name="connsiteX158" fmla="*/ 2748769 w 3071665"/>
              <a:gd name="connsiteY158" fmla="*/ 1048881 h 6858000"/>
              <a:gd name="connsiteX159" fmla="*/ 2778820 w 3071665"/>
              <a:gd name="connsiteY159" fmla="*/ 995850 h 6858000"/>
              <a:gd name="connsiteX160" fmla="*/ 2807103 w 3071665"/>
              <a:gd name="connsiteY160" fmla="*/ 942820 h 6858000"/>
              <a:gd name="connsiteX161" fmla="*/ 2831850 w 3071665"/>
              <a:gd name="connsiteY161" fmla="*/ 893324 h 6858000"/>
              <a:gd name="connsiteX162" fmla="*/ 2854830 w 3071665"/>
              <a:gd name="connsiteY162" fmla="*/ 845596 h 6858000"/>
              <a:gd name="connsiteX163" fmla="*/ 2876043 w 3071665"/>
              <a:gd name="connsiteY163" fmla="*/ 799636 h 6858000"/>
              <a:gd name="connsiteX164" fmla="*/ 2891952 w 3071665"/>
              <a:gd name="connsiteY164" fmla="*/ 757211 h 6858000"/>
              <a:gd name="connsiteX165" fmla="*/ 2906094 w 3071665"/>
              <a:gd name="connsiteY165" fmla="*/ 718322 h 6858000"/>
              <a:gd name="connsiteX166" fmla="*/ 2918468 w 3071665"/>
              <a:gd name="connsiteY166" fmla="*/ 681200 h 6858000"/>
              <a:gd name="connsiteX167" fmla="*/ 2923771 w 3071665"/>
              <a:gd name="connsiteY167" fmla="*/ 663523 h 6858000"/>
              <a:gd name="connsiteX168" fmla="*/ 2927306 w 3071665"/>
              <a:gd name="connsiteY168" fmla="*/ 645846 h 6858000"/>
              <a:gd name="connsiteX169" fmla="*/ 2930842 w 3071665"/>
              <a:gd name="connsiteY169" fmla="*/ 621099 h 6858000"/>
              <a:gd name="connsiteX170" fmla="*/ 2934377 w 3071665"/>
              <a:gd name="connsiteY170" fmla="*/ 596351 h 6858000"/>
              <a:gd name="connsiteX171" fmla="*/ 2937912 w 3071665"/>
              <a:gd name="connsiteY171" fmla="*/ 571603 h 6858000"/>
              <a:gd name="connsiteX172" fmla="*/ 2939680 w 3071665"/>
              <a:gd name="connsiteY172" fmla="*/ 546855 h 6858000"/>
              <a:gd name="connsiteX173" fmla="*/ 2941448 w 3071665"/>
              <a:gd name="connsiteY173" fmla="*/ 495592 h 6858000"/>
              <a:gd name="connsiteX174" fmla="*/ 2939680 w 3071665"/>
              <a:gd name="connsiteY174" fmla="*/ 446097 h 6858000"/>
              <a:gd name="connsiteX175" fmla="*/ 2937912 w 3071665"/>
              <a:gd name="connsiteY175" fmla="*/ 421349 h 6858000"/>
              <a:gd name="connsiteX176" fmla="*/ 2936144 w 3071665"/>
              <a:gd name="connsiteY176" fmla="*/ 394833 h 6858000"/>
              <a:gd name="connsiteX177" fmla="*/ 2932609 w 3071665"/>
              <a:gd name="connsiteY177" fmla="*/ 370086 h 6858000"/>
              <a:gd name="connsiteX178" fmla="*/ 2929074 w 3071665"/>
              <a:gd name="connsiteY178" fmla="*/ 345338 h 6858000"/>
              <a:gd name="connsiteX179" fmla="*/ 2920235 w 3071665"/>
              <a:gd name="connsiteY179" fmla="*/ 297610 h 6858000"/>
              <a:gd name="connsiteX180" fmla="*/ 2914932 w 3071665"/>
              <a:gd name="connsiteY180" fmla="*/ 272862 h 6858000"/>
              <a:gd name="connsiteX181" fmla="*/ 2909629 w 3071665"/>
              <a:gd name="connsiteY181" fmla="*/ 248115 h 6858000"/>
              <a:gd name="connsiteX182" fmla="*/ 2897255 w 3071665"/>
              <a:gd name="connsiteY182" fmla="*/ 202154 h 6858000"/>
              <a:gd name="connsiteX183" fmla="*/ 2883114 w 3071665"/>
              <a:gd name="connsiteY183" fmla="*/ 154427 h 6858000"/>
              <a:gd name="connsiteX184" fmla="*/ 2868972 w 3071665"/>
              <a:gd name="connsiteY184" fmla="*/ 110234 h 6858000"/>
              <a:gd name="connsiteX185" fmla="*/ 2853063 w 3071665"/>
              <a:gd name="connsiteY185" fmla="*/ 67809 h 6858000"/>
              <a:gd name="connsiteX186" fmla="*/ 2837154 w 3071665"/>
              <a:gd name="connsiteY186" fmla="*/ 271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071665" h="6858000">
                <a:moveTo>
                  <a:pt x="3071665" y="3924144"/>
                </a:moveTo>
                <a:lnTo>
                  <a:pt x="3071665" y="6105930"/>
                </a:lnTo>
                <a:lnTo>
                  <a:pt x="3045743" y="6134545"/>
                </a:lnTo>
                <a:lnTo>
                  <a:pt x="2906095" y="6291870"/>
                </a:lnTo>
                <a:lnTo>
                  <a:pt x="2762912" y="6458034"/>
                </a:lnTo>
                <a:lnTo>
                  <a:pt x="2690436" y="6541116"/>
                </a:lnTo>
                <a:lnTo>
                  <a:pt x="2619729" y="6625965"/>
                </a:lnTo>
                <a:lnTo>
                  <a:pt x="2549021" y="6710815"/>
                </a:lnTo>
                <a:lnTo>
                  <a:pt x="2480081" y="6795664"/>
                </a:lnTo>
                <a:lnTo>
                  <a:pt x="2446494" y="6838089"/>
                </a:lnTo>
                <a:lnTo>
                  <a:pt x="2430731" y="6858000"/>
                </a:lnTo>
                <a:lnTo>
                  <a:pt x="922500" y="6858000"/>
                </a:lnTo>
                <a:lnTo>
                  <a:pt x="924507" y="6852230"/>
                </a:lnTo>
                <a:lnTo>
                  <a:pt x="938649" y="6813341"/>
                </a:lnTo>
                <a:lnTo>
                  <a:pt x="954558" y="6772684"/>
                </a:lnTo>
                <a:lnTo>
                  <a:pt x="970467" y="6730259"/>
                </a:lnTo>
                <a:lnTo>
                  <a:pt x="989912" y="6689602"/>
                </a:lnTo>
                <a:lnTo>
                  <a:pt x="1027033" y="6606521"/>
                </a:lnTo>
                <a:lnTo>
                  <a:pt x="1069458" y="6521671"/>
                </a:lnTo>
                <a:lnTo>
                  <a:pt x="1115418" y="6433286"/>
                </a:lnTo>
                <a:lnTo>
                  <a:pt x="1140166" y="6390861"/>
                </a:lnTo>
                <a:lnTo>
                  <a:pt x="1164914" y="6348437"/>
                </a:lnTo>
                <a:lnTo>
                  <a:pt x="1189662" y="6304244"/>
                </a:lnTo>
                <a:lnTo>
                  <a:pt x="1216177" y="6261820"/>
                </a:lnTo>
                <a:lnTo>
                  <a:pt x="1240925" y="6217627"/>
                </a:lnTo>
                <a:lnTo>
                  <a:pt x="1270976" y="6175202"/>
                </a:lnTo>
                <a:lnTo>
                  <a:pt x="1325774" y="6088585"/>
                </a:lnTo>
                <a:lnTo>
                  <a:pt x="1354057" y="6046161"/>
                </a:lnTo>
                <a:lnTo>
                  <a:pt x="1382341" y="6003736"/>
                </a:lnTo>
                <a:lnTo>
                  <a:pt x="1440675" y="5918886"/>
                </a:lnTo>
                <a:lnTo>
                  <a:pt x="1499009" y="5835805"/>
                </a:lnTo>
                <a:lnTo>
                  <a:pt x="1559110" y="5752723"/>
                </a:lnTo>
                <a:lnTo>
                  <a:pt x="1619212" y="5673176"/>
                </a:lnTo>
                <a:lnTo>
                  <a:pt x="1677546" y="5593630"/>
                </a:lnTo>
                <a:lnTo>
                  <a:pt x="1707597" y="5554741"/>
                </a:lnTo>
                <a:lnTo>
                  <a:pt x="1737648" y="5517619"/>
                </a:lnTo>
                <a:lnTo>
                  <a:pt x="1795982" y="5443376"/>
                </a:lnTo>
                <a:lnTo>
                  <a:pt x="1852548" y="5370900"/>
                </a:lnTo>
                <a:lnTo>
                  <a:pt x="1907347" y="5301960"/>
                </a:lnTo>
                <a:lnTo>
                  <a:pt x="1962145" y="5236555"/>
                </a:lnTo>
                <a:lnTo>
                  <a:pt x="2013408" y="5174686"/>
                </a:lnTo>
                <a:lnTo>
                  <a:pt x="2108864" y="5063321"/>
                </a:lnTo>
                <a:lnTo>
                  <a:pt x="2190178" y="4967865"/>
                </a:lnTo>
                <a:lnTo>
                  <a:pt x="2305079" y="4837056"/>
                </a:lnTo>
                <a:lnTo>
                  <a:pt x="2381089" y="4748671"/>
                </a:lnTo>
                <a:lnTo>
                  <a:pt x="2471242" y="4644377"/>
                </a:lnTo>
                <a:lnTo>
                  <a:pt x="2683366" y="4393364"/>
                </a:lnTo>
                <a:lnTo>
                  <a:pt x="2801801" y="4251948"/>
                </a:lnTo>
                <a:lnTo>
                  <a:pt x="2927308" y="4099926"/>
                </a:lnTo>
                <a:close/>
                <a:moveTo>
                  <a:pt x="2826529" y="0"/>
                </a:moveTo>
                <a:lnTo>
                  <a:pt x="3071664" y="0"/>
                </a:lnTo>
                <a:lnTo>
                  <a:pt x="3071664" y="2869379"/>
                </a:lnTo>
                <a:lnTo>
                  <a:pt x="3038671" y="2915570"/>
                </a:lnTo>
                <a:lnTo>
                  <a:pt x="2973266" y="3002187"/>
                </a:lnTo>
                <a:lnTo>
                  <a:pt x="2842457" y="3177189"/>
                </a:lnTo>
                <a:lnTo>
                  <a:pt x="2706344" y="3352191"/>
                </a:lnTo>
                <a:lnTo>
                  <a:pt x="2568464" y="3530728"/>
                </a:lnTo>
                <a:lnTo>
                  <a:pt x="2285632" y="3891338"/>
                </a:lnTo>
                <a:lnTo>
                  <a:pt x="2142449" y="4073411"/>
                </a:lnTo>
                <a:lnTo>
                  <a:pt x="1999265" y="4255484"/>
                </a:lnTo>
                <a:lnTo>
                  <a:pt x="1859617" y="4439324"/>
                </a:lnTo>
                <a:lnTo>
                  <a:pt x="1788909" y="4531245"/>
                </a:lnTo>
                <a:lnTo>
                  <a:pt x="1719969" y="4623165"/>
                </a:lnTo>
                <a:lnTo>
                  <a:pt x="1651029" y="4715085"/>
                </a:lnTo>
                <a:lnTo>
                  <a:pt x="1583856" y="4807005"/>
                </a:lnTo>
                <a:lnTo>
                  <a:pt x="1516684" y="4898926"/>
                </a:lnTo>
                <a:lnTo>
                  <a:pt x="1451279" y="4990846"/>
                </a:lnTo>
                <a:lnTo>
                  <a:pt x="1387642" y="5084534"/>
                </a:lnTo>
                <a:lnTo>
                  <a:pt x="1324005" y="5176454"/>
                </a:lnTo>
                <a:lnTo>
                  <a:pt x="1263903" y="5268374"/>
                </a:lnTo>
                <a:lnTo>
                  <a:pt x="1202034" y="5362062"/>
                </a:lnTo>
                <a:lnTo>
                  <a:pt x="1143700" y="5453983"/>
                </a:lnTo>
                <a:lnTo>
                  <a:pt x="1085366" y="5545903"/>
                </a:lnTo>
                <a:lnTo>
                  <a:pt x="1030567" y="5637823"/>
                </a:lnTo>
                <a:lnTo>
                  <a:pt x="977536" y="5731511"/>
                </a:lnTo>
                <a:lnTo>
                  <a:pt x="928041" y="5823431"/>
                </a:lnTo>
                <a:lnTo>
                  <a:pt x="878545" y="5915351"/>
                </a:lnTo>
                <a:lnTo>
                  <a:pt x="832585" y="6007272"/>
                </a:lnTo>
                <a:lnTo>
                  <a:pt x="788393" y="6099192"/>
                </a:lnTo>
                <a:lnTo>
                  <a:pt x="745968" y="6191112"/>
                </a:lnTo>
                <a:lnTo>
                  <a:pt x="707079" y="6281265"/>
                </a:lnTo>
                <a:lnTo>
                  <a:pt x="671725" y="6373185"/>
                </a:lnTo>
                <a:lnTo>
                  <a:pt x="638139" y="6465105"/>
                </a:lnTo>
                <a:lnTo>
                  <a:pt x="606320" y="6557025"/>
                </a:lnTo>
                <a:lnTo>
                  <a:pt x="579805" y="6647178"/>
                </a:lnTo>
                <a:lnTo>
                  <a:pt x="555057" y="6737331"/>
                </a:lnTo>
                <a:lnTo>
                  <a:pt x="533844" y="6827483"/>
                </a:lnTo>
                <a:lnTo>
                  <a:pt x="527741" y="6858000"/>
                </a:lnTo>
                <a:lnTo>
                  <a:pt x="148053" y="6858000"/>
                </a:lnTo>
                <a:lnTo>
                  <a:pt x="134345" y="6816877"/>
                </a:lnTo>
                <a:lnTo>
                  <a:pt x="120203" y="6772685"/>
                </a:lnTo>
                <a:lnTo>
                  <a:pt x="106062" y="6726724"/>
                </a:lnTo>
                <a:lnTo>
                  <a:pt x="93688" y="6682532"/>
                </a:lnTo>
                <a:lnTo>
                  <a:pt x="83082" y="6636572"/>
                </a:lnTo>
                <a:lnTo>
                  <a:pt x="72476" y="6592379"/>
                </a:lnTo>
                <a:lnTo>
                  <a:pt x="61869" y="6544652"/>
                </a:lnTo>
                <a:lnTo>
                  <a:pt x="53031" y="6498691"/>
                </a:lnTo>
                <a:lnTo>
                  <a:pt x="44192" y="6450964"/>
                </a:lnTo>
                <a:lnTo>
                  <a:pt x="37122" y="6401468"/>
                </a:lnTo>
                <a:lnTo>
                  <a:pt x="30051" y="6351973"/>
                </a:lnTo>
                <a:lnTo>
                  <a:pt x="22980" y="6302477"/>
                </a:lnTo>
                <a:lnTo>
                  <a:pt x="17677" y="6252982"/>
                </a:lnTo>
                <a:lnTo>
                  <a:pt x="12374" y="6201718"/>
                </a:lnTo>
                <a:lnTo>
                  <a:pt x="8838" y="6150455"/>
                </a:lnTo>
                <a:lnTo>
                  <a:pt x="5303" y="6097424"/>
                </a:lnTo>
                <a:lnTo>
                  <a:pt x="1768" y="6039090"/>
                </a:lnTo>
                <a:lnTo>
                  <a:pt x="0" y="5980756"/>
                </a:lnTo>
                <a:lnTo>
                  <a:pt x="0" y="5922422"/>
                </a:lnTo>
                <a:lnTo>
                  <a:pt x="1768" y="5864088"/>
                </a:lnTo>
                <a:lnTo>
                  <a:pt x="3535" y="5805754"/>
                </a:lnTo>
                <a:lnTo>
                  <a:pt x="8838" y="5747420"/>
                </a:lnTo>
                <a:lnTo>
                  <a:pt x="14142" y="5690854"/>
                </a:lnTo>
                <a:lnTo>
                  <a:pt x="19445" y="5634288"/>
                </a:lnTo>
                <a:lnTo>
                  <a:pt x="28283" y="5577721"/>
                </a:lnTo>
                <a:lnTo>
                  <a:pt x="37122" y="5521155"/>
                </a:lnTo>
                <a:lnTo>
                  <a:pt x="45960" y="5464589"/>
                </a:lnTo>
                <a:lnTo>
                  <a:pt x="58334" y="5408022"/>
                </a:lnTo>
                <a:lnTo>
                  <a:pt x="70708" y="5353224"/>
                </a:lnTo>
                <a:lnTo>
                  <a:pt x="83082" y="5298425"/>
                </a:lnTo>
                <a:lnTo>
                  <a:pt x="98991" y="5243627"/>
                </a:lnTo>
                <a:lnTo>
                  <a:pt x="114900" y="5188828"/>
                </a:lnTo>
                <a:lnTo>
                  <a:pt x="130810" y="5134029"/>
                </a:lnTo>
                <a:lnTo>
                  <a:pt x="148487" y="5079231"/>
                </a:lnTo>
                <a:lnTo>
                  <a:pt x="167931" y="5024432"/>
                </a:lnTo>
                <a:lnTo>
                  <a:pt x="187376" y="4971401"/>
                </a:lnTo>
                <a:lnTo>
                  <a:pt x="206821" y="4918370"/>
                </a:lnTo>
                <a:lnTo>
                  <a:pt x="228033" y="4863572"/>
                </a:lnTo>
                <a:lnTo>
                  <a:pt x="251013" y="4810541"/>
                </a:lnTo>
                <a:lnTo>
                  <a:pt x="273993" y="4757510"/>
                </a:lnTo>
                <a:lnTo>
                  <a:pt x="323489" y="4653216"/>
                </a:lnTo>
                <a:lnTo>
                  <a:pt x="374752" y="4547154"/>
                </a:lnTo>
                <a:lnTo>
                  <a:pt x="401267" y="4495891"/>
                </a:lnTo>
                <a:lnTo>
                  <a:pt x="429550" y="4444627"/>
                </a:lnTo>
                <a:lnTo>
                  <a:pt x="457834" y="4391597"/>
                </a:lnTo>
                <a:lnTo>
                  <a:pt x="487884" y="4340333"/>
                </a:lnTo>
                <a:lnTo>
                  <a:pt x="516168" y="4289070"/>
                </a:lnTo>
                <a:lnTo>
                  <a:pt x="546218" y="4237807"/>
                </a:lnTo>
                <a:lnTo>
                  <a:pt x="608088" y="4135280"/>
                </a:lnTo>
                <a:lnTo>
                  <a:pt x="673493" y="4034522"/>
                </a:lnTo>
                <a:lnTo>
                  <a:pt x="738897" y="3931995"/>
                </a:lnTo>
                <a:lnTo>
                  <a:pt x="806070" y="3831237"/>
                </a:lnTo>
                <a:lnTo>
                  <a:pt x="841424" y="3781741"/>
                </a:lnTo>
                <a:lnTo>
                  <a:pt x="875010" y="3732246"/>
                </a:lnTo>
                <a:lnTo>
                  <a:pt x="1016426" y="3528960"/>
                </a:lnTo>
                <a:lnTo>
                  <a:pt x="1161377" y="3330978"/>
                </a:lnTo>
                <a:lnTo>
                  <a:pt x="1308096" y="3131229"/>
                </a:lnTo>
                <a:lnTo>
                  <a:pt x="1453047" y="2933246"/>
                </a:lnTo>
                <a:lnTo>
                  <a:pt x="1525522" y="2832488"/>
                </a:lnTo>
                <a:lnTo>
                  <a:pt x="1596230" y="2733497"/>
                </a:lnTo>
                <a:lnTo>
                  <a:pt x="1836637" y="2397634"/>
                </a:lnTo>
                <a:lnTo>
                  <a:pt x="2068205" y="2072378"/>
                </a:lnTo>
                <a:lnTo>
                  <a:pt x="2177803" y="1916821"/>
                </a:lnTo>
                <a:lnTo>
                  <a:pt x="2283864" y="1766566"/>
                </a:lnTo>
                <a:lnTo>
                  <a:pt x="2382856" y="1621615"/>
                </a:lnTo>
                <a:lnTo>
                  <a:pt x="2478311" y="1481967"/>
                </a:lnTo>
                <a:lnTo>
                  <a:pt x="2564928" y="1349390"/>
                </a:lnTo>
                <a:lnTo>
                  <a:pt x="2644475" y="1223883"/>
                </a:lnTo>
                <a:lnTo>
                  <a:pt x="2716950" y="1105448"/>
                </a:lnTo>
                <a:lnTo>
                  <a:pt x="2748769" y="1048881"/>
                </a:lnTo>
                <a:lnTo>
                  <a:pt x="2778820" y="995850"/>
                </a:lnTo>
                <a:lnTo>
                  <a:pt x="2807103" y="942820"/>
                </a:lnTo>
                <a:lnTo>
                  <a:pt x="2831850" y="893324"/>
                </a:lnTo>
                <a:lnTo>
                  <a:pt x="2854830" y="845596"/>
                </a:lnTo>
                <a:lnTo>
                  <a:pt x="2876043" y="799636"/>
                </a:lnTo>
                <a:lnTo>
                  <a:pt x="2891952" y="757211"/>
                </a:lnTo>
                <a:lnTo>
                  <a:pt x="2906094" y="718322"/>
                </a:lnTo>
                <a:lnTo>
                  <a:pt x="2918468" y="681200"/>
                </a:lnTo>
                <a:lnTo>
                  <a:pt x="2923771" y="663523"/>
                </a:lnTo>
                <a:lnTo>
                  <a:pt x="2927306" y="645846"/>
                </a:lnTo>
                <a:lnTo>
                  <a:pt x="2930842" y="621099"/>
                </a:lnTo>
                <a:lnTo>
                  <a:pt x="2934377" y="596351"/>
                </a:lnTo>
                <a:lnTo>
                  <a:pt x="2937912" y="571603"/>
                </a:lnTo>
                <a:lnTo>
                  <a:pt x="2939680" y="546855"/>
                </a:lnTo>
                <a:lnTo>
                  <a:pt x="2941448" y="495592"/>
                </a:lnTo>
                <a:lnTo>
                  <a:pt x="2939680" y="446097"/>
                </a:lnTo>
                <a:lnTo>
                  <a:pt x="2937912" y="421349"/>
                </a:lnTo>
                <a:lnTo>
                  <a:pt x="2936144" y="394833"/>
                </a:lnTo>
                <a:lnTo>
                  <a:pt x="2932609" y="370086"/>
                </a:lnTo>
                <a:lnTo>
                  <a:pt x="2929074" y="345338"/>
                </a:lnTo>
                <a:lnTo>
                  <a:pt x="2920235" y="297610"/>
                </a:lnTo>
                <a:lnTo>
                  <a:pt x="2914932" y="272862"/>
                </a:lnTo>
                <a:lnTo>
                  <a:pt x="2909629" y="248115"/>
                </a:lnTo>
                <a:lnTo>
                  <a:pt x="2897255" y="202154"/>
                </a:lnTo>
                <a:lnTo>
                  <a:pt x="2883114" y="154427"/>
                </a:lnTo>
                <a:lnTo>
                  <a:pt x="2868972" y="110234"/>
                </a:lnTo>
                <a:lnTo>
                  <a:pt x="2853063" y="67809"/>
                </a:lnTo>
                <a:lnTo>
                  <a:pt x="2837154" y="27152"/>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35390087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
    <p:bg>
      <p:bgPr>
        <a:solidFill>
          <a:schemeClr val="accent1"/>
        </a:solidFill>
        <a:effectLst/>
      </p:bgPr>
    </p:bg>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5FF9A2D4-6DC1-9A08-458A-4055DDEF3708}"/>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FE53753E-95AF-47EE-BCF8-DFFACE6AEFFF}"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bg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623889" y="2132856"/>
            <a:ext cx="4535486"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9" y="4436690"/>
            <a:ext cx="4535486"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2428351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2">
    <p:bg>
      <p:bgPr>
        <a:solidFill>
          <a:schemeClr val="accent2"/>
        </a:solidFill>
        <a:effectLst/>
      </p:bgPr>
    </p:bg>
    <p:spTree>
      <p:nvGrpSpPr>
        <p:cNvPr id="1" name=""/>
        <p:cNvGrpSpPr/>
        <p:nvPr/>
      </p:nvGrpSpPr>
      <p:grpSpPr>
        <a:xfrm>
          <a:off x="0" y="0"/>
          <a:ext cx="0" cy="0"/>
          <a:chOff x="0" y="0"/>
          <a:chExt cx="0" cy="0"/>
        </a:xfrm>
      </p:grpSpPr>
      <p:sp>
        <p:nvSpPr>
          <p:cNvPr id="3" name="Picture Placeholder 19">
            <a:extLst>
              <a:ext uri="{FF2B5EF4-FFF2-40B4-BE49-F238E27FC236}">
                <a16:creationId xmlns:a16="http://schemas.microsoft.com/office/drawing/2014/main" id="{54361A05-748E-6BA5-2C76-26672F402F69}"/>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accent1"/>
                </a:solidFill>
              </a:defRPr>
            </a:lvl1pPr>
          </a:lstStyle>
          <a:p>
            <a:fld id="{B28730A1-A494-40A4-B110-98BD117055DD}"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623889" y="2132856"/>
            <a:ext cx="4535486" cy="2015802"/>
          </a:xfrm>
        </p:spPr>
        <p:txBody>
          <a:bodyPr anchor="t" anchorCtr="0"/>
          <a:lstStyle>
            <a:lvl1pPr algn="l">
              <a:defRPr sz="4000">
                <a:solidFill>
                  <a:schemeClr val="accent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9" y="4436690"/>
            <a:ext cx="4535486" cy="576064"/>
          </a:xfrm>
        </p:spPr>
        <p:txBody>
          <a:bodyPr/>
          <a:lstStyle>
            <a:lvl1pPr marL="0" indent="0" algn="l">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679905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p:cSld name="Title and Half Picture 2 ">
    <p:bg>
      <p:bgPr>
        <a:solidFill>
          <a:schemeClr val="accent4"/>
        </a:solidFill>
        <a:effectLst/>
      </p:bgPr>
    </p:bg>
    <p:spTree>
      <p:nvGrpSpPr>
        <p:cNvPr id="1" name=""/>
        <p:cNvGrpSpPr/>
        <p:nvPr/>
      </p:nvGrpSpPr>
      <p:grpSpPr>
        <a:xfrm>
          <a:off x="0" y="0"/>
          <a:ext cx="0" cy="0"/>
          <a:chOff x="0" y="0"/>
          <a:chExt cx="0" cy="0"/>
        </a:xfrm>
      </p:grpSpPr>
      <p:grpSp>
        <p:nvGrpSpPr>
          <p:cNvPr id="9" name="Group 8">
            <a:extLst>
              <a:ext uri="{C183D7F6-B498-43B3-948B-1728B52AA6E4}">
                <adec:decorative xmlns:adec="http://schemas.microsoft.com/office/drawing/2017/decorative" val="1"/>
              </a:ext>
            </a:extLst>
          </p:cNvPr>
          <p:cNvGrpSpPr/>
          <p:nvPr/>
        </p:nvGrpSpPr>
        <p:grpSpPr>
          <a:xfrm>
            <a:off x="479376" y="0"/>
            <a:ext cx="575968" cy="1268760"/>
            <a:chOff x="5372826" y="1844824"/>
            <a:chExt cx="1457091" cy="3209730"/>
          </a:xfrm>
        </p:grpSpPr>
        <p:sp>
          <p:nvSpPr>
            <p:cNvPr id="10" name="Rectangle 9"/>
            <p:cNvSpPr/>
            <p:nvPr/>
          </p:nvSpPr>
          <p:spPr>
            <a:xfrm>
              <a:off x="5372826" y="1844824"/>
              <a:ext cx="1457091" cy="320973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1" name="Freeform 6"/>
            <p:cNvSpPr>
              <a:spLocks noChangeAspect="1" noEditPoints="1"/>
            </p:cNvSpPr>
            <p:nvPr/>
          </p:nvSpPr>
          <p:spPr bwMode="auto">
            <a:xfrm>
              <a:off x="5760666" y="3050717"/>
              <a:ext cx="681408" cy="1548248"/>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055689" y="3789039"/>
            <a:ext cx="10656886" cy="864097"/>
          </a:xfrm>
        </p:spPr>
        <p:txBody>
          <a:body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8" name="Text Placeholder 7"/>
          <p:cNvSpPr>
            <a:spLocks noGrp="1"/>
          </p:cNvSpPr>
          <p:nvPr>
            <p:ph type="body" sz="quarter" idx="13"/>
          </p:nvPr>
        </p:nvSpPr>
        <p:spPr>
          <a:xfrm>
            <a:off x="1055440" y="4797152"/>
            <a:ext cx="10657135" cy="1368698"/>
          </a:xfrm>
        </p:spPr>
        <p:txBody>
          <a:bodyPr/>
          <a:lstStyle>
            <a:lvl5pPr>
              <a:defRPr/>
            </a:lvl5pPr>
            <a:lvl6pPr>
              <a:defRPr/>
            </a:lvl6pPr>
            <a:lvl7pPr>
              <a:defRPr/>
            </a:lvl7pPr>
            <a:lvl8pPr>
              <a:defRPr/>
            </a:lvl8pPr>
          </a:lstStyle>
          <a:p>
            <a:pPr lvl="0"/>
            <a:r>
              <a:rPr lang="en-US"/>
              <a:t>Edit Master text styles</a:t>
            </a:r>
          </a:p>
          <a:p>
            <a:pPr lvl="1"/>
            <a:r>
              <a:rPr lang="en-US"/>
              <a:t>Second level</a:t>
            </a:r>
          </a:p>
          <a:p>
            <a:pPr lvl="2"/>
            <a:r>
              <a:rPr lang="en-US"/>
              <a:t>Third level</a:t>
            </a:r>
          </a:p>
        </p:txBody>
      </p:sp>
      <p:sp>
        <p:nvSpPr>
          <p:cNvPr id="7" name="Picture Placeholder 6">
            <a:extLst>
              <a:ext uri="{C183D7F6-B498-43B3-948B-1728B52AA6E4}">
                <adec:decorative xmlns:adec="http://schemas.microsoft.com/office/drawing/2017/decorative" val="1"/>
              </a:ext>
            </a:extLst>
          </p:cNvPr>
          <p:cNvSpPr>
            <a:spLocks noGrp="1"/>
          </p:cNvSpPr>
          <p:nvPr>
            <p:ph type="pic" sz="quarter" idx="14"/>
          </p:nvPr>
        </p:nvSpPr>
        <p:spPr>
          <a:xfrm>
            <a:off x="0" y="1"/>
            <a:ext cx="12192000" cy="3357563"/>
          </a:xfrm>
          <a:custGeom>
            <a:avLst/>
            <a:gdLst/>
            <a:ahLst/>
            <a:cxnLst/>
            <a:rect l="l" t="t" r="r" b="b"/>
            <a:pathLst>
              <a:path w="12192000" h="3357563">
                <a:moveTo>
                  <a:pt x="0" y="0"/>
                </a:moveTo>
                <a:lnTo>
                  <a:pt x="479376" y="0"/>
                </a:lnTo>
                <a:lnTo>
                  <a:pt x="479376" y="1268760"/>
                </a:lnTo>
                <a:lnTo>
                  <a:pt x="1055344" y="1268760"/>
                </a:lnTo>
                <a:lnTo>
                  <a:pt x="1055344" y="0"/>
                </a:lnTo>
                <a:lnTo>
                  <a:pt x="12192000" y="0"/>
                </a:lnTo>
                <a:lnTo>
                  <a:pt x="12192000" y="3357563"/>
                </a:lnTo>
                <a:lnTo>
                  <a:pt x="0" y="3357563"/>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en-US"/>
              <a:t>Click icon to add picture</a:t>
            </a:r>
            <a:endParaRPr lang="fi-FI" dirty="0"/>
          </a:p>
        </p:txBody>
      </p:sp>
    </p:spTree>
    <p:extLst>
      <p:ext uri="{BB962C8B-B14F-4D97-AF65-F5344CB8AC3E}">
        <p14:creationId xmlns:p14="http://schemas.microsoft.com/office/powerpoint/2010/main" val="29903342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5328098"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9952673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2">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5328098"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14601282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Comparison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5328096"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240016" y="1773238"/>
            <a:ext cx="5328097"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5328098"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DC1DA182-E6FB-4A50-B314-B7507058FF4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29744377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Comparison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5328096"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240016" y="1773238"/>
            <a:ext cx="5328097"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5328098"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DC1DA182-E6FB-4A50-B314-B7507058FF4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8577323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Content and Header">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9" y="1773238"/>
            <a:ext cx="10944222"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9" y="2420888"/>
            <a:ext cx="10944222"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652427E8-F234-47B6-9AB4-655F3C85B25E}"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24805304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Content and Header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9" y="1773238"/>
            <a:ext cx="10944222"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9" y="2420888"/>
            <a:ext cx="10944222"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652427E8-F234-47B6-9AB4-655F3C85B25E}"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1119021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Content and Highl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5C36278-0317-47B4-A5E2-1B008F0A3A4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8688288"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12" name="Straight Connector 11">
            <a:extLst>
              <a:ext uri="{FF2B5EF4-FFF2-40B4-BE49-F238E27FC236}">
                <a16:creationId xmlns:a16="http://schemas.microsoft.com/office/drawing/2014/main" id="{42F05E37-3776-01E8-7194-21D33C2EED51}"/>
              </a:ext>
              <a:ext uri="{C183D7F6-B498-43B3-948B-1728B52AA6E4}">
                <adec:decorative xmlns:adec="http://schemas.microsoft.com/office/drawing/2017/decorative" val="1"/>
              </a:ext>
            </a:extLst>
          </p:cNvPr>
          <p:cNvCxnSpPr/>
          <p:nvPr userDrawn="1"/>
        </p:nvCxnSpPr>
        <p:spPr>
          <a:xfrm>
            <a:off x="8400256"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74724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Content and Highlight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34739B3E-E336-46B9-A585-F7572893B654}"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7" name="Straight Connector 6">
            <a:extLst>
              <a:ext uri="{FF2B5EF4-FFF2-40B4-BE49-F238E27FC236}">
                <a16:creationId xmlns:a16="http://schemas.microsoft.com/office/drawing/2014/main" id="{C737DD0E-296C-8C45-52B2-8F30DD339E79}"/>
              </a:ext>
              <a:ext uri="{C183D7F6-B498-43B3-948B-1728B52AA6E4}">
                <adec:decorative xmlns:adec="http://schemas.microsoft.com/office/drawing/2017/decorative" val="1"/>
              </a:ext>
            </a:extLst>
          </p:cNvPr>
          <p:cNvCxnSpPr/>
          <p:nvPr userDrawn="1"/>
        </p:nvCxnSpPr>
        <p:spPr>
          <a:xfrm>
            <a:off x="3791744"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4645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Content and Highlight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5C36278-0317-47B4-A5E2-1B008F0A3A4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8688288"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12" name="Straight Connector 11">
            <a:extLst>
              <a:ext uri="{FF2B5EF4-FFF2-40B4-BE49-F238E27FC236}">
                <a16:creationId xmlns:a16="http://schemas.microsoft.com/office/drawing/2014/main" id="{42F05E37-3776-01E8-7194-21D33C2EED51}"/>
              </a:ext>
              <a:ext uri="{C183D7F6-B498-43B3-948B-1728B52AA6E4}">
                <adec:decorative xmlns:adec="http://schemas.microsoft.com/office/drawing/2017/decorative" val="1"/>
              </a:ext>
            </a:extLst>
          </p:cNvPr>
          <p:cNvCxnSpPr/>
          <p:nvPr userDrawn="1"/>
        </p:nvCxnSpPr>
        <p:spPr>
          <a:xfrm>
            <a:off x="8400256"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657586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Content and Highlight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34739B3E-E336-46B9-A585-F7572893B654}"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7" name="Straight Connector 6">
            <a:extLst>
              <a:ext uri="{FF2B5EF4-FFF2-40B4-BE49-F238E27FC236}">
                <a16:creationId xmlns:a16="http://schemas.microsoft.com/office/drawing/2014/main" id="{C737DD0E-296C-8C45-52B2-8F30DD339E79}"/>
              </a:ext>
              <a:ext uri="{C183D7F6-B498-43B3-948B-1728B52AA6E4}">
                <adec:decorative xmlns:adec="http://schemas.microsoft.com/office/drawing/2017/decorative" val="1"/>
              </a:ext>
            </a:extLst>
          </p:cNvPr>
          <p:cNvCxnSpPr/>
          <p:nvPr userDrawn="1"/>
        </p:nvCxnSpPr>
        <p:spPr>
          <a:xfrm>
            <a:off x="3791744"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740003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p:cSld name="Title and Half Picture 3">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055689" y="3789039"/>
            <a:ext cx="10656886" cy="864097"/>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 Placeholder 7"/>
          <p:cNvSpPr>
            <a:spLocks noGrp="1"/>
          </p:cNvSpPr>
          <p:nvPr>
            <p:ph type="body" sz="quarter" idx="13"/>
          </p:nvPr>
        </p:nvSpPr>
        <p:spPr>
          <a:xfrm>
            <a:off x="1055440" y="4797152"/>
            <a:ext cx="10657135" cy="1368698"/>
          </a:xfrm>
        </p:spPr>
        <p:txBody>
          <a:bodyPr/>
          <a:lstStyle>
            <a:lvl1pPr>
              <a:buClr>
                <a:schemeClr val="accent2"/>
              </a:buClr>
              <a:defRPr>
                <a:solidFill>
                  <a:schemeClr val="bg1"/>
                </a:solidFill>
              </a:defRPr>
            </a:lvl1pPr>
            <a:lvl2pPr>
              <a:buClr>
                <a:schemeClr val="accent2"/>
              </a:buClr>
              <a:defRPr>
                <a:solidFill>
                  <a:schemeClr val="bg1"/>
                </a:solidFill>
              </a:defRPr>
            </a:lvl2pPr>
            <a:lvl3pPr>
              <a:buClr>
                <a:schemeClr val="accent2"/>
              </a:buClr>
              <a:defRPr>
                <a:solidFill>
                  <a:schemeClr val="bg1"/>
                </a:solidFill>
              </a:defRPr>
            </a:lvl3pPr>
            <a:lvl4pPr>
              <a:buClr>
                <a:schemeClr val="accent2"/>
              </a:buClr>
              <a:defRPr>
                <a:solidFill>
                  <a:schemeClr val="bg1"/>
                </a:solidFill>
              </a:defRPr>
            </a:lvl4pPr>
            <a:lvl5pPr>
              <a:buClr>
                <a:schemeClr val="accent2"/>
              </a:buClr>
              <a:defRPr>
                <a:solidFill>
                  <a:schemeClr val="bg1"/>
                </a:solidFill>
              </a:defRPr>
            </a:lvl5pPr>
            <a:lvl6pPr>
              <a:buClr>
                <a:schemeClr val="accent2"/>
              </a:buClr>
              <a:defRPr>
                <a:solidFill>
                  <a:schemeClr val="bg1"/>
                </a:solidFill>
              </a:defRPr>
            </a:lvl6pPr>
            <a:lvl7pPr>
              <a:buClr>
                <a:schemeClr val="accent2"/>
              </a:buClr>
              <a:defRPr>
                <a:solidFill>
                  <a:schemeClr val="bg1"/>
                </a:solidFill>
              </a:defRPr>
            </a:lvl7pPr>
            <a:lvl8pPr>
              <a:buClr>
                <a:schemeClr val="accent2"/>
              </a:buClr>
              <a:defRPr>
                <a:solidFill>
                  <a:schemeClr val="bg1"/>
                </a:solidFill>
              </a:defRPr>
            </a:lvl8pPr>
            <a:lvl9pPr>
              <a:buClr>
                <a:schemeClr val="accent2"/>
              </a:buClr>
              <a:defRPr>
                <a:solidFill>
                  <a:schemeClr val="bg1"/>
                </a:solidFill>
              </a:defRPr>
            </a:lvl9pPr>
          </a:lstStyle>
          <a:p>
            <a:pPr lvl="0"/>
            <a:r>
              <a:rPr lang="en-US"/>
              <a:t>Edit Master text styles</a:t>
            </a:r>
          </a:p>
          <a:p>
            <a:pPr lvl="1"/>
            <a:r>
              <a:rPr lang="en-US"/>
              <a:t>Second level</a:t>
            </a:r>
          </a:p>
          <a:p>
            <a:pPr lvl="2"/>
            <a:r>
              <a:rPr lang="en-US"/>
              <a:t>Third level</a:t>
            </a:r>
          </a:p>
        </p:txBody>
      </p:sp>
      <p:sp>
        <p:nvSpPr>
          <p:cNvPr id="7" name="Picture Placeholder 6">
            <a:extLst>
              <a:ext uri="{C183D7F6-B498-43B3-948B-1728B52AA6E4}">
                <adec:decorative xmlns:adec="http://schemas.microsoft.com/office/drawing/2017/decorative" val="1"/>
              </a:ext>
            </a:extLst>
          </p:cNvPr>
          <p:cNvSpPr>
            <a:spLocks noGrp="1"/>
          </p:cNvSpPr>
          <p:nvPr>
            <p:ph type="pic" sz="quarter" idx="14"/>
          </p:nvPr>
        </p:nvSpPr>
        <p:spPr>
          <a:xfrm>
            <a:off x="0" y="1"/>
            <a:ext cx="12192000" cy="3357563"/>
          </a:xfrm>
          <a:custGeom>
            <a:avLst/>
            <a:gdLst/>
            <a:ahLst/>
            <a:cxnLst/>
            <a:rect l="l" t="t" r="r" b="b"/>
            <a:pathLst>
              <a:path w="12192000" h="3357563">
                <a:moveTo>
                  <a:pt x="0" y="0"/>
                </a:moveTo>
                <a:lnTo>
                  <a:pt x="479376" y="0"/>
                </a:lnTo>
                <a:lnTo>
                  <a:pt x="479376" y="1268760"/>
                </a:lnTo>
                <a:lnTo>
                  <a:pt x="1055344" y="1268760"/>
                </a:lnTo>
                <a:lnTo>
                  <a:pt x="1055344" y="0"/>
                </a:lnTo>
                <a:lnTo>
                  <a:pt x="12192000" y="0"/>
                </a:lnTo>
                <a:lnTo>
                  <a:pt x="12192000" y="3357563"/>
                </a:lnTo>
                <a:lnTo>
                  <a:pt x="0" y="3357563"/>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en-US"/>
              <a:t>Click icon to add picture</a:t>
            </a:r>
            <a:endParaRPr lang="fi-FI" dirty="0"/>
          </a:p>
        </p:txBody>
      </p:sp>
      <p:grpSp>
        <p:nvGrpSpPr>
          <p:cNvPr id="9" name="Group 8">
            <a:extLst>
              <a:ext uri="{C183D7F6-B498-43B3-948B-1728B52AA6E4}">
                <adec:decorative xmlns:adec="http://schemas.microsoft.com/office/drawing/2017/decorative" val="1"/>
              </a:ext>
            </a:extLst>
          </p:cNvPr>
          <p:cNvGrpSpPr/>
          <p:nvPr/>
        </p:nvGrpSpPr>
        <p:grpSpPr>
          <a:xfrm>
            <a:off x="479376" y="0"/>
            <a:ext cx="575968" cy="1268760"/>
            <a:chOff x="5372826" y="1844824"/>
            <a:chExt cx="1457091" cy="3209730"/>
          </a:xfrm>
        </p:grpSpPr>
        <p:sp>
          <p:nvSpPr>
            <p:cNvPr id="10" name="Rectangle 9"/>
            <p:cNvSpPr/>
            <p:nvPr/>
          </p:nvSpPr>
          <p:spPr>
            <a:xfrm>
              <a:off x="5372826" y="1844824"/>
              <a:ext cx="1457091" cy="320973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1" name="Freeform 6"/>
            <p:cNvSpPr>
              <a:spLocks noChangeAspect="1" noEditPoints="1"/>
            </p:cNvSpPr>
            <p:nvPr/>
          </p:nvSpPr>
          <p:spPr bwMode="auto">
            <a:xfrm>
              <a:off x="5760666" y="3050717"/>
              <a:ext cx="681408" cy="1548248"/>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39671627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0" name="Picture Placeholder 19">
            <a:extLst>
              <a:ext uri="{FF2B5EF4-FFF2-40B4-BE49-F238E27FC236}">
                <a16:creationId xmlns:a16="http://schemas.microsoft.com/office/drawing/2014/main" id="{A8275D46-648A-6D1B-558E-E3FAC0796683}"/>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9" name="Text Placeholder 2">
            <a:extLst>
              <a:ext uri="{FF2B5EF4-FFF2-40B4-BE49-F238E27FC236}">
                <a16:creationId xmlns:a16="http://schemas.microsoft.com/office/drawing/2014/main" id="{EA2BFE28-A8A3-9BA9-3FCF-80A8FC75E0B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7" name="Date Placeholder 6">
            <a:extLst>
              <a:ext uri="{FF2B5EF4-FFF2-40B4-BE49-F238E27FC236}">
                <a16:creationId xmlns:a16="http://schemas.microsoft.com/office/drawing/2014/main" id="{EFC052CB-1C59-5FF2-4DF9-656C509F72B6}"/>
              </a:ext>
            </a:extLst>
          </p:cNvPr>
          <p:cNvSpPr>
            <a:spLocks noGrp="1"/>
          </p:cNvSpPr>
          <p:nvPr>
            <p:ph type="dt" sz="half" idx="20"/>
          </p:nvPr>
        </p:nvSpPr>
        <p:spPr/>
        <p:txBody>
          <a:bodyPr/>
          <a:lstStyle/>
          <a:p>
            <a:fld id="{0141B497-A1EF-4919-9591-DEA47F30A355}" type="datetime1">
              <a:rPr lang="fi-FI" smtClean="0"/>
              <a:t>4.5.2026</a:t>
            </a:fld>
            <a:endParaRPr lang="fi-FI" dirty="0"/>
          </a:p>
        </p:txBody>
      </p:sp>
      <p:sp>
        <p:nvSpPr>
          <p:cNvPr id="8" name="Footer Placeholder 7">
            <a:extLst>
              <a:ext uri="{FF2B5EF4-FFF2-40B4-BE49-F238E27FC236}">
                <a16:creationId xmlns:a16="http://schemas.microsoft.com/office/drawing/2014/main" id="{73DC01B7-6394-8CC2-2C32-66EE2DE3FF55}"/>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ECD5D9A-E923-5757-606E-E0B4413A922D}"/>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22565384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7200900"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3" name="Picture Placeholder 22">
            <a:extLst>
              <a:ext uri="{FF2B5EF4-FFF2-40B4-BE49-F238E27FC236}">
                <a16:creationId xmlns:a16="http://schemas.microsoft.com/office/drawing/2014/main" id="{CA6B75E8-E809-A875-9F2D-14DC986B3B84}"/>
              </a:ext>
              <a:ext uri="{C183D7F6-B498-43B3-948B-1728B52AA6E4}">
                <adec:decorative xmlns:adec="http://schemas.microsoft.com/office/drawing/2017/decorative" val="1"/>
              </a:ext>
            </a:extLst>
          </p:cNvPr>
          <p:cNvSpPr>
            <a:spLocks noGrp="1"/>
          </p:cNvSpPr>
          <p:nvPr>
            <p:ph type="pic" sz="quarter" idx="13"/>
          </p:nvPr>
        </p:nvSpPr>
        <p:spPr>
          <a:xfrm>
            <a:off x="8117802" y="0"/>
            <a:ext cx="4074198" cy="685800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7" name="Text Placeholder 2">
            <a:extLst>
              <a:ext uri="{FF2B5EF4-FFF2-40B4-BE49-F238E27FC236}">
                <a16:creationId xmlns:a16="http://schemas.microsoft.com/office/drawing/2014/main" id="{874BB04E-A683-5803-730E-D653662C7183}"/>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8" name="Date Placeholder 7">
            <a:extLst>
              <a:ext uri="{FF2B5EF4-FFF2-40B4-BE49-F238E27FC236}">
                <a16:creationId xmlns:a16="http://schemas.microsoft.com/office/drawing/2014/main" id="{DB3D3A7B-E98E-B66E-F719-0A3C386B2019}"/>
              </a:ext>
            </a:extLst>
          </p:cNvPr>
          <p:cNvSpPr>
            <a:spLocks noGrp="1"/>
          </p:cNvSpPr>
          <p:nvPr>
            <p:ph type="dt" sz="half" idx="20"/>
          </p:nvPr>
        </p:nvSpPr>
        <p:spPr/>
        <p:txBody>
          <a:bodyPr/>
          <a:lstStyle/>
          <a:p>
            <a:fld id="{2C3C5409-335C-4540-8DA3-D8AE9A049648}" type="datetime1">
              <a:rPr lang="fi-FI" smtClean="0"/>
              <a:t>4.5.2026</a:t>
            </a:fld>
            <a:endParaRPr lang="fi-FI" dirty="0"/>
          </a:p>
        </p:txBody>
      </p:sp>
      <p:sp>
        <p:nvSpPr>
          <p:cNvPr id="9" name="Footer Placeholder 8">
            <a:extLst>
              <a:ext uri="{FF2B5EF4-FFF2-40B4-BE49-F238E27FC236}">
                <a16:creationId xmlns:a16="http://schemas.microsoft.com/office/drawing/2014/main" id="{75B272D8-63EE-AC21-3A79-B18F57CEF3E4}"/>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C079797-25E8-5A80-364F-8054D48388CE}"/>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19401304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0" name="Picture Placeholder 19">
            <a:extLst>
              <a:ext uri="{FF2B5EF4-FFF2-40B4-BE49-F238E27FC236}">
                <a16:creationId xmlns:a16="http://schemas.microsoft.com/office/drawing/2014/main" id="{A8275D46-648A-6D1B-558E-E3FAC0796683}"/>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9" name="Text Placeholder 2">
            <a:extLst>
              <a:ext uri="{FF2B5EF4-FFF2-40B4-BE49-F238E27FC236}">
                <a16:creationId xmlns:a16="http://schemas.microsoft.com/office/drawing/2014/main" id="{EA2BFE28-A8A3-9BA9-3FCF-80A8FC75E0B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7" name="Date Placeholder 6">
            <a:extLst>
              <a:ext uri="{FF2B5EF4-FFF2-40B4-BE49-F238E27FC236}">
                <a16:creationId xmlns:a16="http://schemas.microsoft.com/office/drawing/2014/main" id="{EFC052CB-1C59-5FF2-4DF9-656C509F72B6}"/>
              </a:ext>
            </a:extLst>
          </p:cNvPr>
          <p:cNvSpPr>
            <a:spLocks noGrp="1"/>
          </p:cNvSpPr>
          <p:nvPr>
            <p:ph type="dt" sz="half" idx="20"/>
          </p:nvPr>
        </p:nvSpPr>
        <p:spPr/>
        <p:txBody>
          <a:bodyPr/>
          <a:lstStyle/>
          <a:p>
            <a:fld id="{0141B497-A1EF-4919-9591-DEA47F30A355}" type="datetime1">
              <a:rPr lang="fi-FI" smtClean="0"/>
              <a:t>4.5.2026</a:t>
            </a:fld>
            <a:endParaRPr lang="fi-FI" dirty="0"/>
          </a:p>
        </p:txBody>
      </p:sp>
      <p:sp>
        <p:nvSpPr>
          <p:cNvPr id="8" name="Footer Placeholder 7">
            <a:extLst>
              <a:ext uri="{FF2B5EF4-FFF2-40B4-BE49-F238E27FC236}">
                <a16:creationId xmlns:a16="http://schemas.microsoft.com/office/drawing/2014/main" id="{73DC01B7-6394-8CC2-2C32-66EE2DE3FF55}"/>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ECD5D9A-E923-5757-606E-E0B4413A922D}"/>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42818150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7200900"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3" name="Picture Placeholder 22">
            <a:extLst>
              <a:ext uri="{FF2B5EF4-FFF2-40B4-BE49-F238E27FC236}">
                <a16:creationId xmlns:a16="http://schemas.microsoft.com/office/drawing/2014/main" id="{CA6B75E8-E809-A875-9F2D-14DC986B3B84}"/>
              </a:ext>
              <a:ext uri="{C183D7F6-B498-43B3-948B-1728B52AA6E4}">
                <adec:decorative xmlns:adec="http://schemas.microsoft.com/office/drawing/2017/decorative" val="1"/>
              </a:ext>
            </a:extLst>
          </p:cNvPr>
          <p:cNvSpPr>
            <a:spLocks noGrp="1"/>
          </p:cNvSpPr>
          <p:nvPr>
            <p:ph type="pic" sz="quarter" idx="13"/>
          </p:nvPr>
        </p:nvSpPr>
        <p:spPr>
          <a:xfrm>
            <a:off x="8117802" y="0"/>
            <a:ext cx="4074198" cy="685800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7" name="Text Placeholder 2">
            <a:extLst>
              <a:ext uri="{FF2B5EF4-FFF2-40B4-BE49-F238E27FC236}">
                <a16:creationId xmlns:a16="http://schemas.microsoft.com/office/drawing/2014/main" id="{874BB04E-A683-5803-730E-D653662C7183}"/>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8" name="Date Placeholder 7">
            <a:extLst>
              <a:ext uri="{FF2B5EF4-FFF2-40B4-BE49-F238E27FC236}">
                <a16:creationId xmlns:a16="http://schemas.microsoft.com/office/drawing/2014/main" id="{DB3D3A7B-E98E-B66E-F719-0A3C386B2019}"/>
              </a:ext>
            </a:extLst>
          </p:cNvPr>
          <p:cNvSpPr>
            <a:spLocks noGrp="1"/>
          </p:cNvSpPr>
          <p:nvPr>
            <p:ph type="dt" sz="half" idx="20"/>
          </p:nvPr>
        </p:nvSpPr>
        <p:spPr/>
        <p:txBody>
          <a:bodyPr/>
          <a:lstStyle/>
          <a:p>
            <a:fld id="{2C3C5409-335C-4540-8DA3-D8AE9A049648}" type="datetime1">
              <a:rPr lang="fi-FI" smtClean="0"/>
              <a:t>4.5.2026</a:t>
            </a:fld>
            <a:endParaRPr lang="fi-FI" dirty="0"/>
          </a:p>
        </p:txBody>
      </p:sp>
      <p:sp>
        <p:nvSpPr>
          <p:cNvPr id="9" name="Footer Placeholder 8">
            <a:extLst>
              <a:ext uri="{FF2B5EF4-FFF2-40B4-BE49-F238E27FC236}">
                <a16:creationId xmlns:a16="http://schemas.microsoft.com/office/drawing/2014/main" id="{75B272D8-63EE-AC21-3A79-B18F57CEF3E4}"/>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C079797-25E8-5A80-364F-8054D48388CE}"/>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30828075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Three 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345633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345633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F8180111-F982-4E0C-AD78-FE12D23D878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111778" y="1773238"/>
            <a:ext cx="3456335"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111778" y="2420888"/>
            <a:ext cx="3456335"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17998602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Three Comparison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345633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345633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F8180111-F982-4E0C-AD78-FE12D23D878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111778" y="1773238"/>
            <a:ext cx="3456335"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111778" y="2420888"/>
            <a:ext cx="3456335"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8358359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Content and Basic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352FF74D-9035-40C1-BB6B-711B0646AB57}"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112224" y="1773237"/>
            <a:ext cx="3455889"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35865775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Content and Basic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20030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A92878AD-CB50-4A09-BA1C-944EF741445E}"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13299487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Content and Basic Picture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352FF74D-9035-40C1-BB6B-711B0646AB57}"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112224" y="1773237"/>
            <a:ext cx="3455889"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29421212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Content and Basic Picture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20030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A92878AD-CB50-4A09-BA1C-944EF741445E}"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24527020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Title and Half Picture 4">
    <p:bg>
      <p:bgPr>
        <a:solidFill>
          <a:schemeClr val="accent2"/>
        </a:solidFill>
        <a:effectLst/>
      </p:bgPr>
    </p:bg>
    <p:spTree>
      <p:nvGrpSpPr>
        <p:cNvPr id="1" name=""/>
        <p:cNvGrpSpPr/>
        <p:nvPr/>
      </p:nvGrpSpPr>
      <p:grpSpPr>
        <a:xfrm>
          <a:off x="0" y="0"/>
          <a:ext cx="0" cy="0"/>
          <a:chOff x="0" y="0"/>
          <a:chExt cx="0" cy="0"/>
        </a:xfrm>
      </p:grpSpPr>
      <p:sp>
        <p:nvSpPr>
          <p:cNvPr id="9" name="Picture Placeholder 6">
            <a:extLst>
              <a:ext uri="{C183D7F6-B498-43B3-948B-1728B52AA6E4}">
                <adec:decorative xmlns:adec="http://schemas.microsoft.com/office/drawing/2017/decorative" val="1"/>
              </a:ext>
            </a:extLst>
          </p:cNvPr>
          <p:cNvSpPr>
            <a:spLocks noGrp="1"/>
          </p:cNvSpPr>
          <p:nvPr>
            <p:ph type="pic" sz="quarter" idx="14"/>
          </p:nvPr>
        </p:nvSpPr>
        <p:spPr>
          <a:xfrm>
            <a:off x="0" y="0"/>
            <a:ext cx="12192000" cy="6858000"/>
          </a:xfrm>
          <a:custGeom>
            <a:avLst/>
            <a:gdLst/>
            <a:ahLst/>
            <a:cxnLst/>
            <a:rect l="l" t="t" r="r" b="b"/>
            <a:pathLst>
              <a:path w="12192000" h="6858000">
                <a:moveTo>
                  <a:pt x="0" y="0"/>
                </a:moveTo>
                <a:lnTo>
                  <a:pt x="479376" y="0"/>
                </a:lnTo>
                <a:lnTo>
                  <a:pt x="479376" y="1268760"/>
                </a:lnTo>
                <a:lnTo>
                  <a:pt x="1055344" y="1268760"/>
                </a:lnTo>
                <a:lnTo>
                  <a:pt x="1055344" y="0"/>
                </a:lnTo>
                <a:lnTo>
                  <a:pt x="12192000" y="0"/>
                </a:lnTo>
                <a:lnTo>
                  <a:pt x="12192000" y="6309320"/>
                </a:lnTo>
                <a:lnTo>
                  <a:pt x="12192000" y="6669088"/>
                </a:lnTo>
                <a:lnTo>
                  <a:pt x="12192000"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en-US"/>
              <a:t>Click icon to add picture</a:t>
            </a:r>
            <a:endParaRPr lang="fi-FI"/>
          </a:p>
        </p:txBody>
      </p:sp>
      <p:sp>
        <p:nvSpPr>
          <p:cNvPr id="8" name="Text Placeholder 7"/>
          <p:cNvSpPr>
            <a:spLocks noGrp="1"/>
          </p:cNvSpPr>
          <p:nvPr>
            <p:ph type="body" sz="quarter" idx="13"/>
          </p:nvPr>
        </p:nvSpPr>
        <p:spPr>
          <a:xfrm>
            <a:off x="6096000" y="0"/>
            <a:ext cx="6096000" cy="6858000"/>
          </a:xfrm>
          <a:solidFill>
            <a:schemeClr val="accent2">
              <a:alpha val="70000"/>
            </a:schemeClr>
          </a:solidFill>
        </p:spPr>
        <p:txBody>
          <a:bodyPr lIns="576000" tIns="2422800" rIns="1080000" bIns="108000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p:txBody>
      </p:sp>
      <p:sp>
        <p:nvSpPr>
          <p:cNvPr id="11" name="Freeform 6">
            <a:extLst>
              <a:ext uri="{C183D7F6-B498-43B3-948B-1728B52AA6E4}">
                <adec:decorative xmlns:adec="http://schemas.microsoft.com/office/drawing/2017/decorative" val="1"/>
              </a:ext>
            </a:extLst>
          </p:cNvPr>
          <p:cNvSpPr>
            <a:spLocks noChangeAspect="1" noEditPoints="1"/>
          </p:cNvSpPr>
          <p:nvPr/>
        </p:nvSpPr>
        <p:spPr bwMode="auto">
          <a:xfrm>
            <a:off x="632682" y="476672"/>
            <a:ext cx="269351" cy="612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0" name="Title 9"/>
          <p:cNvSpPr>
            <a:spLocks noGrp="1"/>
          </p:cNvSpPr>
          <p:nvPr>
            <p:ph type="title"/>
          </p:nvPr>
        </p:nvSpPr>
        <p:spPr>
          <a:xfrm>
            <a:off x="6672064" y="1051892"/>
            <a:ext cx="4464496" cy="1080964"/>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6705840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Three Basic Pictur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89531842-0DAB-4128-BA34-810587680725}"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0" name="Text Placeholder 7"/>
          <p:cNvSpPr>
            <a:spLocks noGrp="1"/>
          </p:cNvSpPr>
          <p:nvPr>
            <p:ph type="body" sz="quarter" idx="14"/>
          </p:nvPr>
        </p:nvSpPr>
        <p:spPr>
          <a:xfrm>
            <a:off x="62388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11177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4" name="Text Placeholder 7"/>
          <p:cNvSpPr>
            <a:spLocks noGrp="1"/>
          </p:cNvSpPr>
          <p:nvPr>
            <p:ph type="body" sz="quarter" idx="18"/>
          </p:nvPr>
        </p:nvSpPr>
        <p:spPr>
          <a:xfrm>
            <a:off x="811177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Tree>
    <p:extLst>
      <p:ext uri="{BB962C8B-B14F-4D97-AF65-F5344CB8AC3E}">
        <p14:creationId xmlns:p14="http://schemas.microsoft.com/office/powerpoint/2010/main" val="36004026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hree Basic Pictures 2">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89531842-0DAB-4128-BA34-810587680725}"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0" name="Text Placeholder 7"/>
          <p:cNvSpPr>
            <a:spLocks noGrp="1"/>
          </p:cNvSpPr>
          <p:nvPr>
            <p:ph type="body" sz="quarter" idx="14"/>
          </p:nvPr>
        </p:nvSpPr>
        <p:spPr>
          <a:xfrm>
            <a:off x="62388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11177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4" name="Text Placeholder 7"/>
          <p:cNvSpPr>
            <a:spLocks noGrp="1"/>
          </p:cNvSpPr>
          <p:nvPr>
            <p:ph type="body" sz="quarter" idx="18"/>
          </p:nvPr>
        </p:nvSpPr>
        <p:spPr>
          <a:xfrm>
            <a:off x="811177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Tree>
    <p:extLst>
      <p:ext uri="{BB962C8B-B14F-4D97-AF65-F5344CB8AC3E}">
        <p14:creationId xmlns:p14="http://schemas.microsoft.com/office/powerpoint/2010/main" val="8868635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Capti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2492895"/>
            <a:ext cx="5328096" cy="36729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476250"/>
            <a:ext cx="5328098"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2">
            <a:extLst>
              <a:ext uri="{FF2B5EF4-FFF2-40B4-BE49-F238E27FC236}">
                <a16:creationId xmlns:a16="http://schemas.microsoft.com/office/drawing/2014/main" id="{F956837D-EB84-F6F1-E126-966A1B8EEC86}"/>
              </a:ext>
            </a:extLst>
          </p:cNvPr>
          <p:cNvSpPr>
            <a:spLocks noGrp="1"/>
          </p:cNvSpPr>
          <p:nvPr>
            <p:ph type="body" idx="13"/>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cxnSp>
        <p:nvCxnSpPr>
          <p:cNvPr id="10" name="Straight Connector 9">
            <a:extLst>
              <a:ext uri="{FF2B5EF4-FFF2-40B4-BE49-F238E27FC236}">
                <a16:creationId xmlns:a16="http://schemas.microsoft.com/office/drawing/2014/main" id="{6EC2A7D5-D5F6-A9EA-4E99-16C7242856EF}"/>
              </a:ext>
            </a:extLst>
          </p:cNvPr>
          <p:cNvCxnSpPr/>
          <p:nvPr userDrawn="1"/>
        </p:nvCxnSpPr>
        <p:spPr>
          <a:xfrm>
            <a:off x="6096000"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18067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Caption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40017"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40017" y="2492896"/>
            <a:ext cx="5328096" cy="36729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3888" y="476250"/>
            <a:ext cx="5328098"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2">
            <a:extLst>
              <a:ext uri="{FF2B5EF4-FFF2-40B4-BE49-F238E27FC236}">
                <a16:creationId xmlns:a16="http://schemas.microsoft.com/office/drawing/2014/main" id="{4B1F781F-0CCB-968A-D71F-89201DACC991}"/>
              </a:ext>
            </a:extLst>
          </p:cNvPr>
          <p:cNvSpPr>
            <a:spLocks noGrp="1"/>
          </p:cNvSpPr>
          <p:nvPr>
            <p:ph type="body" idx="13"/>
          </p:nvPr>
        </p:nvSpPr>
        <p:spPr>
          <a:xfrm>
            <a:off x="6240017"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cxnSp>
        <p:nvCxnSpPr>
          <p:cNvPr id="9" name="Straight Connector 8">
            <a:extLst>
              <a:ext uri="{FF2B5EF4-FFF2-40B4-BE49-F238E27FC236}">
                <a16:creationId xmlns:a16="http://schemas.microsoft.com/office/drawing/2014/main" id="{15CF403D-906F-B2DE-3C38-75F884291245}"/>
              </a:ext>
            </a:extLst>
          </p:cNvPr>
          <p:cNvCxnSpPr/>
          <p:nvPr userDrawn="1"/>
        </p:nvCxnSpPr>
        <p:spPr>
          <a:xfrm>
            <a:off x="6096000"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03000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Caption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3888" y="2132856"/>
            <a:ext cx="3455888" cy="1800200"/>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4149080"/>
            <a:ext cx="3455888" cy="2016770"/>
          </a:xfrm>
        </p:spPr>
        <p:txBody>
          <a:bodyPr/>
          <a:lstStyle>
            <a:lvl1pPr marL="0" indent="0">
              <a:spcBef>
                <a:spcPts val="0"/>
              </a:spcBef>
              <a:buFontTx/>
              <a:buNone/>
              <a:defRPr/>
            </a:lvl1pPr>
            <a:lvl2pPr marL="0" indent="0">
              <a:spcBef>
                <a:spcPts val="0"/>
              </a:spcBef>
              <a:buFontTx/>
              <a:buNone/>
              <a:defRPr/>
            </a:lvl2pPr>
            <a:lvl3pPr marL="0" indent="0">
              <a:spcBef>
                <a:spcPts val="0"/>
              </a:spcBef>
              <a:buFontTx/>
              <a:buNone/>
              <a:defRPr/>
            </a:lvl3pPr>
            <a:lvl4pPr marL="0" indent="0">
              <a:spcBef>
                <a:spcPts val="0"/>
              </a:spcBef>
              <a:buFontTx/>
              <a:buNone/>
              <a:defRPr/>
            </a:lvl4pPr>
            <a:lvl5pPr marL="0" indent="0">
              <a:spcBef>
                <a:spcPts val="0"/>
              </a:spcBef>
              <a:buFontTx/>
              <a:buNone/>
              <a:defRPr/>
            </a:lvl5pPr>
            <a:lvl6pPr marL="0" indent="0">
              <a:spcBef>
                <a:spcPts val="0"/>
              </a:spcBef>
              <a:buFontTx/>
              <a:buNone/>
              <a:defRPr/>
            </a:lvl6pPr>
            <a:lvl7pPr marL="0" indent="0">
              <a:spcBef>
                <a:spcPts val="0"/>
              </a:spcBef>
              <a:buFontTx/>
              <a:buNone/>
              <a:defRPr/>
            </a:lvl7pPr>
            <a:lvl8pPr marL="0" indent="0">
              <a:spcBef>
                <a:spcPts val="0"/>
              </a:spcBef>
              <a:buFontTx/>
              <a:buNone/>
              <a:defRPr/>
            </a:lvl8pPr>
            <a:lvl9pPr marL="0" indent="0">
              <a:spcBef>
                <a:spcPts val="0"/>
              </a:spcBef>
              <a:buFontTx/>
              <a:buNone/>
              <a:defRPr/>
            </a:lvl9pPr>
          </a:lstStyle>
          <a:p>
            <a:pPr lvl="0"/>
            <a:r>
              <a:rPr lang="en-US"/>
              <a:t>Click to edit Master text styles</a:t>
            </a:r>
          </a:p>
          <a:p>
            <a:pPr lvl="1"/>
            <a:r>
              <a:rPr lang="en-US"/>
              <a:t>Second level</a:t>
            </a:r>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4367808" y="476250"/>
            <a:ext cx="7200306"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cxnSp>
        <p:nvCxnSpPr>
          <p:cNvPr id="9" name="Straight Connector 8">
            <a:extLst>
              <a:ext uri="{FF2B5EF4-FFF2-40B4-BE49-F238E27FC236}">
                <a16:creationId xmlns:a16="http://schemas.microsoft.com/office/drawing/2014/main" id="{2EFC3A9D-4147-F440-8B4C-48D7040451D6}"/>
              </a:ext>
            </a:extLst>
          </p:cNvPr>
          <p:cNvCxnSpPr/>
          <p:nvPr userDrawn="1"/>
        </p:nvCxnSpPr>
        <p:spPr>
          <a:xfrm>
            <a:off x="4223792"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DF614626-8706-9545-1C6E-555650083F01}"/>
              </a:ex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12" name="Freeform 6">
              <a:extLst>
                <a:ext uri="{FF2B5EF4-FFF2-40B4-BE49-F238E27FC236}">
                  <a16:creationId xmlns:a16="http://schemas.microsoft.com/office/drawing/2014/main" id="{089D2094-B093-17E2-C004-4320E5F45A30}"/>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3" name="Freeform 7">
              <a:extLst>
                <a:ext uri="{FF2B5EF4-FFF2-40B4-BE49-F238E27FC236}">
                  <a16:creationId xmlns:a16="http://schemas.microsoft.com/office/drawing/2014/main" id="{A11C4AB4-4B90-D188-4B03-24B95178E8A3}"/>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4" name="Freeform 8">
              <a:extLst>
                <a:ext uri="{FF2B5EF4-FFF2-40B4-BE49-F238E27FC236}">
                  <a16:creationId xmlns:a16="http://schemas.microsoft.com/office/drawing/2014/main" id="{5CFEF53C-B68D-9923-DEC1-18ACC7ECBF7A}"/>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12015570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Caption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8112225" y="2132856"/>
            <a:ext cx="3455888" cy="1800200"/>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8112225" y="4149080"/>
            <a:ext cx="3455888" cy="2016770"/>
          </a:xfrm>
        </p:spPr>
        <p:txBody>
          <a:bodyPr/>
          <a:lstStyle>
            <a:lvl1pPr marL="0" indent="0">
              <a:spcBef>
                <a:spcPts val="0"/>
              </a:spcBef>
              <a:buFontTx/>
              <a:buNone/>
              <a:defRPr/>
            </a:lvl1pPr>
            <a:lvl2pPr marL="0" indent="0">
              <a:spcBef>
                <a:spcPts val="0"/>
              </a:spcBef>
              <a:buFontTx/>
              <a:buNone/>
              <a:defRPr/>
            </a:lvl2pPr>
            <a:lvl3pPr marL="0" indent="0">
              <a:spcBef>
                <a:spcPts val="0"/>
              </a:spcBef>
              <a:buFontTx/>
              <a:buNone/>
              <a:defRPr/>
            </a:lvl3pPr>
            <a:lvl4pPr marL="0" indent="0">
              <a:spcBef>
                <a:spcPts val="0"/>
              </a:spcBef>
              <a:buFontTx/>
              <a:buNone/>
              <a:defRPr/>
            </a:lvl4pPr>
            <a:lvl5pPr marL="0" indent="0">
              <a:spcBef>
                <a:spcPts val="0"/>
              </a:spcBef>
              <a:buFontTx/>
              <a:buNone/>
              <a:defRPr/>
            </a:lvl5pPr>
            <a:lvl6pPr marL="0" indent="0">
              <a:spcBef>
                <a:spcPts val="0"/>
              </a:spcBef>
              <a:buFontTx/>
              <a:buNone/>
              <a:defRPr/>
            </a:lvl6pPr>
            <a:lvl7pPr marL="0" indent="0">
              <a:spcBef>
                <a:spcPts val="0"/>
              </a:spcBef>
              <a:buFontTx/>
              <a:buNone/>
              <a:defRPr/>
            </a:lvl7pPr>
            <a:lvl8pPr marL="0" indent="0">
              <a:spcBef>
                <a:spcPts val="0"/>
              </a:spcBef>
              <a:buFontTx/>
              <a:buNone/>
              <a:defRPr/>
            </a:lvl8pPr>
            <a:lvl9pPr marL="0" indent="0">
              <a:spcBef>
                <a:spcPts val="0"/>
              </a:spcBef>
              <a:buFontTx/>
              <a:buNone/>
              <a:defRPr/>
            </a:lvl9pPr>
          </a:lstStyle>
          <a:p>
            <a:pPr lvl="0"/>
            <a:r>
              <a:rPr lang="en-US"/>
              <a:t>Click to edit Master text styles</a:t>
            </a:r>
          </a:p>
          <a:p>
            <a:pPr lvl="1"/>
            <a:r>
              <a:rPr lang="en-US"/>
              <a:t>Second level</a:t>
            </a:r>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3888" y="476250"/>
            <a:ext cx="7200306"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cxnSp>
        <p:nvCxnSpPr>
          <p:cNvPr id="9" name="Straight Connector 8">
            <a:extLst>
              <a:ext uri="{FF2B5EF4-FFF2-40B4-BE49-F238E27FC236}">
                <a16:creationId xmlns:a16="http://schemas.microsoft.com/office/drawing/2014/main" id="{2EFC3A9D-4147-F440-8B4C-48D7040451D6}"/>
              </a:ext>
            </a:extLst>
          </p:cNvPr>
          <p:cNvCxnSpPr/>
          <p:nvPr userDrawn="1"/>
        </p:nvCxnSpPr>
        <p:spPr>
          <a:xfrm>
            <a:off x="7968208"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29876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p:bg>
      <p:bgPr>
        <a:solidFill>
          <a:schemeClr val="accent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58F64595-8B5C-74D4-D734-E86D9113BD9D}"/>
              </a:ext>
              <a:ext uri="{C183D7F6-B498-43B3-948B-1728B52AA6E4}">
                <adec:decorative xmlns:adec="http://schemas.microsoft.com/office/drawing/2017/decorative" val="1"/>
              </a:ext>
            </a:extLst>
          </p:cNvPr>
          <p:cNvSpPr>
            <a:spLocks noGrp="1"/>
          </p:cNvSpPr>
          <p:nvPr>
            <p:ph type="pic" sz="quarter" idx="14"/>
          </p:nvPr>
        </p:nvSpPr>
        <p:spPr>
          <a:xfrm>
            <a:off x="0" y="1"/>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10621496 w 12192000"/>
              <a:gd name="connsiteY3" fmla="*/ 6857999 h 6857999"/>
              <a:gd name="connsiteX4" fmla="*/ 10405976 w 12192000"/>
              <a:gd name="connsiteY4" fmla="*/ 6706155 h 6857999"/>
              <a:gd name="connsiteX5" fmla="*/ 9766026 w 12192000"/>
              <a:gd name="connsiteY5" fmla="*/ 6250539 h 6857999"/>
              <a:gd name="connsiteX6" fmla="*/ 9105209 w 12192000"/>
              <a:gd name="connsiteY6" fmla="*/ 5777533 h 6857999"/>
              <a:gd name="connsiteX7" fmla="*/ 8910442 w 12192000"/>
              <a:gd name="connsiteY7" fmla="*/ 5638414 h 6857999"/>
              <a:gd name="connsiteX8" fmla="*/ 8712196 w 12192000"/>
              <a:gd name="connsiteY8" fmla="*/ 5495816 h 6857999"/>
              <a:gd name="connsiteX9" fmla="*/ 8322663 w 12192000"/>
              <a:gd name="connsiteY9" fmla="*/ 5210622 h 6857999"/>
              <a:gd name="connsiteX10" fmla="*/ 7929650 w 12192000"/>
              <a:gd name="connsiteY10" fmla="*/ 4921949 h 6857999"/>
              <a:gd name="connsiteX11" fmla="*/ 7540116 w 12192000"/>
              <a:gd name="connsiteY11" fmla="*/ 4636754 h 6857999"/>
              <a:gd name="connsiteX12" fmla="*/ 7140148 w 12192000"/>
              <a:gd name="connsiteY12" fmla="*/ 4358515 h 6857999"/>
              <a:gd name="connsiteX13" fmla="*/ 7042764 w 12192000"/>
              <a:gd name="connsiteY13" fmla="*/ 4292434 h 6857999"/>
              <a:gd name="connsiteX14" fmla="*/ 6945381 w 12192000"/>
              <a:gd name="connsiteY14" fmla="*/ 4222874 h 6857999"/>
              <a:gd name="connsiteX15" fmla="*/ 6747136 w 12192000"/>
              <a:gd name="connsiteY15" fmla="*/ 4090711 h 6857999"/>
              <a:gd name="connsiteX16" fmla="*/ 6545413 w 12192000"/>
              <a:gd name="connsiteY16" fmla="*/ 3962025 h 6857999"/>
              <a:gd name="connsiteX17" fmla="*/ 6347167 w 12192000"/>
              <a:gd name="connsiteY17" fmla="*/ 3833340 h 6857999"/>
              <a:gd name="connsiteX18" fmla="*/ 6145444 w 12192000"/>
              <a:gd name="connsiteY18" fmla="*/ 3711610 h 6857999"/>
              <a:gd name="connsiteX19" fmla="*/ 6044583 w 12192000"/>
              <a:gd name="connsiteY19" fmla="*/ 3652484 h 6857999"/>
              <a:gd name="connsiteX20" fmla="*/ 5943722 w 12192000"/>
              <a:gd name="connsiteY20" fmla="*/ 3596837 h 6857999"/>
              <a:gd name="connsiteX21" fmla="*/ 5842860 w 12192000"/>
              <a:gd name="connsiteY21" fmla="*/ 3537711 h 6857999"/>
              <a:gd name="connsiteX22" fmla="*/ 5738520 w 12192000"/>
              <a:gd name="connsiteY22" fmla="*/ 3482063 h 6857999"/>
              <a:gd name="connsiteX23" fmla="*/ 5637658 w 12192000"/>
              <a:gd name="connsiteY23" fmla="*/ 3426415 h 6857999"/>
              <a:gd name="connsiteX24" fmla="*/ 5536797 w 12192000"/>
              <a:gd name="connsiteY24" fmla="*/ 3374246 h 6857999"/>
              <a:gd name="connsiteX25" fmla="*/ 5328118 w 12192000"/>
              <a:gd name="connsiteY25" fmla="*/ 3273384 h 6857999"/>
              <a:gd name="connsiteX26" fmla="*/ 5122917 w 12192000"/>
              <a:gd name="connsiteY26" fmla="*/ 3176000 h 6857999"/>
              <a:gd name="connsiteX27" fmla="*/ 5018578 w 12192000"/>
              <a:gd name="connsiteY27" fmla="*/ 3130787 h 6857999"/>
              <a:gd name="connsiteX28" fmla="*/ 4914237 w 12192000"/>
              <a:gd name="connsiteY28" fmla="*/ 3085573 h 6857999"/>
              <a:gd name="connsiteX29" fmla="*/ 4806420 w 12192000"/>
              <a:gd name="connsiteY29" fmla="*/ 3043837 h 6857999"/>
              <a:gd name="connsiteX30" fmla="*/ 4702080 w 12192000"/>
              <a:gd name="connsiteY30" fmla="*/ 3005579 h 6857999"/>
              <a:gd name="connsiteX31" fmla="*/ 4597741 w 12192000"/>
              <a:gd name="connsiteY31" fmla="*/ 2967321 h 6857999"/>
              <a:gd name="connsiteX32" fmla="*/ 4489924 w 12192000"/>
              <a:gd name="connsiteY32" fmla="*/ 2929064 h 6857999"/>
              <a:gd name="connsiteX33" fmla="*/ 4382106 w 12192000"/>
              <a:gd name="connsiteY33" fmla="*/ 2894284 h 6857999"/>
              <a:gd name="connsiteX34" fmla="*/ 4274288 w 12192000"/>
              <a:gd name="connsiteY34" fmla="*/ 2862982 h 6857999"/>
              <a:gd name="connsiteX35" fmla="*/ 4166471 w 12192000"/>
              <a:gd name="connsiteY35" fmla="*/ 2831680 h 6857999"/>
              <a:gd name="connsiteX36" fmla="*/ 4058653 w 12192000"/>
              <a:gd name="connsiteY36" fmla="*/ 2800378 h 6857999"/>
              <a:gd name="connsiteX37" fmla="*/ 3950837 w 12192000"/>
              <a:gd name="connsiteY37" fmla="*/ 2776032 h 6857999"/>
              <a:gd name="connsiteX38" fmla="*/ 3843019 w 12192000"/>
              <a:gd name="connsiteY38" fmla="*/ 2751686 h 6857999"/>
              <a:gd name="connsiteX39" fmla="*/ 3731723 w 12192000"/>
              <a:gd name="connsiteY39" fmla="*/ 2727340 h 6857999"/>
              <a:gd name="connsiteX40" fmla="*/ 3620428 w 12192000"/>
              <a:gd name="connsiteY40" fmla="*/ 2709950 h 6857999"/>
              <a:gd name="connsiteX41" fmla="*/ 3509132 w 12192000"/>
              <a:gd name="connsiteY41" fmla="*/ 2692561 h 6857999"/>
              <a:gd name="connsiteX42" fmla="*/ 3397837 w 12192000"/>
              <a:gd name="connsiteY42" fmla="*/ 2675170 h 6857999"/>
              <a:gd name="connsiteX43" fmla="*/ 3286541 w 12192000"/>
              <a:gd name="connsiteY43" fmla="*/ 2664737 h 6857999"/>
              <a:gd name="connsiteX44" fmla="*/ 3175245 w 12192000"/>
              <a:gd name="connsiteY44" fmla="*/ 2654303 h 6857999"/>
              <a:gd name="connsiteX45" fmla="*/ 3060471 w 12192000"/>
              <a:gd name="connsiteY45" fmla="*/ 2643869 h 6857999"/>
              <a:gd name="connsiteX46" fmla="*/ 2945699 w 12192000"/>
              <a:gd name="connsiteY46" fmla="*/ 2640391 h 6857999"/>
              <a:gd name="connsiteX47" fmla="*/ 2830925 w 12192000"/>
              <a:gd name="connsiteY47" fmla="*/ 2636913 h 6857999"/>
              <a:gd name="connsiteX48" fmla="*/ 2716152 w 12192000"/>
              <a:gd name="connsiteY48" fmla="*/ 2636913 h 6857999"/>
              <a:gd name="connsiteX49" fmla="*/ 2601377 w 12192000"/>
              <a:gd name="connsiteY49" fmla="*/ 2640391 h 6857999"/>
              <a:gd name="connsiteX50" fmla="*/ 2486604 w 12192000"/>
              <a:gd name="connsiteY50" fmla="*/ 2647347 h 6857999"/>
              <a:gd name="connsiteX51" fmla="*/ 2382265 w 12192000"/>
              <a:gd name="connsiteY51" fmla="*/ 2654303 h 6857999"/>
              <a:gd name="connsiteX52" fmla="*/ 2281404 w 12192000"/>
              <a:gd name="connsiteY52" fmla="*/ 2661259 h 6857999"/>
              <a:gd name="connsiteX53" fmla="*/ 2180541 w 12192000"/>
              <a:gd name="connsiteY53" fmla="*/ 2671693 h 6857999"/>
              <a:gd name="connsiteX54" fmla="*/ 2083158 w 12192000"/>
              <a:gd name="connsiteY54" fmla="*/ 2682126 h 6857999"/>
              <a:gd name="connsiteX55" fmla="*/ 1985774 w 12192000"/>
              <a:gd name="connsiteY55" fmla="*/ 2696039 h 6857999"/>
              <a:gd name="connsiteX56" fmla="*/ 1888390 w 12192000"/>
              <a:gd name="connsiteY56" fmla="*/ 2709950 h 6857999"/>
              <a:gd name="connsiteX57" fmla="*/ 1791007 w 12192000"/>
              <a:gd name="connsiteY57" fmla="*/ 2723862 h 6857999"/>
              <a:gd name="connsiteX58" fmla="*/ 1697101 w 12192000"/>
              <a:gd name="connsiteY58" fmla="*/ 2741252 h 6857999"/>
              <a:gd name="connsiteX59" fmla="*/ 1606674 w 12192000"/>
              <a:gd name="connsiteY59" fmla="*/ 2758642 h 6857999"/>
              <a:gd name="connsiteX60" fmla="*/ 1512768 w 12192000"/>
              <a:gd name="connsiteY60" fmla="*/ 2779510 h 6857999"/>
              <a:gd name="connsiteX61" fmla="*/ 1425818 w 12192000"/>
              <a:gd name="connsiteY61" fmla="*/ 2800378 h 6857999"/>
              <a:gd name="connsiteX62" fmla="*/ 1335391 w 12192000"/>
              <a:gd name="connsiteY62" fmla="*/ 2821246 h 6857999"/>
              <a:gd name="connsiteX63" fmla="*/ 1248441 w 12192000"/>
              <a:gd name="connsiteY63" fmla="*/ 2845592 h 6857999"/>
              <a:gd name="connsiteX64" fmla="*/ 1158015 w 12192000"/>
              <a:gd name="connsiteY64" fmla="*/ 2873416 h 6857999"/>
              <a:gd name="connsiteX65" fmla="*/ 1071064 w 12192000"/>
              <a:gd name="connsiteY65" fmla="*/ 2901240 h 6857999"/>
              <a:gd name="connsiteX66" fmla="*/ 987592 w 12192000"/>
              <a:gd name="connsiteY66" fmla="*/ 2929064 h 6857999"/>
              <a:gd name="connsiteX67" fmla="*/ 900643 w 12192000"/>
              <a:gd name="connsiteY67" fmla="*/ 2956887 h 6857999"/>
              <a:gd name="connsiteX68" fmla="*/ 817171 w 12192000"/>
              <a:gd name="connsiteY68" fmla="*/ 2991667 h 6857999"/>
              <a:gd name="connsiteX69" fmla="*/ 733699 w 12192000"/>
              <a:gd name="connsiteY69" fmla="*/ 3022969 h 6857999"/>
              <a:gd name="connsiteX70" fmla="*/ 650228 w 12192000"/>
              <a:gd name="connsiteY70" fmla="*/ 3057749 h 6857999"/>
              <a:gd name="connsiteX71" fmla="*/ 566756 w 12192000"/>
              <a:gd name="connsiteY71" fmla="*/ 3096007 h 6857999"/>
              <a:gd name="connsiteX72" fmla="*/ 483284 w 12192000"/>
              <a:gd name="connsiteY72" fmla="*/ 3134265 h 6857999"/>
              <a:gd name="connsiteX73" fmla="*/ 399813 w 12192000"/>
              <a:gd name="connsiteY73" fmla="*/ 3172523 h 6857999"/>
              <a:gd name="connsiteX74" fmla="*/ 319819 w 12192000"/>
              <a:gd name="connsiteY74" fmla="*/ 3214258 h 6857999"/>
              <a:gd name="connsiteX75" fmla="*/ 152876 w 12192000"/>
              <a:gd name="connsiteY75" fmla="*/ 3304686 h 6857999"/>
              <a:gd name="connsiteX76" fmla="*/ 0 w 12192000"/>
              <a:gd name="connsiteY76" fmla="*/ 339250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192000" h="6857999">
                <a:moveTo>
                  <a:pt x="0" y="0"/>
                </a:moveTo>
                <a:lnTo>
                  <a:pt x="12192000" y="0"/>
                </a:lnTo>
                <a:lnTo>
                  <a:pt x="12192000" y="6857999"/>
                </a:lnTo>
                <a:lnTo>
                  <a:pt x="10621496" y="6857999"/>
                </a:lnTo>
                <a:lnTo>
                  <a:pt x="10405976" y="6706155"/>
                </a:lnTo>
                <a:lnTo>
                  <a:pt x="9766026" y="6250539"/>
                </a:lnTo>
                <a:lnTo>
                  <a:pt x="9105209" y="5777533"/>
                </a:lnTo>
                <a:lnTo>
                  <a:pt x="8910442" y="5638414"/>
                </a:lnTo>
                <a:lnTo>
                  <a:pt x="8712196" y="5495816"/>
                </a:lnTo>
                <a:lnTo>
                  <a:pt x="8322663" y="5210622"/>
                </a:lnTo>
                <a:lnTo>
                  <a:pt x="7929650" y="4921949"/>
                </a:lnTo>
                <a:lnTo>
                  <a:pt x="7540116" y="4636754"/>
                </a:lnTo>
                <a:lnTo>
                  <a:pt x="7140148" y="4358515"/>
                </a:lnTo>
                <a:lnTo>
                  <a:pt x="7042764" y="4292434"/>
                </a:lnTo>
                <a:lnTo>
                  <a:pt x="6945381" y="4222874"/>
                </a:lnTo>
                <a:lnTo>
                  <a:pt x="6747136" y="4090711"/>
                </a:lnTo>
                <a:lnTo>
                  <a:pt x="6545413" y="3962025"/>
                </a:lnTo>
                <a:lnTo>
                  <a:pt x="6347167" y="3833340"/>
                </a:lnTo>
                <a:lnTo>
                  <a:pt x="6145444" y="3711610"/>
                </a:lnTo>
                <a:lnTo>
                  <a:pt x="6044583" y="3652484"/>
                </a:lnTo>
                <a:lnTo>
                  <a:pt x="5943722" y="3596837"/>
                </a:lnTo>
                <a:lnTo>
                  <a:pt x="5842860" y="3537711"/>
                </a:lnTo>
                <a:lnTo>
                  <a:pt x="5738520" y="3482063"/>
                </a:lnTo>
                <a:lnTo>
                  <a:pt x="5637658" y="3426415"/>
                </a:lnTo>
                <a:lnTo>
                  <a:pt x="5536797" y="3374246"/>
                </a:lnTo>
                <a:lnTo>
                  <a:pt x="5328118" y="3273384"/>
                </a:lnTo>
                <a:lnTo>
                  <a:pt x="5122917" y="3176000"/>
                </a:lnTo>
                <a:lnTo>
                  <a:pt x="5018578" y="3130787"/>
                </a:lnTo>
                <a:lnTo>
                  <a:pt x="4914237" y="3085573"/>
                </a:lnTo>
                <a:lnTo>
                  <a:pt x="4806420" y="3043837"/>
                </a:lnTo>
                <a:lnTo>
                  <a:pt x="4702080" y="3005579"/>
                </a:lnTo>
                <a:lnTo>
                  <a:pt x="4597741" y="2967321"/>
                </a:lnTo>
                <a:lnTo>
                  <a:pt x="4489924" y="2929064"/>
                </a:lnTo>
                <a:lnTo>
                  <a:pt x="4382106" y="2894284"/>
                </a:lnTo>
                <a:lnTo>
                  <a:pt x="4274288" y="2862982"/>
                </a:lnTo>
                <a:lnTo>
                  <a:pt x="4166471" y="2831680"/>
                </a:lnTo>
                <a:lnTo>
                  <a:pt x="4058653" y="2800378"/>
                </a:lnTo>
                <a:lnTo>
                  <a:pt x="3950837" y="2776032"/>
                </a:lnTo>
                <a:lnTo>
                  <a:pt x="3843019" y="2751686"/>
                </a:lnTo>
                <a:lnTo>
                  <a:pt x="3731723" y="2727340"/>
                </a:lnTo>
                <a:lnTo>
                  <a:pt x="3620428" y="2709950"/>
                </a:lnTo>
                <a:lnTo>
                  <a:pt x="3509132" y="2692561"/>
                </a:lnTo>
                <a:lnTo>
                  <a:pt x="3397837" y="2675170"/>
                </a:lnTo>
                <a:lnTo>
                  <a:pt x="3286541" y="2664737"/>
                </a:lnTo>
                <a:lnTo>
                  <a:pt x="3175245" y="2654303"/>
                </a:lnTo>
                <a:lnTo>
                  <a:pt x="3060471" y="2643869"/>
                </a:lnTo>
                <a:lnTo>
                  <a:pt x="2945699" y="2640391"/>
                </a:lnTo>
                <a:lnTo>
                  <a:pt x="2830925" y="2636913"/>
                </a:lnTo>
                <a:lnTo>
                  <a:pt x="2716152" y="2636913"/>
                </a:lnTo>
                <a:lnTo>
                  <a:pt x="2601377" y="2640391"/>
                </a:lnTo>
                <a:lnTo>
                  <a:pt x="2486604" y="2647347"/>
                </a:lnTo>
                <a:lnTo>
                  <a:pt x="2382265" y="2654303"/>
                </a:lnTo>
                <a:lnTo>
                  <a:pt x="2281404" y="2661259"/>
                </a:lnTo>
                <a:lnTo>
                  <a:pt x="2180541" y="2671693"/>
                </a:lnTo>
                <a:lnTo>
                  <a:pt x="2083158" y="2682126"/>
                </a:lnTo>
                <a:lnTo>
                  <a:pt x="1985774" y="2696039"/>
                </a:lnTo>
                <a:lnTo>
                  <a:pt x="1888390" y="2709950"/>
                </a:lnTo>
                <a:lnTo>
                  <a:pt x="1791007" y="2723862"/>
                </a:lnTo>
                <a:lnTo>
                  <a:pt x="1697101" y="2741252"/>
                </a:lnTo>
                <a:lnTo>
                  <a:pt x="1606674" y="2758642"/>
                </a:lnTo>
                <a:lnTo>
                  <a:pt x="1512768" y="2779510"/>
                </a:lnTo>
                <a:lnTo>
                  <a:pt x="1425818" y="2800378"/>
                </a:lnTo>
                <a:lnTo>
                  <a:pt x="1335391" y="2821246"/>
                </a:lnTo>
                <a:lnTo>
                  <a:pt x="1248441" y="2845592"/>
                </a:lnTo>
                <a:lnTo>
                  <a:pt x="1158015" y="2873416"/>
                </a:lnTo>
                <a:lnTo>
                  <a:pt x="1071064" y="2901240"/>
                </a:lnTo>
                <a:lnTo>
                  <a:pt x="987592" y="2929064"/>
                </a:lnTo>
                <a:lnTo>
                  <a:pt x="900643" y="2956887"/>
                </a:lnTo>
                <a:lnTo>
                  <a:pt x="817171" y="2991667"/>
                </a:lnTo>
                <a:lnTo>
                  <a:pt x="733699" y="3022969"/>
                </a:lnTo>
                <a:lnTo>
                  <a:pt x="650228" y="3057749"/>
                </a:lnTo>
                <a:lnTo>
                  <a:pt x="566756" y="3096007"/>
                </a:lnTo>
                <a:lnTo>
                  <a:pt x="483284" y="3134265"/>
                </a:lnTo>
                <a:lnTo>
                  <a:pt x="399813" y="3172523"/>
                </a:lnTo>
                <a:lnTo>
                  <a:pt x="319819" y="3214258"/>
                </a:lnTo>
                <a:lnTo>
                  <a:pt x="152876" y="3304686"/>
                </a:lnTo>
                <a:lnTo>
                  <a:pt x="0" y="339250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r">
              <a:buFontTx/>
              <a:buNone/>
              <a:defRPr sz="1000">
                <a:latin typeface="+mn-lt"/>
              </a:defRPr>
            </a:lvl1pPr>
          </a:lstStyle>
          <a:p>
            <a:r>
              <a:rPr lang="en-US"/>
              <a:t>Click icon to add picture</a:t>
            </a:r>
            <a:endParaRPr lang="fi-FI" dirty="0"/>
          </a:p>
        </p:txBody>
      </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4147" y="3789039"/>
            <a:ext cx="5327971" cy="864097"/>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1628C123-DF35-4273-A67D-960D9401264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ext Placeholder 7"/>
          <p:cNvSpPr>
            <a:spLocks noGrp="1"/>
          </p:cNvSpPr>
          <p:nvPr>
            <p:ph type="body" sz="quarter" idx="13"/>
          </p:nvPr>
        </p:nvSpPr>
        <p:spPr>
          <a:xfrm>
            <a:off x="623889" y="4797152"/>
            <a:ext cx="5328095" cy="13686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p:txBody>
      </p:sp>
      <p:sp>
        <p:nvSpPr>
          <p:cNvPr id="3" name="Text Placeholder 2">
            <a:extLst>
              <a:ext uri="{FF2B5EF4-FFF2-40B4-BE49-F238E27FC236}">
                <a16:creationId xmlns:a16="http://schemas.microsoft.com/office/drawing/2014/main" id="{C66F7DBC-9FA4-8A64-99DC-272028396DD4}"/>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12450807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2 ">
    <p:bg>
      <p:bgPr>
        <a:solidFill>
          <a:schemeClr val="accent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DC73EA1-C9A3-4B6E-3792-79D871541EAE}"/>
              </a:ext>
              <a:ext uri="{C183D7F6-B498-43B3-948B-1728B52AA6E4}">
                <adec:decorative xmlns:adec="http://schemas.microsoft.com/office/drawing/2017/decorative" val="1"/>
              </a:ext>
            </a:extLst>
          </p:cNvPr>
          <p:cNvSpPr>
            <a:spLocks noGrp="1"/>
          </p:cNvSpPr>
          <p:nvPr>
            <p:ph type="pic" sz="quarter" idx="14"/>
          </p:nvPr>
        </p:nvSpPr>
        <p:spPr>
          <a:xfrm>
            <a:off x="0" y="1"/>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10621496 w 12192000"/>
              <a:gd name="connsiteY3" fmla="*/ 6857999 h 6857999"/>
              <a:gd name="connsiteX4" fmla="*/ 10405976 w 12192000"/>
              <a:gd name="connsiteY4" fmla="*/ 6706155 h 6857999"/>
              <a:gd name="connsiteX5" fmla="*/ 9766026 w 12192000"/>
              <a:gd name="connsiteY5" fmla="*/ 6250539 h 6857999"/>
              <a:gd name="connsiteX6" fmla="*/ 9105209 w 12192000"/>
              <a:gd name="connsiteY6" fmla="*/ 5777533 h 6857999"/>
              <a:gd name="connsiteX7" fmla="*/ 8910442 w 12192000"/>
              <a:gd name="connsiteY7" fmla="*/ 5638414 h 6857999"/>
              <a:gd name="connsiteX8" fmla="*/ 8712196 w 12192000"/>
              <a:gd name="connsiteY8" fmla="*/ 5495816 h 6857999"/>
              <a:gd name="connsiteX9" fmla="*/ 8322663 w 12192000"/>
              <a:gd name="connsiteY9" fmla="*/ 5210622 h 6857999"/>
              <a:gd name="connsiteX10" fmla="*/ 7929650 w 12192000"/>
              <a:gd name="connsiteY10" fmla="*/ 4921949 h 6857999"/>
              <a:gd name="connsiteX11" fmla="*/ 7540116 w 12192000"/>
              <a:gd name="connsiteY11" fmla="*/ 4636754 h 6857999"/>
              <a:gd name="connsiteX12" fmla="*/ 7140148 w 12192000"/>
              <a:gd name="connsiteY12" fmla="*/ 4358515 h 6857999"/>
              <a:gd name="connsiteX13" fmla="*/ 7042764 w 12192000"/>
              <a:gd name="connsiteY13" fmla="*/ 4292434 h 6857999"/>
              <a:gd name="connsiteX14" fmla="*/ 6945381 w 12192000"/>
              <a:gd name="connsiteY14" fmla="*/ 4222874 h 6857999"/>
              <a:gd name="connsiteX15" fmla="*/ 6747136 w 12192000"/>
              <a:gd name="connsiteY15" fmla="*/ 4090711 h 6857999"/>
              <a:gd name="connsiteX16" fmla="*/ 6545413 w 12192000"/>
              <a:gd name="connsiteY16" fmla="*/ 3962025 h 6857999"/>
              <a:gd name="connsiteX17" fmla="*/ 6347167 w 12192000"/>
              <a:gd name="connsiteY17" fmla="*/ 3833340 h 6857999"/>
              <a:gd name="connsiteX18" fmla="*/ 6145444 w 12192000"/>
              <a:gd name="connsiteY18" fmla="*/ 3711610 h 6857999"/>
              <a:gd name="connsiteX19" fmla="*/ 6044583 w 12192000"/>
              <a:gd name="connsiteY19" fmla="*/ 3652484 h 6857999"/>
              <a:gd name="connsiteX20" fmla="*/ 5943722 w 12192000"/>
              <a:gd name="connsiteY20" fmla="*/ 3596837 h 6857999"/>
              <a:gd name="connsiteX21" fmla="*/ 5842860 w 12192000"/>
              <a:gd name="connsiteY21" fmla="*/ 3537711 h 6857999"/>
              <a:gd name="connsiteX22" fmla="*/ 5738520 w 12192000"/>
              <a:gd name="connsiteY22" fmla="*/ 3482063 h 6857999"/>
              <a:gd name="connsiteX23" fmla="*/ 5637658 w 12192000"/>
              <a:gd name="connsiteY23" fmla="*/ 3426415 h 6857999"/>
              <a:gd name="connsiteX24" fmla="*/ 5536797 w 12192000"/>
              <a:gd name="connsiteY24" fmla="*/ 3374246 h 6857999"/>
              <a:gd name="connsiteX25" fmla="*/ 5328118 w 12192000"/>
              <a:gd name="connsiteY25" fmla="*/ 3273384 h 6857999"/>
              <a:gd name="connsiteX26" fmla="*/ 5122917 w 12192000"/>
              <a:gd name="connsiteY26" fmla="*/ 3176000 h 6857999"/>
              <a:gd name="connsiteX27" fmla="*/ 5018578 w 12192000"/>
              <a:gd name="connsiteY27" fmla="*/ 3130787 h 6857999"/>
              <a:gd name="connsiteX28" fmla="*/ 4914237 w 12192000"/>
              <a:gd name="connsiteY28" fmla="*/ 3085573 h 6857999"/>
              <a:gd name="connsiteX29" fmla="*/ 4806420 w 12192000"/>
              <a:gd name="connsiteY29" fmla="*/ 3043837 h 6857999"/>
              <a:gd name="connsiteX30" fmla="*/ 4702080 w 12192000"/>
              <a:gd name="connsiteY30" fmla="*/ 3005579 h 6857999"/>
              <a:gd name="connsiteX31" fmla="*/ 4597741 w 12192000"/>
              <a:gd name="connsiteY31" fmla="*/ 2967321 h 6857999"/>
              <a:gd name="connsiteX32" fmla="*/ 4489924 w 12192000"/>
              <a:gd name="connsiteY32" fmla="*/ 2929064 h 6857999"/>
              <a:gd name="connsiteX33" fmla="*/ 4382106 w 12192000"/>
              <a:gd name="connsiteY33" fmla="*/ 2894284 h 6857999"/>
              <a:gd name="connsiteX34" fmla="*/ 4274288 w 12192000"/>
              <a:gd name="connsiteY34" fmla="*/ 2862982 h 6857999"/>
              <a:gd name="connsiteX35" fmla="*/ 4166471 w 12192000"/>
              <a:gd name="connsiteY35" fmla="*/ 2831680 h 6857999"/>
              <a:gd name="connsiteX36" fmla="*/ 4058653 w 12192000"/>
              <a:gd name="connsiteY36" fmla="*/ 2800378 h 6857999"/>
              <a:gd name="connsiteX37" fmla="*/ 3950837 w 12192000"/>
              <a:gd name="connsiteY37" fmla="*/ 2776032 h 6857999"/>
              <a:gd name="connsiteX38" fmla="*/ 3843019 w 12192000"/>
              <a:gd name="connsiteY38" fmla="*/ 2751686 h 6857999"/>
              <a:gd name="connsiteX39" fmla="*/ 3731723 w 12192000"/>
              <a:gd name="connsiteY39" fmla="*/ 2727340 h 6857999"/>
              <a:gd name="connsiteX40" fmla="*/ 3620428 w 12192000"/>
              <a:gd name="connsiteY40" fmla="*/ 2709950 h 6857999"/>
              <a:gd name="connsiteX41" fmla="*/ 3509132 w 12192000"/>
              <a:gd name="connsiteY41" fmla="*/ 2692561 h 6857999"/>
              <a:gd name="connsiteX42" fmla="*/ 3397837 w 12192000"/>
              <a:gd name="connsiteY42" fmla="*/ 2675170 h 6857999"/>
              <a:gd name="connsiteX43" fmla="*/ 3286541 w 12192000"/>
              <a:gd name="connsiteY43" fmla="*/ 2664737 h 6857999"/>
              <a:gd name="connsiteX44" fmla="*/ 3175245 w 12192000"/>
              <a:gd name="connsiteY44" fmla="*/ 2654303 h 6857999"/>
              <a:gd name="connsiteX45" fmla="*/ 3060471 w 12192000"/>
              <a:gd name="connsiteY45" fmla="*/ 2643869 h 6857999"/>
              <a:gd name="connsiteX46" fmla="*/ 2945699 w 12192000"/>
              <a:gd name="connsiteY46" fmla="*/ 2640391 h 6857999"/>
              <a:gd name="connsiteX47" fmla="*/ 2830925 w 12192000"/>
              <a:gd name="connsiteY47" fmla="*/ 2636913 h 6857999"/>
              <a:gd name="connsiteX48" fmla="*/ 2716152 w 12192000"/>
              <a:gd name="connsiteY48" fmla="*/ 2636913 h 6857999"/>
              <a:gd name="connsiteX49" fmla="*/ 2601377 w 12192000"/>
              <a:gd name="connsiteY49" fmla="*/ 2640391 h 6857999"/>
              <a:gd name="connsiteX50" fmla="*/ 2486604 w 12192000"/>
              <a:gd name="connsiteY50" fmla="*/ 2647347 h 6857999"/>
              <a:gd name="connsiteX51" fmla="*/ 2382265 w 12192000"/>
              <a:gd name="connsiteY51" fmla="*/ 2654303 h 6857999"/>
              <a:gd name="connsiteX52" fmla="*/ 2281404 w 12192000"/>
              <a:gd name="connsiteY52" fmla="*/ 2661259 h 6857999"/>
              <a:gd name="connsiteX53" fmla="*/ 2180541 w 12192000"/>
              <a:gd name="connsiteY53" fmla="*/ 2671693 h 6857999"/>
              <a:gd name="connsiteX54" fmla="*/ 2083158 w 12192000"/>
              <a:gd name="connsiteY54" fmla="*/ 2682126 h 6857999"/>
              <a:gd name="connsiteX55" fmla="*/ 1985774 w 12192000"/>
              <a:gd name="connsiteY55" fmla="*/ 2696039 h 6857999"/>
              <a:gd name="connsiteX56" fmla="*/ 1888390 w 12192000"/>
              <a:gd name="connsiteY56" fmla="*/ 2709950 h 6857999"/>
              <a:gd name="connsiteX57" fmla="*/ 1791007 w 12192000"/>
              <a:gd name="connsiteY57" fmla="*/ 2723862 h 6857999"/>
              <a:gd name="connsiteX58" fmla="*/ 1697101 w 12192000"/>
              <a:gd name="connsiteY58" fmla="*/ 2741252 h 6857999"/>
              <a:gd name="connsiteX59" fmla="*/ 1606674 w 12192000"/>
              <a:gd name="connsiteY59" fmla="*/ 2758642 h 6857999"/>
              <a:gd name="connsiteX60" fmla="*/ 1512768 w 12192000"/>
              <a:gd name="connsiteY60" fmla="*/ 2779510 h 6857999"/>
              <a:gd name="connsiteX61" fmla="*/ 1425818 w 12192000"/>
              <a:gd name="connsiteY61" fmla="*/ 2800378 h 6857999"/>
              <a:gd name="connsiteX62" fmla="*/ 1335391 w 12192000"/>
              <a:gd name="connsiteY62" fmla="*/ 2821246 h 6857999"/>
              <a:gd name="connsiteX63" fmla="*/ 1248441 w 12192000"/>
              <a:gd name="connsiteY63" fmla="*/ 2845592 h 6857999"/>
              <a:gd name="connsiteX64" fmla="*/ 1158015 w 12192000"/>
              <a:gd name="connsiteY64" fmla="*/ 2873416 h 6857999"/>
              <a:gd name="connsiteX65" fmla="*/ 1071064 w 12192000"/>
              <a:gd name="connsiteY65" fmla="*/ 2901240 h 6857999"/>
              <a:gd name="connsiteX66" fmla="*/ 987592 w 12192000"/>
              <a:gd name="connsiteY66" fmla="*/ 2929064 h 6857999"/>
              <a:gd name="connsiteX67" fmla="*/ 900643 w 12192000"/>
              <a:gd name="connsiteY67" fmla="*/ 2956887 h 6857999"/>
              <a:gd name="connsiteX68" fmla="*/ 817171 w 12192000"/>
              <a:gd name="connsiteY68" fmla="*/ 2991667 h 6857999"/>
              <a:gd name="connsiteX69" fmla="*/ 733699 w 12192000"/>
              <a:gd name="connsiteY69" fmla="*/ 3022969 h 6857999"/>
              <a:gd name="connsiteX70" fmla="*/ 650228 w 12192000"/>
              <a:gd name="connsiteY70" fmla="*/ 3057749 h 6857999"/>
              <a:gd name="connsiteX71" fmla="*/ 566756 w 12192000"/>
              <a:gd name="connsiteY71" fmla="*/ 3096007 h 6857999"/>
              <a:gd name="connsiteX72" fmla="*/ 483284 w 12192000"/>
              <a:gd name="connsiteY72" fmla="*/ 3134265 h 6857999"/>
              <a:gd name="connsiteX73" fmla="*/ 399813 w 12192000"/>
              <a:gd name="connsiteY73" fmla="*/ 3172523 h 6857999"/>
              <a:gd name="connsiteX74" fmla="*/ 319819 w 12192000"/>
              <a:gd name="connsiteY74" fmla="*/ 3214258 h 6857999"/>
              <a:gd name="connsiteX75" fmla="*/ 152876 w 12192000"/>
              <a:gd name="connsiteY75" fmla="*/ 3304686 h 6857999"/>
              <a:gd name="connsiteX76" fmla="*/ 0 w 12192000"/>
              <a:gd name="connsiteY76" fmla="*/ 339250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192000" h="6857999">
                <a:moveTo>
                  <a:pt x="0" y="0"/>
                </a:moveTo>
                <a:lnTo>
                  <a:pt x="12192000" y="0"/>
                </a:lnTo>
                <a:lnTo>
                  <a:pt x="12192000" y="6857999"/>
                </a:lnTo>
                <a:lnTo>
                  <a:pt x="10621496" y="6857999"/>
                </a:lnTo>
                <a:lnTo>
                  <a:pt x="10405976" y="6706155"/>
                </a:lnTo>
                <a:lnTo>
                  <a:pt x="9766026" y="6250539"/>
                </a:lnTo>
                <a:lnTo>
                  <a:pt x="9105209" y="5777533"/>
                </a:lnTo>
                <a:lnTo>
                  <a:pt x="8910442" y="5638414"/>
                </a:lnTo>
                <a:lnTo>
                  <a:pt x="8712196" y="5495816"/>
                </a:lnTo>
                <a:lnTo>
                  <a:pt x="8322663" y="5210622"/>
                </a:lnTo>
                <a:lnTo>
                  <a:pt x="7929650" y="4921949"/>
                </a:lnTo>
                <a:lnTo>
                  <a:pt x="7540116" y="4636754"/>
                </a:lnTo>
                <a:lnTo>
                  <a:pt x="7140148" y="4358515"/>
                </a:lnTo>
                <a:lnTo>
                  <a:pt x="7042764" y="4292434"/>
                </a:lnTo>
                <a:lnTo>
                  <a:pt x="6945381" y="4222874"/>
                </a:lnTo>
                <a:lnTo>
                  <a:pt x="6747136" y="4090711"/>
                </a:lnTo>
                <a:lnTo>
                  <a:pt x="6545413" y="3962025"/>
                </a:lnTo>
                <a:lnTo>
                  <a:pt x="6347167" y="3833340"/>
                </a:lnTo>
                <a:lnTo>
                  <a:pt x="6145444" y="3711610"/>
                </a:lnTo>
                <a:lnTo>
                  <a:pt x="6044583" y="3652484"/>
                </a:lnTo>
                <a:lnTo>
                  <a:pt x="5943722" y="3596837"/>
                </a:lnTo>
                <a:lnTo>
                  <a:pt x="5842860" y="3537711"/>
                </a:lnTo>
                <a:lnTo>
                  <a:pt x="5738520" y="3482063"/>
                </a:lnTo>
                <a:lnTo>
                  <a:pt x="5637658" y="3426415"/>
                </a:lnTo>
                <a:lnTo>
                  <a:pt x="5536797" y="3374246"/>
                </a:lnTo>
                <a:lnTo>
                  <a:pt x="5328118" y="3273384"/>
                </a:lnTo>
                <a:lnTo>
                  <a:pt x="5122917" y="3176000"/>
                </a:lnTo>
                <a:lnTo>
                  <a:pt x="5018578" y="3130787"/>
                </a:lnTo>
                <a:lnTo>
                  <a:pt x="4914237" y="3085573"/>
                </a:lnTo>
                <a:lnTo>
                  <a:pt x="4806420" y="3043837"/>
                </a:lnTo>
                <a:lnTo>
                  <a:pt x="4702080" y="3005579"/>
                </a:lnTo>
                <a:lnTo>
                  <a:pt x="4597741" y="2967321"/>
                </a:lnTo>
                <a:lnTo>
                  <a:pt x="4489924" y="2929064"/>
                </a:lnTo>
                <a:lnTo>
                  <a:pt x="4382106" y="2894284"/>
                </a:lnTo>
                <a:lnTo>
                  <a:pt x="4274288" y="2862982"/>
                </a:lnTo>
                <a:lnTo>
                  <a:pt x="4166471" y="2831680"/>
                </a:lnTo>
                <a:lnTo>
                  <a:pt x="4058653" y="2800378"/>
                </a:lnTo>
                <a:lnTo>
                  <a:pt x="3950837" y="2776032"/>
                </a:lnTo>
                <a:lnTo>
                  <a:pt x="3843019" y="2751686"/>
                </a:lnTo>
                <a:lnTo>
                  <a:pt x="3731723" y="2727340"/>
                </a:lnTo>
                <a:lnTo>
                  <a:pt x="3620428" y="2709950"/>
                </a:lnTo>
                <a:lnTo>
                  <a:pt x="3509132" y="2692561"/>
                </a:lnTo>
                <a:lnTo>
                  <a:pt x="3397837" y="2675170"/>
                </a:lnTo>
                <a:lnTo>
                  <a:pt x="3286541" y="2664737"/>
                </a:lnTo>
                <a:lnTo>
                  <a:pt x="3175245" y="2654303"/>
                </a:lnTo>
                <a:lnTo>
                  <a:pt x="3060471" y="2643869"/>
                </a:lnTo>
                <a:lnTo>
                  <a:pt x="2945699" y="2640391"/>
                </a:lnTo>
                <a:lnTo>
                  <a:pt x="2830925" y="2636913"/>
                </a:lnTo>
                <a:lnTo>
                  <a:pt x="2716152" y="2636913"/>
                </a:lnTo>
                <a:lnTo>
                  <a:pt x="2601377" y="2640391"/>
                </a:lnTo>
                <a:lnTo>
                  <a:pt x="2486604" y="2647347"/>
                </a:lnTo>
                <a:lnTo>
                  <a:pt x="2382265" y="2654303"/>
                </a:lnTo>
                <a:lnTo>
                  <a:pt x="2281404" y="2661259"/>
                </a:lnTo>
                <a:lnTo>
                  <a:pt x="2180541" y="2671693"/>
                </a:lnTo>
                <a:lnTo>
                  <a:pt x="2083158" y="2682126"/>
                </a:lnTo>
                <a:lnTo>
                  <a:pt x="1985774" y="2696039"/>
                </a:lnTo>
                <a:lnTo>
                  <a:pt x="1888390" y="2709950"/>
                </a:lnTo>
                <a:lnTo>
                  <a:pt x="1791007" y="2723862"/>
                </a:lnTo>
                <a:lnTo>
                  <a:pt x="1697101" y="2741252"/>
                </a:lnTo>
                <a:lnTo>
                  <a:pt x="1606674" y="2758642"/>
                </a:lnTo>
                <a:lnTo>
                  <a:pt x="1512768" y="2779510"/>
                </a:lnTo>
                <a:lnTo>
                  <a:pt x="1425818" y="2800378"/>
                </a:lnTo>
                <a:lnTo>
                  <a:pt x="1335391" y="2821246"/>
                </a:lnTo>
                <a:lnTo>
                  <a:pt x="1248441" y="2845592"/>
                </a:lnTo>
                <a:lnTo>
                  <a:pt x="1158015" y="2873416"/>
                </a:lnTo>
                <a:lnTo>
                  <a:pt x="1071064" y="2901240"/>
                </a:lnTo>
                <a:lnTo>
                  <a:pt x="987592" y="2929064"/>
                </a:lnTo>
                <a:lnTo>
                  <a:pt x="900643" y="2956887"/>
                </a:lnTo>
                <a:lnTo>
                  <a:pt x="817171" y="2991667"/>
                </a:lnTo>
                <a:lnTo>
                  <a:pt x="733699" y="3022969"/>
                </a:lnTo>
                <a:lnTo>
                  <a:pt x="650228" y="3057749"/>
                </a:lnTo>
                <a:lnTo>
                  <a:pt x="566756" y="3096007"/>
                </a:lnTo>
                <a:lnTo>
                  <a:pt x="483284" y="3134265"/>
                </a:lnTo>
                <a:lnTo>
                  <a:pt x="399813" y="3172523"/>
                </a:lnTo>
                <a:lnTo>
                  <a:pt x="319819" y="3214258"/>
                </a:lnTo>
                <a:lnTo>
                  <a:pt x="152876" y="3304686"/>
                </a:lnTo>
                <a:lnTo>
                  <a:pt x="0" y="339250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r">
              <a:buFontTx/>
              <a:buNone/>
              <a:defRPr sz="1000">
                <a:latin typeface="+mn-lt"/>
              </a:defRPr>
            </a:lvl1pPr>
          </a:lstStyle>
          <a:p>
            <a:r>
              <a:rPr lang="en-US"/>
              <a:t>Click icon to add picture</a:t>
            </a:r>
            <a:endParaRPr lang="fi-FI" dirty="0"/>
          </a:p>
        </p:txBody>
      </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4147" y="3789039"/>
            <a:ext cx="5327972" cy="864097"/>
          </a:xfrm>
        </p:spPr>
        <p:txBody>
          <a:body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10473480-EF7D-4CEB-892B-1D1EB0F2818A}"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9" y="4797152"/>
            <a:ext cx="5328096" cy="1368698"/>
          </a:xfrm>
        </p:spPr>
        <p:txBody>
          <a:bodyPr/>
          <a:lstStyle>
            <a:lvl5pPr>
              <a:defRPr/>
            </a:lvl5pPr>
            <a:lvl6pPr>
              <a:defRPr/>
            </a:lvl6pPr>
            <a:lvl7pPr>
              <a:defRPr/>
            </a:lvl7pPr>
            <a:lvl8pPr>
              <a:defRPr/>
            </a:lvl8pPr>
          </a:lstStyle>
          <a:p>
            <a:pPr lvl="0"/>
            <a:r>
              <a:rPr lang="en-US"/>
              <a:t>Click to edit Master text styles</a:t>
            </a:r>
          </a:p>
          <a:p>
            <a:pPr lvl="1"/>
            <a:r>
              <a:rPr lang="en-US"/>
              <a:t>Second level</a:t>
            </a:r>
          </a:p>
          <a:p>
            <a:pPr lvl="2"/>
            <a:r>
              <a:rPr lang="en-US"/>
              <a:t>Third level</a:t>
            </a:r>
          </a:p>
        </p:txBody>
      </p:sp>
      <p:sp>
        <p:nvSpPr>
          <p:cNvPr id="7" name="Text Placeholder 2">
            <a:extLst>
              <a:ext uri="{FF2B5EF4-FFF2-40B4-BE49-F238E27FC236}">
                <a16:creationId xmlns:a16="http://schemas.microsoft.com/office/drawing/2014/main" id="{AF90B57A-9E29-CB99-6851-A6F05CFD6016}"/>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18206070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3">
    <p:bg>
      <p:bgPr>
        <a:solidFill>
          <a:schemeClr val="accent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64ACFC97-E08E-9599-60AA-48EEB4A8D795}"/>
              </a:ext>
              <a:ext uri="{C183D7F6-B498-43B3-948B-1728B52AA6E4}">
                <adec:decorative xmlns:adec="http://schemas.microsoft.com/office/drawing/2017/decorative" val="1"/>
              </a:ext>
            </a:extLst>
          </p:cNvPr>
          <p:cNvSpPr>
            <a:spLocks noGrp="1"/>
          </p:cNvSpPr>
          <p:nvPr>
            <p:ph type="pic" sz="quarter" idx="14"/>
          </p:nvPr>
        </p:nvSpPr>
        <p:spPr>
          <a:xfrm>
            <a:off x="1" y="0"/>
            <a:ext cx="6092533" cy="6858000"/>
          </a:xfrm>
          <a:custGeom>
            <a:avLst/>
            <a:gdLst>
              <a:gd name="connsiteX0" fmla="*/ 0 w 6092533"/>
              <a:gd name="connsiteY0" fmla="*/ 0 h 6858000"/>
              <a:gd name="connsiteX1" fmla="*/ 335359 w 6092533"/>
              <a:gd name="connsiteY1" fmla="*/ 0 h 6858000"/>
              <a:gd name="connsiteX2" fmla="*/ 479376 w 6092533"/>
              <a:gd name="connsiteY2" fmla="*/ 0 h 6858000"/>
              <a:gd name="connsiteX3" fmla="*/ 1055344 w 6092533"/>
              <a:gd name="connsiteY3" fmla="*/ 0 h 6858000"/>
              <a:gd name="connsiteX4" fmla="*/ 1343471 w 6092533"/>
              <a:gd name="connsiteY4" fmla="*/ 0 h 6858000"/>
              <a:gd name="connsiteX5" fmla="*/ 2351584 w 6092533"/>
              <a:gd name="connsiteY5" fmla="*/ 0 h 6858000"/>
              <a:gd name="connsiteX6" fmla="*/ 4987704 w 6092533"/>
              <a:gd name="connsiteY6" fmla="*/ 0 h 6858000"/>
              <a:gd name="connsiteX7" fmla="*/ 5889029 w 6092533"/>
              <a:gd name="connsiteY7" fmla="*/ 0 h 6858000"/>
              <a:gd name="connsiteX8" fmla="*/ 5891016 w 6092533"/>
              <a:gd name="connsiteY8" fmla="*/ 4172 h 6858000"/>
              <a:gd name="connsiteX9" fmla="*/ 5910461 w 6092533"/>
              <a:gd name="connsiteY9" fmla="*/ 39526 h 6858000"/>
              <a:gd name="connsiteX10" fmla="*/ 5928137 w 6092533"/>
              <a:gd name="connsiteY10" fmla="*/ 76648 h 6858000"/>
              <a:gd name="connsiteX11" fmla="*/ 5944047 w 6092533"/>
              <a:gd name="connsiteY11" fmla="*/ 113770 h 6858000"/>
              <a:gd name="connsiteX12" fmla="*/ 5958188 w 6092533"/>
              <a:gd name="connsiteY12" fmla="*/ 150891 h 6858000"/>
              <a:gd name="connsiteX13" fmla="*/ 5972330 w 6092533"/>
              <a:gd name="connsiteY13" fmla="*/ 188013 h 6858000"/>
              <a:gd name="connsiteX14" fmla="*/ 5986472 w 6092533"/>
              <a:gd name="connsiteY14" fmla="*/ 226902 h 6858000"/>
              <a:gd name="connsiteX15" fmla="*/ 5998845 w 6092533"/>
              <a:gd name="connsiteY15" fmla="*/ 264024 h 6858000"/>
              <a:gd name="connsiteX16" fmla="*/ 6011219 w 6092533"/>
              <a:gd name="connsiteY16" fmla="*/ 302913 h 6858000"/>
              <a:gd name="connsiteX17" fmla="*/ 6032431 w 6092533"/>
              <a:gd name="connsiteY17" fmla="*/ 378924 h 6858000"/>
              <a:gd name="connsiteX18" fmla="*/ 6041270 w 6092533"/>
              <a:gd name="connsiteY18" fmla="*/ 417813 h 6858000"/>
              <a:gd name="connsiteX19" fmla="*/ 6050108 w 6092533"/>
              <a:gd name="connsiteY19" fmla="*/ 456703 h 6858000"/>
              <a:gd name="connsiteX20" fmla="*/ 6064250 w 6092533"/>
              <a:gd name="connsiteY20" fmla="*/ 534482 h 6858000"/>
              <a:gd name="connsiteX21" fmla="*/ 6071321 w 6092533"/>
              <a:gd name="connsiteY21" fmla="*/ 575139 h 6858000"/>
              <a:gd name="connsiteX22" fmla="*/ 6076624 w 6092533"/>
              <a:gd name="connsiteY22" fmla="*/ 614028 h 6858000"/>
              <a:gd name="connsiteX23" fmla="*/ 6080159 w 6092533"/>
              <a:gd name="connsiteY23" fmla="*/ 652917 h 6858000"/>
              <a:gd name="connsiteX24" fmla="*/ 6085462 w 6092533"/>
              <a:gd name="connsiteY24" fmla="*/ 691807 h 6858000"/>
              <a:gd name="connsiteX25" fmla="*/ 6090765 w 6092533"/>
              <a:gd name="connsiteY25" fmla="*/ 771353 h 6858000"/>
              <a:gd name="connsiteX26" fmla="*/ 6092533 w 6092533"/>
              <a:gd name="connsiteY26" fmla="*/ 850899 h 6858000"/>
              <a:gd name="connsiteX27" fmla="*/ 6092533 w 6092533"/>
              <a:gd name="connsiteY27" fmla="*/ 891556 h 6858000"/>
              <a:gd name="connsiteX28" fmla="*/ 6092533 w 6092533"/>
              <a:gd name="connsiteY28" fmla="*/ 932213 h 6858000"/>
              <a:gd name="connsiteX29" fmla="*/ 6090765 w 6092533"/>
              <a:gd name="connsiteY29" fmla="*/ 971103 h 6858000"/>
              <a:gd name="connsiteX30" fmla="*/ 6088998 w 6092533"/>
              <a:gd name="connsiteY30" fmla="*/ 1009992 h 6858000"/>
              <a:gd name="connsiteX31" fmla="*/ 6085462 w 6092533"/>
              <a:gd name="connsiteY31" fmla="*/ 1050649 h 6858000"/>
              <a:gd name="connsiteX32" fmla="*/ 6083695 w 6092533"/>
              <a:gd name="connsiteY32" fmla="*/ 1089538 h 6858000"/>
              <a:gd name="connsiteX33" fmla="*/ 6073088 w 6092533"/>
              <a:gd name="connsiteY33" fmla="*/ 1167317 h 6858000"/>
              <a:gd name="connsiteX34" fmla="*/ 6062482 w 6092533"/>
              <a:gd name="connsiteY34" fmla="*/ 1246863 h 6858000"/>
              <a:gd name="connsiteX35" fmla="*/ 6055412 w 6092533"/>
              <a:gd name="connsiteY35" fmla="*/ 1285753 h 6858000"/>
              <a:gd name="connsiteX36" fmla="*/ 6048341 w 6092533"/>
              <a:gd name="connsiteY36" fmla="*/ 1322874 h 6858000"/>
              <a:gd name="connsiteX37" fmla="*/ 6030664 w 6092533"/>
              <a:gd name="connsiteY37" fmla="*/ 1400653 h 6858000"/>
              <a:gd name="connsiteX38" fmla="*/ 6021825 w 6092533"/>
              <a:gd name="connsiteY38" fmla="*/ 1437775 h 6858000"/>
              <a:gd name="connsiteX39" fmla="*/ 6011219 w 6092533"/>
              <a:gd name="connsiteY39" fmla="*/ 1476664 h 6858000"/>
              <a:gd name="connsiteX40" fmla="*/ 5988239 w 6092533"/>
              <a:gd name="connsiteY40" fmla="*/ 1550907 h 6858000"/>
              <a:gd name="connsiteX41" fmla="*/ 5975866 w 6092533"/>
              <a:gd name="connsiteY41" fmla="*/ 1588029 h 6858000"/>
              <a:gd name="connsiteX42" fmla="*/ 5963491 w 6092533"/>
              <a:gd name="connsiteY42" fmla="*/ 1625151 h 6858000"/>
              <a:gd name="connsiteX43" fmla="*/ 5951117 w 6092533"/>
              <a:gd name="connsiteY43" fmla="*/ 1662272 h 6858000"/>
              <a:gd name="connsiteX44" fmla="*/ 5936976 w 6092533"/>
              <a:gd name="connsiteY44" fmla="*/ 1699394 h 6858000"/>
              <a:gd name="connsiteX45" fmla="*/ 5922834 w 6092533"/>
              <a:gd name="connsiteY45" fmla="*/ 1734748 h 6858000"/>
              <a:gd name="connsiteX46" fmla="*/ 5906925 w 6092533"/>
              <a:gd name="connsiteY46" fmla="*/ 1770102 h 6858000"/>
              <a:gd name="connsiteX47" fmla="*/ 5889249 w 6092533"/>
              <a:gd name="connsiteY47" fmla="*/ 1805456 h 6858000"/>
              <a:gd name="connsiteX48" fmla="*/ 5873339 w 6092533"/>
              <a:gd name="connsiteY48" fmla="*/ 1840810 h 6858000"/>
              <a:gd name="connsiteX49" fmla="*/ 5834449 w 6092533"/>
              <a:gd name="connsiteY49" fmla="*/ 1920356 h 6858000"/>
              <a:gd name="connsiteX50" fmla="*/ 5793792 w 6092533"/>
              <a:gd name="connsiteY50" fmla="*/ 1999902 h 6858000"/>
              <a:gd name="connsiteX51" fmla="*/ 5749600 w 6092533"/>
              <a:gd name="connsiteY51" fmla="*/ 2079449 h 6858000"/>
              <a:gd name="connsiteX52" fmla="*/ 5703640 w 6092533"/>
              <a:gd name="connsiteY52" fmla="*/ 2160763 h 6858000"/>
              <a:gd name="connsiteX53" fmla="*/ 5655912 w 6092533"/>
              <a:gd name="connsiteY53" fmla="*/ 2242077 h 6858000"/>
              <a:gd name="connsiteX54" fmla="*/ 5604649 w 6092533"/>
              <a:gd name="connsiteY54" fmla="*/ 2325159 h 6858000"/>
              <a:gd name="connsiteX55" fmla="*/ 5551619 w 6092533"/>
              <a:gd name="connsiteY55" fmla="*/ 2406473 h 6858000"/>
              <a:gd name="connsiteX56" fmla="*/ 5496819 w 6092533"/>
              <a:gd name="connsiteY56" fmla="*/ 2491322 h 6858000"/>
              <a:gd name="connsiteX57" fmla="*/ 5442021 w 6092533"/>
              <a:gd name="connsiteY57" fmla="*/ 2574404 h 6858000"/>
              <a:gd name="connsiteX58" fmla="*/ 5383687 w 6092533"/>
              <a:gd name="connsiteY58" fmla="*/ 2659254 h 6858000"/>
              <a:gd name="connsiteX59" fmla="*/ 5323585 w 6092533"/>
              <a:gd name="connsiteY59" fmla="*/ 2744103 h 6858000"/>
              <a:gd name="connsiteX60" fmla="*/ 5261717 w 6092533"/>
              <a:gd name="connsiteY60" fmla="*/ 2828952 h 6858000"/>
              <a:gd name="connsiteX61" fmla="*/ 5199846 w 6092533"/>
              <a:gd name="connsiteY61" fmla="*/ 2915570 h 6858000"/>
              <a:gd name="connsiteX62" fmla="*/ 5134441 w 6092533"/>
              <a:gd name="connsiteY62" fmla="*/ 3002187 h 6858000"/>
              <a:gd name="connsiteX63" fmla="*/ 5003633 w 6092533"/>
              <a:gd name="connsiteY63" fmla="*/ 3177189 h 6858000"/>
              <a:gd name="connsiteX64" fmla="*/ 4867519 w 6092533"/>
              <a:gd name="connsiteY64" fmla="*/ 3352191 h 6858000"/>
              <a:gd name="connsiteX65" fmla="*/ 4729639 w 6092533"/>
              <a:gd name="connsiteY65" fmla="*/ 3530728 h 6858000"/>
              <a:gd name="connsiteX66" fmla="*/ 4446807 w 6092533"/>
              <a:gd name="connsiteY66" fmla="*/ 3891338 h 6858000"/>
              <a:gd name="connsiteX67" fmla="*/ 4303624 w 6092533"/>
              <a:gd name="connsiteY67" fmla="*/ 4073411 h 6858000"/>
              <a:gd name="connsiteX68" fmla="*/ 4160440 w 6092533"/>
              <a:gd name="connsiteY68" fmla="*/ 4255484 h 6858000"/>
              <a:gd name="connsiteX69" fmla="*/ 4020792 w 6092533"/>
              <a:gd name="connsiteY69" fmla="*/ 4439324 h 6858000"/>
              <a:gd name="connsiteX70" fmla="*/ 3950084 w 6092533"/>
              <a:gd name="connsiteY70" fmla="*/ 4531245 h 6858000"/>
              <a:gd name="connsiteX71" fmla="*/ 3881144 w 6092533"/>
              <a:gd name="connsiteY71" fmla="*/ 4623165 h 6858000"/>
              <a:gd name="connsiteX72" fmla="*/ 3812204 w 6092533"/>
              <a:gd name="connsiteY72" fmla="*/ 4715085 h 6858000"/>
              <a:gd name="connsiteX73" fmla="*/ 3745032 w 6092533"/>
              <a:gd name="connsiteY73" fmla="*/ 4807005 h 6858000"/>
              <a:gd name="connsiteX74" fmla="*/ 3677859 w 6092533"/>
              <a:gd name="connsiteY74" fmla="*/ 4898926 h 6858000"/>
              <a:gd name="connsiteX75" fmla="*/ 3612454 w 6092533"/>
              <a:gd name="connsiteY75" fmla="*/ 4990846 h 6858000"/>
              <a:gd name="connsiteX76" fmla="*/ 3548817 w 6092533"/>
              <a:gd name="connsiteY76" fmla="*/ 5084534 h 6858000"/>
              <a:gd name="connsiteX77" fmla="*/ 3485180 w 6092533"/>
              <a:gd name="connsiteY77" fmla="*/ 5176454 h 6858000"/>
              <a:gd name="connsiteX78" fmla="*/ 3425079 w 6092533"/>
              <a:gd name="connsiteY78" fmla="*/ 5268374 h 6858000"/>
              <a:gd name="connsiteX79" fmla="*/ 3363209 w 6092533"/>
              <a:gd name="connsiteY79" fmla="*/ 5362062 h 6858000"/>
              <a:gd name="connsiteX80" fmla="*/ 3304875 w 6092533"/>
              <a:gd name="connsiteY80" fmla="*/ 5453983 h 6858000"/>
              <a:gd name="connsiteX81" fmla="*/ 3246541 w 6092533"/>
              <a:gd name="connsiteY81" fmla="*/ 5545903 h 6858000"/>
              <a:gd name="connsiteX82" fmla="*/ 3191742 w 6092533"/>
              <a:gd name="connsiteY82" fmla="*/ 5637823 h 6858000"/>
              <a:gd name="connsiteX83" fmla="*/ 3138712 w 6092533"/>
              <a:gd name="connsiteY83" fmla="*/ 5731511 h 6858000"/>
              <a:gd name="connsiteX84" fmla="*/ 3089216 w 6092533"/>
              <a:gd name="connsiteY84" fmla="*/ 5823431 h 6858000"/>
              <a:gd name="connsiteX85" fmla="*/ 3039721 w 6092533"/>
              <a:gd name="connsiteY85" fmla="*/ 5915351 h 6858000"/>
              <a:gd name="connsiteX86" fmla="*/ 2993760 w 6092533"/>
              <a:gd name="connsiteY86" fmla="*/ 6007272 h 6858000"/>
              <a:gd name="connsiteX87" fmla="*/ 2949568 w 6092533"/>
              <a:gd name="connsiteY87" fmla="*/ 6099192 h 6858000"/>
              <a:gd name="connsiteX88" fmla="*/ 2907143 w 6092533"/>
              <a:gd name="connsiteY88" fmla="*/ 6191112 h 6858000"/>
              <a:gd name="connsiteX89" fmla="*/ 2868254 w 6092533"/>
              <a:gd name="connsiteY89" fmla="*/ 6281265 h 6858000"/>
              <a:gd name="connsiteX90" fmla="*/ 2832900 w 6092533"/>
              <a:gd name="connsiteY90" fmla="*/ 6373185 h 6858000"/>
              <a:gd name="connsiteX91" fmla="*/ 2799314 w 6092533"/>
              <a:gd name="connsiteY91" fmla="*/ 6465105 h 6858000"/>
              <a:gd name="connsiteX92" fmla="*/ 2767495 w 6092533"/>
              <a:gd name="connsiteY92" fmla="*/ 6557025 h 6858000"/>
              <a:gd name="connsiteX93" fmla="*/ 2740980 w 6092533"/>
              <a:gd name="connsiteY93" fmla="*/ 6647178 h 6858000"/>
              <a:gd name="connsiteX94" fmla="*/ 2716232 w 6092533"/>
              <a:gd name="connsiteY94" fmla="*/ 6737331 h 6858000"/>
              <a:gd name="connsiteX95" fmla="*/ 2695020 w 6092533"/>
              <a:gd name="connsiteY95" fmla="*/ 6827483 h 6858000"/>
              <a:gd name="connsiteX96" fmla="*/ 2688916 w 6092533"/>
              <a:gd name="connsiteY96" fmla="*/ 6858000 h 6858000"/>
              <a:gd name="connsiteX97" fmla="*/ 2495600 w 6092533"/>
              <a:gd name="connsiteY97" fmla="*/ 6858000 h 6858000"/>
              <a:gd name="connsiteX98" fmla="*/ 2309228 w 6092533"/>
              <a:gd name="connsiteY98" fmla="*/ 6858000 h 6858000"/>
              <a:gd name="connsiteX99" fmla="*/ 0 w 6092533"/>
              <a:gd name="connsiteY99" fmla="*/ 6858000 h 6858000"/>
              <a:gd name="connsiteX100" fmla="*/ 0 w 6092533"/>
              <a:gd name="connsiteY100" fmla="*/ 6669088 h 6858000"/>
              <a:gd name="connsiteX101" fmla="*/ 0 w 6092533"/>
              <a:gd name="connsiteY101" fmla="*/ 63093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092533" h="6858000">
                <a:moveTo>
                  <a:pt x="0" y="0"/>
                </a:moveTo>
                <a:lnTo>
                  <a:pt x="335359" y="0"/>
                </a:lnTo>
                <a:lnTo>
                  <a:pt x="479376" y="0"/>
                </a:lnTo>
                <a:lnTo>
                  <a:pt x="1055344" y="0"/>
                </a:lnTo>
                <a:lnTo>
                  <a:pt x="1343471" y="0"/>
                </a:lnTo>
                <a:lnTo>
                  <a:pt x="2351584" y="0"/>
                </a:lnTo>
                <a:lnTo>
                  <a:pt x="4987704" y="0"/>
                </a:lnTo>
                <a:lnTo>
                  <a:pt x="5889029" y="0"/>
                </a:lnTo>
                <a:lnTo>
                  <a:pt x="5891016" y="4172"/>
                </a:lnTo>
                <a:lnTo>
                  <a:pt x="5910461" y="39526"/>
                </a:lnTo>
                <a:lnTo>
                  <a:pt x="5928137" y="76648"/>
                </a:lnTo>
                <a:lnTo>
                  <a:pt x="5944047" y="113770"/>
                </a:lnTo>
                <a:lnTo>
                  <a:pt x="5958188" y="150891"/>
                </a:lnTo>
                <a:lnTo>
                  <a:pt x="5972330" y="188013"/>
                </a:lnTo>
                <a:lnTo>
                  <a:pt x="5986472" y="226902"/>
                </a:lnTo>
                <a:lnTo>
                  <a:pt x="5998845" y="264024"/>
                </a:lnTo>
                <a:lnTo>
                  <a:pt x="6011219" y="302913"/>
                </a:lnTo>
                <a:lnTo>
                  <a:pt x="6032431" y="378924"/>
                </a:lnTo>
                <a:lnTo>
                  <a:pt x="6041270" y="417813"/>
                </a:lnTo>
                <a:lnTo>
                  <a:pt x="6050108" y="456703"/>
                </a:lnTo>
                <a:lnTo>
                  <a:pt x="6064250" y="534482"/>
                </a:lnTo>
                <a:lnTo>
                  <a:pt x="6071321" y="575139"/>
                </a:lnTo>
                <a:lnTo>
                  <a:pt x="6076624" y="614028"/>
                </a:lnTo>
                <a:lnTo>
                  <a:pt x="6080159" y="652917"/>
                </a:lnTo>
                <a:lnTo>
                  <a:pt x="6085462" y="691807"/>
                </a:lnTo>
                <a:lnTo>
                  <a:pt x="6090765" y="771353"/>
                </a:lnTo>
                <a:lnTo>
                  <a:pt x="6092533" y="850899"/>
                </a:lnTo>
                <a:lnTo>
                  <a:pt x="6092533" y="891556"/>
                </a:lnTo>
                <a:lnTo>
                  <a:pt x="6092533" y="932213"/>
                </a:lnTo>
                <a:lnTo>
                  <a:pt x="6090765" y="971103"/>
                </a:lnTo>
                <a:lnTo>
                  <a:pt x="6088998" y="1009992"/>
                </a:lnTo>
                <a:lnTo>
                  <a:pt x="6085462" y="1050649"/>
                </a:lnTo>
                <a:lnTo>
                  <a:pt x="6083695" y="1089538"/>
                </a:lnTo>
                <a:lnTo>
                  <a:pt x="6073088" y="1167317"/>
                </a:lnTo>
                <a:lnTo>
                  <a:pt x="6062482" y="1246863"/>
                </a:lnTo>
                <a:lnTo>
                  <a:pt x="6055412" y="1285753"/>
                </a:lnTo>
                <a:lnTo>
                  <a:pt x="6048341" y="1322874"/>
                </a:lnTo>
                <a:lnTo>
                  <a:pt x="6030664" y="1400653"/>
                </a:lnTo>
                <a:lnTo>
                  <a:pt x="6021825" y="1437775"/>
                </a:lnTo>
                <a:lnTo>
                  <a:pt x="6011219" y="1476664"/>
                </a:lnTo>
                <a:lnTo>
                  <a:pt x="5988239" y="1550907"/>
                </a:lnTo>
                <a:lnTo>
                  <a:pt x="5975866" y="1588029"/>
                </a:lnTo>
                <a:lnTo>
                  <a:pt x="5963491" y="1625151"/>
                </a:lnTo>
                <a:lnTo>
                  <a:pt x="5951117" y="1662272"/>
                </a:lnTo>
                <a:lnTo>
                  <a:pt x="5936976" y="1699394"/>
                </a:lnTo>
                <a:lnTo>
                  <a:pt x="5922834" y="1734748"/>
                </a:lnTo>
                <a:lnTo>
                  <a:pt x="5906925" y="1770102"/>
                </a:lnTo>
                <a:lnTo>
                  <a:pt x="5889249" y="1805456"/>
                </a:lnTo>
                <a:lnTo>
                  <a:pt x="5873339" y="1840810"/>
                </a:lnTo>
                <a:lnTo>
                  <a:pt x="5834449" y="1920356"/>
                </a:lnTo>
                <a:lnTo>
                  <a:pt x="5793792" y="1999902"/>
                </a:lnTo>
                <a:lnTo>
                  <a:pt x="5749600" y="2079449"/>
                </a:lnTo>
                <a:lnTo>
                  <a:pt x="5703640" y="2160763"/>
                </a:lnTo>
                <a:lnTo>
                  <a:pt x="5655912" y="2242077"/>
                </a:lnTo>
                <a:lnTo>
                  <a:pt x="5604649" y="2325159"/>
                </a:lnTo>
                <a:lnTo>
                  <a:pt x="5551619" y="2406473"/>
                </a:lnTo>
                <a:lnTo>
                  <a:pt x="5496819" y="2491322"/>
                </a:lnTo>
                <a:lnTo>
                  <a:pt x="5442021" y="2574404"/>
                </a:lnTo>
                <a:lnTo>
                  <a:pt x="5383687" y="2659254"/>
                </a:lnTo>
                <a:lnTo>
                  <a:pt x="5323585" y="2744103"/>
                </a:lnTo>
                <a:lnTo>
                  <a:pt x="5261717" y="2828952"/>
                </a:lnTo>
                <a:lnTo>
                  <a:pt x="5199846" y="2915570"/>
                </a:lnTo>
                <a:lnTo>
                  <a:pt x="5134441" y="3002187"/>
                </a:lnTo>
                <a:lnTo>
                  <a:pt x="5003633" y="3177189"/>
                </a:lnTo>
                <a:lnTo>
                  <a:pt x="4867519" y="3352191"/>
                </a:lnTo>
                <a:lnTo>
                  <a:pt x="4729639" y="3530728"/>
                </a:lnTo>
                <a:lnTo>
                  <a:pt x="4446807" y="3891338"/>
                </a:lnTo>
                <a:lnTo>
                  <a:pt x="4303624" y="4073411"/>
                </a:lnTo>
                <a:lnTo>
                  <a:pt x="4160440" y="4255484"/>
                </a:lnTo>
                <a:lnTo>
                  <a:pt x="4020792" y="4439324"/>
                </a:lnTo>
                <a:lnTo>
                  <a:pt x="3950084" y="4531245"/>
                </a:lnTo>
                <a:lnTo>
                  <a:pt x="3881144" y="4623165"/>
                </a:lnTo>
                <a:lnTo>
                  <a:pt x="3812204" y="4715085"/>
                </a:lnTo>
                <a:lnTo>
                  <a:pt x="3745032" y="4807005"/>
                </a:lnTo>
                <a:lnTo>
                  <a:pt x="3677859" y="4898926"/>
                </a:lnTo>
                <a:lnTo>
                  <a:pt x="3612454" y="4990846"/>
                </a:lnTo>
                <a:lnTo>
                  <a:pt x="3548817" y="5084534"/>
                </a:lnTo>
                <a:lnTo>
                  <a:pt x="3485180" y="5176454"/>
                </a:lnTo>
                <a:lnTo>
                  <a:pt x="3425079" y="5268374"/>
                </a:lnTo>
                <a:lnTo>
                  <a:pt x="3363209" y="5362062"/>
                </a:lnTo>
                <a:lnTo>
                  <a:pt x="3304875" y="5453983"/>
                </a:lnTo>
                <a:lnTo>
                  <a:pt x="3246541" y="5545903"/>
                </a:lnTo>
                <a:lnTo>
                  <a:pt x="3191742" y="5637823"/>
                </a:lnTo>
                <a:lnTo>
                  <a:pt x="3138712" y="5731511"/>
                </a:lnTo>
                <a:lnTo>
                  <a:pt x="3089216" y="5823431"/>
                </a:lnTo>
                <a:lnTo>
                  <a:pt x="3039721" y="5915351"/>
                </a:lnTo>
                <a:lnTo>
                  <a:pt x="2993760" y="6007272"/>
                </a:lnTo>
                <a:lnTo>
                  <a:pt x="2949568" y="6099192"/>
                </a:lnTo>
                <a:lnTo>
                  <a:pt x="2907143" y="6191112"/>
                </a:lnTo>
                <a:lnTo>
                  <a:pt x="2868254" y="6281265"/>
                </a:lnTo>
                <a:lnTo>
                  <a:pt x="2832900" y="6373185"/>
                </a:lnTo>
                <a:lnTo>
                  <a:pt x="2799314" y="6465105"/>
                </a:lnTo>
                <a:lnTo>
                  <a:pt x="2767495" y="6557025"/>
                </a:lnTo>
                <a:lnTo>
                  <a:pt x="2740980" y="6647178"/>
                </a:lnTo>
                <a:lnTo>
                  <a:pt x="2716232" y="6737331"/>
                </a:lnTo>
                <a:lnTo>
                  <a:pt x="2695020" y="6827483"/>
                </a:lnTo>
                <a:lnTo>
                  <a:pt x="2688916" y="6858000"/>
                </a:lnTo>
                <a:lnTo>
                  <a:pt x="2495600" y="6858000"/>
                </a:lnTo>
                <a:lnTo>
                  <a:pt x="2309228"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l">
              <a:buFontTx/>
              <a:buNone/>
              <a:defRPr sz="1000">
                <a:latin typeface="+mn-lt"/>
              </a:defRPr>
            </a:lvl1pPr>
          </a:lstStyle>
          <a:p>
            <a:r>
              <a:rPr lang="en-US"/>
              <a:t>Click icon to add picture</a:t>
            </a:r>
            <a:endParaRPr lang="fi-FI"/>
          </a:p>
        </p:txBody>
      </p:sp>
      <p:sp>
        <p:nvSpPr>
          <p:cNvPr id="10" name="Title 9"/>
          <p:cNvSpPr>
            <a:spLocks noGrp="1"/>
          </p:cNvSpPr>
          <p:nvPr>
            <p:ph type="title"/>
          </p:nvPr>
        </p:nvSpPr>
        <p:spPr>
          <a:xfrm>
            <a:off x="6672063" y="1773238"/>
            <a:ext cx="4896049" cy="1080964"/>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2BEDF262-22CF-449C-AAD7-9DDB1B759EDD}"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23" name="Content Placeholder 2">
            <a:extLst>
              <a:ext uri="{FF2B5EF4-FFF2-40B4-BE49-F238E27FC236}">
                <a16:creationId xmlns:a16="http://schemas.microsoft.com/office/drawing/2014/main" id="{8705ABBA-42AE-28C6-340E-9FD442E80324}"/>
              </a:ext>
            </a:extLst>
          </p:cNvPr>
          <p:cNvSpPr>
            <a:spLocks noGrp="1"/>
          </p:cNvSpPr>
          <p:nvPr>
            <p:ph idx="1"/>
          </p:nvPr>
        </p:nvSpPr>
        <p:spPr>
          <a:xfrm>
            <a:off x="6672064" y="2996952"/>
            <a:ext cx="4896048" cy="31688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4" name="Freeform 6">
            <a:extLst>
              <a:ext uri="{FF2B5EF4-FFF2-40B4-BE49-F238E27FC236}">
                <a16:creationId xmlns:a16="http://schemas.microsoft.com/office/drawing/2014/main" id="{5D46E308-E890-A906-8F94-5AA6AC30ACDE}"/>
              </a:ext>
              <a:ext uri="{C183D7F6-B498-43B3-948B-1728B52AA6E4}">
                <adec:decorative xmlns:adec="http://schemas.microsoft.com/office/drawing/2017/decorative" val="1"/>
              </a:ext>
            </a:extLst>
          </p:cNvPr>
          <p:cNvSpPr>
            <a:spLocks noChangeAspect="1" noEditPoints="1"/>
          </p:cNvSpPr>
          <p:nvPr userDrawn="1"/>
        </p:nvSpPr>
        <p:spPr bwMode="auto">
          <a:xfrm>
            <a:off x="11251724" y="476250"/>
            <a:ext cx="316884" cy="720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0014030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Title and Half Picture 4">
    <p:bg>
      <p:bgPr>
        <a:solidFill>
          <a:schemeClr val="accent2"/>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64ACFC97-E08E-9599-60AA-48EEB4A8D795}"/>
              </a:ext>
              <a:ext uri="{C183D7F6-B498-43B3-948B-1728B52AA6E4}">
                <adec:decorative xmlns:adec="http://schemas.microsoft.com/office/drawing/2017/decorative" val="1"/>
              </a:ext>
            </a:extLst>
          </p:cNvPr>
          <p:cNvSpPr>
            <a:spLocks noGrp="1"/>
          </p:cNvSpPr>
          <p:nvPr>
            <p:ph type="pic" sz="quarter" idx="14"/>
          </p:nvPr>
        </p:nvSpPr>
        <p:spPr>
          <a:xfrm>
            <a:off x="1" y="0"/>
            <a:ext cx="6092533" cy="6858000"/>
          </a:xfrm>
          <a:custGeom>
            <a:avLst/>
            <a:gdLst>
              <a:gd name="connsiteX0" fmla="*/ 0 w 6092533"/>
              <a:gd name="connsiteY0" fmla="*/ 0 h 6858000"/>
              <a:gd name="connsiteX1" fmla="*/ 335359 w 6092533"/>
              <a:gd name="connsiteY1" fmla="*/ 0 h 6858000"/>
              <a:gd name="connsiteX2" fmla="*/ 479376 w 6092533"/>
              <a:gd name="connsiteY2" fmla="*/ 0 h 6858000"/>
              <a:gd name="connsiteX3" fmla="*/ 1055344 w 6092533"/>
              <a:gd name="connsiteY3" fmla="*/ 0 h 6858000"/>
              <a:gd name="connsiteX4" fmla="*/ 1343471 w 6092533"/>
              <a:gd name="connsiteY4" fmla="*/ 0 h 6858000"/>
              <a:gd name="connsiteX5" fmla="*/ 2351584 w 6092533"/>
              <a:gd name="connsiteY5" fmla="*/ 0 h 6858000"/>
              <a:gd name="connsiteX6" fmla="*/ 4987704 w 6092533"/>
              <a:gd name="connsiteY6" fmla="*/ 0 h 6858000"/>
              <a:gd name="connsiteX7" fmla="*/ 5889029 w 6092533"/>
              <a:gd name="connsiteY7" fmla="*/ 0 h 6858000"/>
              <a:gd name="connsiteX8" fmla="*/ 5891016 w 6092533"/>
              <a:gd name="connsiteY8" fmla="*/ 4172 h 6858000"/>
              <a:gd name="connsiteX9" fmla="*/ 5910461 w 6092533"/>
              <a:gd name="connsiteY9" fmla="*/ 39526 h 6858000"/>
              <a:gd name="connsiteX10" fmla="*/ 5928137 w 6092533"/>
              <a:gd name="connsiteY10" fmla="*/ 76648 h 6858000"/>
              <a:gd name="connsiteX11" fmla="*/ 5944047 w 6092533"/>
              <a:gd name="connsiteY11" fmla="*/ 113770 h 6858000"/>
              <a:gd name="connsiteX12" fmla="*/ 5958188 w 6092533"/>
              <a:gd name="connsiteY12" fmla="*/ 150891 h 6858000"/>
              <a:gd name="connsiteX13" fmla="*/ 5972330 w 6092533"/>
              <a:gd name="connsiteY13" fmla="*/ 188013 h 6858000"/>
              <a:gd name="connsiteX14" fmla="*/ 5986472 w 6092533"/>
              <a:gd name="connsiteY14" fmla="*/ 226902 h 6858000"/>
              <a:gd name="connsiteX15" fmla="*/ 5998845 w 6092533"/>
              <a:gd name="connsiteY15" fmla="*/ 264024 h 6858000"/>
              <a:gd name="connsiteX16" fmla="*/ 6011219 w 6092533"/>
              <a:gd name="connsiteY16" fmla="*/ 302913 h 6858000"/>
              <a:gd name="connsiteX17" fmla="*/ 6032431 w 6092533"/>
              <a:gd name="connsiteY17" fmla="*/ 378924 h 6858000"/>
              <a:gd name="connsiteX18" fmla="*/ 6041270 w 6092533"/>
              <a:gd name="connsiteY18" fmla="*/ 417813 h 6858000"/>
              <a:gd name="connsiteX19" fmla="*/ 6050108 w 6092533"/>
              <a:gd name="connsiteY19" fmla="*/ 456703 h 6858000"/>
              <a:gd name="connsiteX20" fmla="*/ 6064250 w 6092533"/>
              <a:gd name="connsiteY20" fmla="*/ 534482 h 6858000"/>
              <a:gd name="connsiteX21" fmla="*/ 6071321 w 6092533"/>
              <a:gd name="connsiteY21" fmla="*/ 575139 h 6858000"/>
              <a:gd name="connsiteX22" fmla="*/ 6076624 w 6092533"/>
              <a:gd name="connsiteY22" fmla="*/ 614028 h 6858000"/>
              <a:gd name="connsiteX23" fmla="*/ 6080159 w 6092533"/>
              <a:gd name="connsiteY23" fmla="*/ 652917 h 6858000"/>
              <a:gd name="connsiteX24" fmla="*/ 6085462 w 6092533"/>
              <a:gd name="connsiteY24" fmla="*/ 691807 h 6858000"/>
              <a:gd name="connsiteX25" fmla="*/ 6090765 w 6092533"/>
              <a:gd name="connsiteY25" fmla="*/ 771353 h 6858000"/>
              <a:gd name="connsiteX26" fmla="*/ 6092533 w 6092533"/>
              <a:gd name="connsiteY26" fmla="*/ 850899 h 6858000"/>
              <a:gd name="connsiteX27" fmla="*/ 6092533 w 6092533"/>
              <a:gd name="connsiteY27" fmla="*/ 891556 h 6858000"/>
              <a:gd name="connsiteX28" fmla="*/ 6092533 w 6092533"/>
              <a:gd name="connsiteY28" fmla="*/ 932213 h 6858000"/>
              <a:gd name="connsiteX29" fmla="*/ 6090765 w 6092533"/>
              <a:gd name="connsiteY29" fmla="*/ 971103 h 6858000"/>
              <a:gd name="connsiteX30" fmla="*/ 6088998 w 6092533"/>
              <a:gd name="connsiteY30" fmla="*/ 1009992 h 6858000"/>
              <a:gd name="connsiteX31" fmla="*/ 6085462 w 6092533"/>
              <a:gd name="connsiteY31" fmla="*/ 1050649 h 6858000"/>
              <a:gd name="connsiteX32" fmla="*/ 6083695 w 6092533"/>
              <a:gd name="connsiteY32" fmla="*/ 1089538 h 6858000"/>
              <a:gd name="connsiteX33" fmla="*/ 6073088 w 6092533"/>
              <a:gd name="connsiteY33" fmla="*/ 1167317 h 6858000"/>
              <a:gd name="connsiteX34" fmla="*/ 6062482 w 6092533"/>
              <a:gd name="connsiteY34" fmla="*/ 1246863 h 6858000"/>
              <a:gd name="connsiteX35" fmla="*/ 6055412 w 6092533"/>
              <a:gd name="connsiteY35" fmla="*/ 1285753 h 6858000"/>
              <a:gd name="connsiteX36" fmla="*/ 6048341 w 6092533"/>
              <a:gd name="connsiteY36" fmla="*/ 1322874 h 6858000"/>
              <a:gd name="connsiteX37" fmla="*/ 6030664 w 6092533"/>
              <a:gd name="connsiteY37" fmla="*/ 1400653 h 6858000"/>
              <a:gd name="connsiteX38" fmla="*/ 6021825 w 6092533"/>
              <a:gd name="connsiteY38" fmla="*/ 1437775 h 6858000"/>
              <a:gd name="connsiteX39" fmla="*/ 6011219 w 6092533"/>
              <a:gd name="connsiteY39" fmla="*/ 1476664 h 6858000"/>
              <a:gd name="connsiteX40" fmla="*/ 5988239 w 6092533"/>
              <a:gd name="connsiteY40" fmla="*/ 1550907 h 6858000"/>
              <a:gd name="connsiteX41" fmla="*/ 5975866 w 6092533"/>
              <a:gd name="connsiteY41" fmla="*/ 1588029 h 6858000"/>
              <a:gd name="connsiteX42" fmla="*/ 5963491 w 6092533"/>
              <a:gd name="connsiteY42" fmla="*/ 1625151 h 6858000"/>
              <a:gd name="connsiteX43" fmla="*/ 5951117 w 6092533"/>
              <a:gd name="connsiteY43" fmla="*/ 1662272 h 6858000"/>
              <a:gd name="connsiteX44" fmla="*/ 5936976 w 6092533"/>
              <a:gd name="connsiteY44" fmla="*/ 1699394 h 6858000"/>
              <a:gd name="connsiteX45" fmla="*/ 5922834 w 6092533"/>
              <a:gd name="connsiteY45" fmla="*/ 1734748 h 6858000"/>
              <a:gd name="connsiteX46" fmla="*/ 5906925 w 6092533"/>
              <a:gd name="connsiteY46" fmla="*/ 1770102 h 6858000"/>
              <a:gd name="connsiteX47" fmla="*/ 5889249 w 6092533"/>
              <a:gd name="connsiteY47" fmla="*/ 1805456 h 6858000"/>
              <a:gd name="connsiteX48" fmla="*/ 5873339 w 6092533"/>
              <a:gd name="connsiteY48" fmla="*/ 1840810 h 6858000"/>
              <a:gd name="connsiteX49" fmla="*/ 5834449 w 6092533"/>
              <a:gd name="connsiteY49" fmla="*/ 1920356 h 6858000"/>
              <a:gd name="connsiteX50" fmla="*/ 5793792 w 6092533"/>
              <a:gd name="connsiteY50" fmla="*/ 1999902 h 6858000"/>
              <a:gd name="connsiteX51" fmla="*/ 5749600 w 6092533"/>
              <a:gd name="connsiteY51" fmla="*/ 2079449 h 6858000"/>
              <a:gd name="connsiteX52" fmla="*/ 5703640 w 6092533"/>
              <a:gd name="connsiteY52" fmla="*/ 2160763 h 6858000"/>
              <a:gd name="connsiteX53" fmla="*/ 5655912 w 6092533"/>
              <a:gd name="connsiteY53" fmla="*/ 2242077 h 6858000"/>
              <a:gd name="connsiteX54" fmla="*/ 5604649 w 6092533"/>
              <a:gd name="connsiteY54" fmla="*/ 2325159 h 6858000"/>
              <a:gd name="connsiteX55" fmla="*/ 5551619 w 6092533"/>
              <a:gd name="connsiteY55" fmla="*/ 2406473 h 6858000"/>
              <a:gd name="connsiteX56" fmla="*/ 5496819 w 6092533"/>
              <a:gd name="connsiteY56" fmla="*/ 2491322 h 6858000"/>
              <a:gd name="connsiteX57" fmla="*/ 5442021 w 6092533"/>
              <a:gd name="connsiteY57" fmla="*/ 2574404 h 6858000"/>
              <a:gd name="connsiteX58" fmla="*/ 5383687 w 6092533"/>
              <a:gd name="connsiteY58" fmla="*/ 2659254 h 6858000"/>
              <a:gd name="connsiteX59" fmla="*/ 5323585 w 6092533"/>
              <a:gd name="connsiteY59" fmla="*/ 2744103 h 6858000"/>
              <a:gd name="connsiteX60" fmla="*/ 5261717 w 6092533"/>
              <a:gd name="connsiteY60" fmla="*/ 2828952 h 6858000"/>
              <a:gd name="connsiteX61" fmla="*/ 5199846 w 6092533"/>
              <a:gd name="connsiteY61" fmla="*/ 2915570 h 6858000"/>
              <a:gd name="connsiteX62" fmla="*/ 5134441 w 6092533"/>
              <a:gd name="connsiteY62" fmla="*/ 3002187 h 6858000"/>
              <a:gd name="connsiteX63" fmla="*/ 5003633 w 6092533"/>
              <a:gd name="connsiteY63" fmla="*/ 3177189 h 6858000"/>
              <a:gd name="connsiteX64" fmla="*/ 4867519 w 6092533"/>
              <a:gd name="connsiteY64" fmla="*/ 3352191 h 6858000"/>
              <a:gd name="connsiteX65" fmla="*/ 4729639 w 6092533"/>
              <a:gd name="connsiteY65" fmla="*/ 3530728 h 6858000"/>
              <a:gd name="connsiteX66" fmla="*/ 4446807 w 6092533"/>
              <a:gd name="connsiteY66" fmla="*/ 3891338 h 6858000"/>
              <a:gd name="connsiteX67" fmla="*/ 4303624 w 6092533"/>
              <a:gd name="connsiteY67" fmla="*/ 4073411 h 6858000"/>
              <a:gd name="connsiteX68" fmla="*/ 4160440 w 6092533"/>
              <a:gd name="connsiteY68" fmla="*/ 4255484 h 6858000"/>
              <a:gd name="connsiteX69" fmla="*/ 4020792 w 6092533"/>
              <a:gd name="connsiteY69" fmla="*/ 4439324 h 6858000"/>
              <a:gd name="connsiteX70" fmla="*/ 3950084 w 6092533"/>
              <a:gd name="connsiteY70" fmla="*/ 4531245 h 6858000"/>
              <a:gd name="connsiteX71" fmla="*/ 3881144 w 6092533"/>
              <a:gd name="connsiteY71" fmla="*/ 4623165 h 6858000"/>
              <a:gd name="connsiteX72" fmla="*/ 3812204 w 6092533"/>
              <a:gd name="connsiteY72" fmla="*/ 4715085 h 6858000"/>
              <a:gd name="connsiteX73" fmla="*/ 3745032 w 6092533"/>
              <a:gd name="connsiteY73" fmla="*/ 4807005 h 6858000"/>
              <a:gd name="connsiteX74" fmla="*/ 3677859 w 6092533"/>
              <a:gd name="connsiteY74" fmla="*/ 4898926 h 6858000"/>
              <a:gd name="connsiteX75" fmla="*/ 3612454 w 6092533"/>
              <a:gd name="connsiteY75" fmla="*/ 4990846 h 6858000"/>
              <a:gd name="connsiteX76" fmla="*/ 3548817 w 6092533"/>
              <a:gd name="connsiteY76" fmla="*/ 5084534 h 6858000"/>
              <a:gd name="connsiteX77" fmla="*/ 3485180 w 6092533"/>
              <a:gd name="connsiteY77" fmla="*/ 5176454 h 6858000"/>
              <a:gd name="connsiteX78" fmla="*/ 3425079 w 6092533"/>
              <a:gd name="connsiteY78" fmla="*/ 5268374 h 6858000"/>
              <a:gd name="connsiteX79" fmla="*/ 3363209 w 6092533"/>
              <a:gd name="connsiteY79" fmla="*/ 5362062 h 6858000"/>
              <a:gd name="connsiteX80" fmla="*/ 3304875 w 6092533"/>
              <a:gd name="connsiteY80" fmla="*/ 5453983 h 6858000"/>
              <a:gd name="connsiteX81" fmla="*/ 3246541 w 6092533"/>
              <a:gd name="connsiteY81" fmla="*/ 5545903 h 6858000"/>
              <a:gd name="connsiteX82" fmla="*/ 3191742 w 6092533"/>
              <a:gd name="connsiteY82" fmla="*/ 5637823 h 6858000"/>
              <a:gd name="connsiteX83" fmla="*/ 3138712 w 6092533"/>
              <a:gd name="connsiteY83" fmla="*/ 5731511 h 6858000"/>
              <a:gd name="connsiteX84" fmla="*/ 3089216 w 6092533"/>
              <a:gd name="connsiteY84" fmla="*/ 5823431 h 6858000"/>
              <a:gd name="connsiteX85" fmla="*/ 3039721 w 6092533"/>
              <a:gd name="connsiteY85" fmla="*/ 5915351 h 6858000"/>
              <a:gd name="connsiteX86" fmla="*/ 2993760 w 6092533"/>
              <a:gd name="connsiteY86" fmla="*/ 6007272 h 6858000"/>
              <a:gd name="connsiteX87" fmla="*/ 2949568 w 6092533"/>
              <a:gd name="connsiteY87" fmla="*/ 6099192 h 6858000"/>
              <a:gd name="connsiteX88" fmla="*/ 2907143 w 6092533"/>
              <a:gd name="connsiteY88" fmla="*/ 6191112 h 6858000"/>
              <a:gd name="connsiteX89" fmla="*/ 2868254 w 6092533"/>
              <a:gd name="connsiteY89" fmla="*/ 6281265 h 6858000"/>
              <a:gd name="connsiteX90" fmla="*/ 2832900 w 6092533"/>
              <a:gd name="connsiteY90" fmla="*/ 6373185 h 6858000"/>
              <a:gd name="connsiteX91" fmla="*/ 2799314 w 6092533"/>
              <a:gd name="connsiteY91" fmla="*/ 6465105 h 6858000"/>
              <a:gd name="connsiteX92" fmla="*/ 2767495 w 6092533"/>
              <a:gd name="connsiteY92" fmla="*/ 6557025 h 6858000"/>
              <a:gd name="connsiteX93" fmla="*/ 2740980 w 6092533"/>
              <a:gd name="connsiteY93" fmla="*/ 6647178 h 6858000"/>
              <a:gd name="connsiteX94" fmla="*/ 2716232 w 6092533"/>
              <a:gd name="connsiteY94" fmla="*/ 6737331 h 6858000"/>
              <a:gd name="connsiteX95" fmla="*/ 2695020 w 6092533"/>
              <a:gd name="connsiteY95" fmla="*/ 6827483 h 6858000"/>
              <a:gd name="connsiteX96" fmla="*/ 2688916 w 6092533"/>
              <a:gd name="connsiteY96" fmla="*/ 6858000 h 6858000"/>
              <a:gd name="connsiteX97" fmla="*/ 2495600 w 6092533"/>
              <a:gd name="connsiteY97" fmla="*/ 6858000 h 6858000"/>
              <a:gd name="connsiteX98" fmla="*/ 2309228 w 6092533"/>
              <a:gd name="connsiteY98" fmla="*/ 6858000 h 6858000"/>
              <a:gd name="connsiteX99" fmla="*/ 0 w 6092533"/>
              <a:gd name="connsiteY99" fmla="*/ 6858000 h 6858000"/>
              <a:gd name="connsiteX100" fmla="*/ 0 w 6092533"/>
              <a:gd name="connsiteY100" fmla="*/ 6669088 h 6858000"/>
              <a:gd name="connsiteX101" fmla="*/ 0 w 6092533"/>
              <a:gd name="connsiteY101" fmla="*/ 63093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092533" h="6858000">
                <a:moveTo>
                  <a:pt x="0" y="0"/>
                </a:moveTo>
                <a:lnTo>
                  <a:pt x="335359" y="0"/>
                </a:lnTo>
                <a:lnTo>
                  <a:pt x="479376" y="0"/>
                </a:lnTo>
                <a:lnTo>
                  <a:pt x="1055344" y="0"/>
                </a:lnTo>
                <a:lnTo>
                  <a:pt x="1343471" y="0"/>
                </a:lnTo>
                <a:lnTo>
                  <a:pt x="2351584" y="0"/>
                </a:lnTo>
                <a:lnTo>
                  <a:pt x="4987704" y="0"/>
                </a:lnTo>
                <a:lnTo>
                  <a:pt x="5889029" y="0"/>
                </a:lnTo>
                <a:lnTo>
                  <a:pt x="5891016" y="4172"/>
                </a:lnTo>
                <a:lnTo>
                  <a:pt x="5910461" y="39526"/>
                </a:lnTo>
                <a:lnTo>
                  <a:pt x="5928137" y="76648"/>
                </a:lnTo>
                <a:lnTo>
                  <a:pt x="5944047" y="113770"/>
                </a:lnTo>
                <a:lnTo>
                  <a:pt x="5958188" y="150891"/>
                </a:lnTo>
                <a:lnTo>
                  <a:pt x="5972330" y="188013"/>
                </a:lnTo>
                <a:lnTo>
                  <a:pt x="5986472" y="226902"/>
                </a:lnTo>
                <a:lnTo>
                  <a:pt x="5998845" y="264024"/>
                </a:lnTo>
                <a:lnTo>
                  <a:pt x="6011219" y="302913"/>
                </a:lnTo>
                <a:lnTo>
                  <a:pt x="6032431" y="378924"/>
                </a:lnTo>
                <a:lnTo>
                  <a:pt x="6041270" y="417813"/>
                </a:lnTo>
                <a:lnTo>
                  <a:pt x="6050108" y="456703"/>
                </a:lnTo>
                <a:lnTo>
                  <a:pt x="6064250" y="534482"/>
                </a:lnTo>
                <a:lnTo>
                  <a:pt x="6071321" y="575139"/>
                </a:lnTo>
                <a:lnTo>
                  <a:pt x="6076624" y="614028"/>
                </a:lnTo>
                <a:lnTo>
                  <a:pt x="6080159" y="652917"/>
                </a:lnTo>
                <a:lnTo>
                  <a:pt x="6085462" y="691807"/>
                </a:lnTo>
                <a:lnTo>
                  <a:pt x="6090765" y="771353"/>
                </a:lnTo>
                <a:lnTo>
                  <a:pt x="6092533" y="850899"/>
                </a:lnTo>
                <a:lnTo>
                  <a:pt x="6092533" y="891556"/>
                </a:lnTo>
                <a:lnTo>
                  <a:pt x="6092533" y="932213"/>
                </a:lnTo>
                <a:lnTo>
                  <a:pt x="6090765" y="971103"/>
                </a:lnTo>
                <a:lnTo>
                  <a:pt x="6088998" y="1009992"/>
                </a:lnTo>
                <a:lnTo>
                  <a:pt x="6085462" y="1050649"/>
                </a:lnTo>
                <a:lnTo>
                  <a:pt x="6083695" y="1089538"/>
                </a:lnTo>
                <a:lnTo>
                  <a:pt x="6073088" y="1167317"/>
                </a:lnTo>
                <a:lnTo>
                  <a:pt x="6062482" y="1246863"/>
                </a:lnTo>
                <a:lnTo>
                  <a:pt x="6055412" y="1285753"/>
                </a:lnTo>
                <a:lnTo>
                  <a:pt x="6048341" y="1322874"/>
                </a:lnTo>
                <a:lnTo>
                  <a:pt x="6030664" y="1400653"/>
                </a:lnTo>
                <a:lnTo>
                  <a:pt x="6021825" y="1437775"/>
                </a:lnTo>
                <a:lnTo>
                  <a:pt x="6011219" y="1476664"/>
                </a:lnTo>
                <a:lnTo>
                  <a:pt x="5988239" y="1550907"/>
                </a:lnTo>
                <a:lnTo>
                  <a:pt x="5975866" y="1588029"/>
                </a:lnTo>
                <a:lnTo>
                  <a:pt x="5963491" y="1625151"/>
                </a:lnTo>
                <a:lnTo>
                  <a:pt x="5951117" y="1662272"/>
                </a:lnTo>
                <a:lnTo>
                  <a:pt x="5936976" y="1699394"/>
                </a:lnTo>
                <a:lnTo>
                  <a:pt x="5922834" y="1734748"/>
                </a:lnTo>
                <a:lnTo>
                  <a:pt x="5906925" y="1770102"/>
                </a:lnTo>
                <a:lnTo>
                  <a:pt x="5889249" y="1805456"/>
                </a:lnTo>
                <a:lnTo>
                  <a:pt x="5873339" y="1840810"/>
                </a:lnTo>
                <a:lnTo>
                  <a:pt x="5834449" y="1920356"/>
                </a:lnTo>
                <a:lnTo>
                  <a:pt x="5793792" y="1999902"/>
                </a:lnTo>
                <a:lnTo>
                  <a:pt x="5749600" y="2079449"/>
                </a:lnTo>
                <a:lnTo>
                  <a:pt x="5703640" y="2160763"/>
                </a:lnTo>
                <a:lnTo>
                  <a:pt x="5655912" y="2242077"/>
                </a:lnTo>
                <a:lnTo>
                  <a:pt x="5604649" y="2325159"/>
                </a:lnTo>
                <a:lnTo>
                  <a:pt x="5551619" y="2406473"/>
                </a:lnTo>
                <a:lnTo>
                  <a:pt x="5496819" y="2491322"/>
                </a:lnTo>
                <a:lnTo>
                  <a:pt x="5442021" y="2574404"/>
                </a:lnTo>
                <a:lnTo>
                  <a:pt x="5383687" y="2659254"/>
                </a:lnTo>
                <a:lnTo>
                  <a:pt x="5323585" y="2744103"/>
                </a:lnTo>
                <a:lnTo>
                  <a:pt x="5261717" y="2828952"/>
                </a:lnTo>
                <a:lnTo>
                  <a:pt x="5199846" y="2915570"/>
                </a:lnTo>
                <a:lnTo>
                  <a:pt x="5134441" y="3002187"/>
                </a:lnTo>
                <a:lnTo>
                  <a:pt x="5003633" y="3177189"/>
                </a:lnTo>
                <a:lnTo>
                  <a:pt x="4867519" y="3352191"/>
                </a:lnTo>
                <a:lnTo>
                  <a:pt x="4729639" y="3530728"/>
                </a:lnTo>
                <a:lnTo>
                  <a:pt x="4446807" y="3891338"/>
                </a:lnTo>
                <a:lnTo>
                  <a:pt x="4303624" y="4073411"/>
                </a:lnTo>
                <a:lnTo>
                  <a:pt x="4160440" y="4255484"/>
                </a:lnTo>
                <a:lnTo>
                  <a:pt x="4020792" y="4439324"/>
                </a:lnTo>
                <a:lnTo>
                  <a:pt x="3950084" y="4531245"/>
                </a:lnTo>
                <a:lnTo>
                  <a:pt x="3881144" y="4623165"/>
                </a:lnTo>
                <a:lnTo>
                  <a:pt x="3812204" y="4715085"/>
                </a:lnTo>
                <a:lnTo>
                  <a:pt x="3745032" y="4807005"/>
                </a:lnTo>
                <a:lnTo>
                  <a:pt x="3677859" y="4898926"/>
                </a:lnTo>
                <a:lnTo>
                  <a:pt x="3612454" y="4990846"/>
                </a:lnTo>
                <a:lnTo>
                  <a:pt x="3548817" y="5084534"/>
                </a:lnTo>
                <a:lnTo>
                  <a:pt x="3485180" y="5176454"/>
                </a:lnTo>
                <a:lnTo>
                  <a:pt x="3425079" y="5268374"/>
                </a:lnTo>
                <a:lnTo>
                  <a:pt x="3363209" y="5362062"/>
                </a:lnTo>
                <a:lnTo>
                  <a:pt x="3304875" y="5453983"/>
                </a:lnTo>
                <a:lnTo>
                  <a:pt x="3246541" y="5545903"/>
                </a:lnTo>
                <a:lnTo>
                  <a:pt x="3191742" y="5637823"/>
                </a:lnTo>
                <a:lnTo>
                  <a:pt x="3138712" y="5731511"/>
                </a:lnTo>
                <a:lnTo>
                  <a:pt x="3089216" y="5823431"/>
                </a:lnTo>
                <a:lnTo>
                  <a:pt x="3039721" y="5915351"/>
                </a:lnTo>
                <a:lnTo>
                  <a:pt x="2993760" y="6007272"/>
                </a:lnTo>
                <a:lnTo>
                  <a:pt x="2949568" y="6099192"/>
                </a:lnTo>
                <a:lnTo>
                  <a:pt x="2907143" y="6191112"/>
                </a:lnTo>
                <a:lnTo>
                  <a:pt x="2868254" y="6281265"/>
                </a:lnTo>
                <a:lnTo>
                  <a:pt x="2832900" y="6373185"/>
                </a:lnTo>
                <a:lnTo>
                  <a:pt x="2799314" y="6465105"/>
                </a:lnTo>
                <a:lnTo>
                  <a:pt x="2767495" y="6557025"/>
                </a:lnTo>
                <a:lnTo>
                  <a:pt x="2740980" y="6647178"/>
                </a:lnTo>
                <a:lnTo>
                  <a:pt x="2716232" y="6737331"/>
                </a:lnTo>
                <a:lnTo>
                  <a:pt x="2695020" y="6827483"/>
                </a:lnTo>
                <a:lnTo>
                  <a:pt x="2688916" y="6858000"/>
                </a:lnTo>
                <a:lnTo>
                  <a:pt x="2495600" y="6858000"/>
                </a:lnTo>
                <a:lnTo>
                  <a:pt x="2309228"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l">
              <a:buFontTx/>
              <a:buNone/>
              <a:defRPr sz="1000">
                <a:latin typeface="+mn-lt"/>
              </a:defRPr>
            </a:lvl1pPr>
          </a:lstStyle>
          <a:p>
            <a:r>
              <a:rPr lang="en-US"/>
              <a:t>Click icon to add picture</a:t>
            </a:r>
            <a:endParaRPr lang="fi-FI"/>
          </a:p>
        </p:txBody>
      </p:sp>
      <p:sp>
        <p:nvSpPr>
          <p:cNvPr id="10" name="Title 9"/>
          <p:cNvSpPr>
            <a:spLocks noGrp="1"/>
          </p:cNvSpPr>
          <p:nvPr>
            <p:ph type="title"/>
          </p:nvPr>
        </p:nvSpPr>
        <p:spPr>
          <a:xfrm>
            <a:off x="6672063" y="1773238"/>
            <a:ext cx="4896049" cy="1080964"/>
          </a:xfrm>
        </p:spPr>
        <p:txBody>
          <a:bodyPr/>
          <a:lstStyle>
            <a:lvl1pPr>
              <a:defRPr>
                <a:solidFill>
                  <a:schemeClr val="accent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BDD6005C-FAC2-4207-9902-47E1B846638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accent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23" name="Content Placeholder 2">
            <a:extLst>
              <a:ext uri="{FF2B5EF4-FFF2-40B4-BE49-F238E27FC236}">
                <a16:creationId xmlns:a16="http://schemas.microsoft.com/office/drawing/2014/main" id="{8705ABBA-42AE-28C6-340E-9FD442E80324}"/>
              </a:ext>
            </a:extLst>
          </p:cNvPr>
          <p:cNvSpPr>
            <a:spLocks noGrp="1"/>
          </p:cNvSpPr>
          <p:nvPr>
            <p:ph idx="1"/>
          </p:nvPr>
        </p:nvSpPr>
        <p:spPr>
          <a:xfrm>
            <a:off x="6672064" y="2996952"/>
            <a:ext cx="4896048" cy="316889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21411459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Picture ">
    <p:spTree>
      <p:nvGrpSpPr>
        <p:cNvPr id="1" name=""/>
        <p:cNvGrpSpPr/>
        <p:nvPr/>
      </p:nvGrpSpPr>
      <p:grpSpPr>
        <a:xfrm>
          <a:off x="0" y="0"/>
          <a:ext cx="0" cy="0"/>
          <a:chOff x="0" y="0"/>
          <a:chExt cx="0" cy="0"/>
        </a:xfrm>
      </p:grpSpPr>
      <p:sp>
        <p:nvSpPr>
          <p:cNvPr id="7" name="Picture Placeholder 6">
            <a:extLst>
              <a:ext uri="{C183D7F6-B498-43B3-948B-1728B52AA6E4}">
                <adec:decorative xmlns:adec="http://schemas.microsoft.com/office/drawing/2017/decorative" val="1"/>
              </a:ext>
            </a:extLst>
          </p:cNvPr>
          <p:cNvSpPr>
            <a:spLocks noGrp="1"/>
          </p:cNvSpPr>
          <p:nvPr>
            <p:ph type="pic" sz="quarter" idx="13"/>
          </p:nvPr>
        </p:nvSpPr>
        <p:spPr>
          <a:xfrm>
            <a:off x="0" y="0"/>
            <a:ext cx="12192000" cy="6669088"/>
          </a:xfrm>
          <a:custGeom>
            <a:avLst/>
            <a:gdLst/>
            <a:ahLst/>
            <a:cxnLst/>
            <a:rect l="l" t="t" r="r" b="b"/>
            <a:pathLst>
              <a:path w="12192000" h="6669088">
                <a:moveTo>
                  <a:pt x="0" y="0"/>
                </a:moveTo>
                <a:lnTo>
                  <a:pt x="479376" y="0"/>
                </a:lnTo>
                <a:lnTo>
                  <a:pt x="479376" y="1268760"/>
                </a:lnTo>
                <a:lnTo>
                  <a:pt x="1055344" y="1268760"/>
                </a:lnTo>
                <a:lnTo>
                  <a:pt x="1055344" y="0"/>
                </a:lnTo>
                <a:lnTo>
                  <a:pt x="12192000" y="0"/>
                </a:lnTo>
                <a:lnTo>
                  <a:pt x="12192000" y="6669088"/>
                </a:lnTo>
                <a:lnTo>
                  <a:pt x="0" y="666908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en-US"/>
              <a:t>Click icon to add picture</a:t>
            </a:r>
            <a:endParaRPr lang="fi-FI"/>
          </a:p>
        </p:txBody>
      </p:sp>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fi-FI" dirty="0"/>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4383914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Picture ">
    <p:spTree>
      <p:nvGrpSpPr>
        <p:cNvPr id="1" name=""/>
        <p:cNvGrpSpPr/>
        <p:nvPr/>
      </p:nvGrpSpPr>
      <p:grpSpPr>
        <a:xfrm>
          <a:off x="0" y="0"/>
          <a:ext cx="0" cy="0"/>
          <a:chOff x="0" y="0"/>
          <a:chExt cx="0" cy="0"/>
        </a:xfrm>
      </p:grpSpPr>
      <p:sp>
        <p:nvSpPr>
          <p:cNvPr id="7" name="Picture Placeholder 6">
            <a:extLs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lumMod val="90000"/>
            </a:schemeClr>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fi-FI" dirty="0"/>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283FC680-D15C-4221-A5F6-1BD8DB4266A5}"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6" name="Text Placeholder 2">
            <a:extLst>
              <a:ext uri="{FF2B5EF4-FFF2-40B4-BE49-F238E27FC236}">
                <a16:creationId xmlns:a16="http://schemas.microsoft.com/office/drawing/2014/main" id="{0FEBA6D0-4C69-1898-7D11-48792D237510}"/>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17641222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Text and Picture ">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BB10F241-A7A8-F0C2-EEB5-E9C64FFC8373}"/>
              </a:ex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lumMod val="90000"/>
            </a:schemeClr>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7C455299-5344-40BA-9CE5-EB791BCBEC80}"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349451"/>
            <a:ext cx="1094422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6" name="Text Placeholder 2">
            <a:extLst>
              <a:ext uri="{FF2B5EF4-FFF2-40B4-BE49-F238E27FC236}">
                <a16:creationId xmlns:a16="http://schemas.microsoft.com/office/drawing/2014/main" id="{1DC195ED-F8E6-0076-F167-763CA71B4B49}"/>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11039821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Text and Picture Nega">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A8504763-0F82-BADA-39D1-A4DBB0BCF959}"/>
              </a:ex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accent1"/>
                </a:solidFill>
              </a:defRPr>
            </a:lvl1pPr>
          </a:lstStyle>
          <a:p>
            <a:fld id="{172A66F1-8076-4ACE-889A-652FA5977FC6}"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accent1"/>
                </a:solidFill>
              </a:defRPr>
            </a:lvl1pPr>
          </a:lstStyle>
          <a:p>
            <a:r>
              <a:rPr lang="fi-FI"/>
              <a:t>JYU Since 1863.</a:t>
            </a:r>
            <a:endParaRPr lang="fi-FI" dirty="0"/>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349451"/>
            <a:ext cx="10944224"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6" name="Text Placeholder 2">
            <a:extLst>
              <a:ext uri="{FF2B5EF4-FFF2-40B4-BE49-F238E27FC236}">
                <a16:creationId xmlns:a16="http://schemas.microsoft.com/office/drawing/2014/main" id="{3E576B48-7759-CE0C-3FC1-2284ECA296F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2766691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p>
            <a:r>
              <a:rPr lang="en-US"/>
              <a:t>Click to edit Master title style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p>
            <a:fld id="{ADDA8F39-2A27-4D03-9611-B17B70821041}"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5348043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p>
            <a:fld id="{82150D69-AAF9-4D5F-A287-754680D6BA12}"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6163930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blank" preserve="1">
  <p:cSld name="Logo Blue">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BF8C568D-B006-4E50-AE9F-4891A1249F7A}"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5" name="Group 4">
            <a:extLst>
              <a:ext uri="{FF2B5EF4-FFF2-40B4-BE49-F238E27FC236}">
                <a16:creationId xmlns:a16="http://schemas.microsoft.com/office/drawing/2014/main" id="{F659A81E-C5A2-8646-3414-B785C9C76ED7}"/>
              </a:ex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a:solidFill>
            <a:schemeClr val="bg1"/>
          </a:solidFill>
        </p:grpSpPr>
        <p:sp>
          <p:nvSpPr>
            <p:cNvPr id="6" name="Freeform 6">
              <a:extLst>
                <a:ext uri="{FF2B5EF4-FFF2-40B4-BE49-F238E27FC236}">
                  <a16:creationId xmlns:a16="http://schemas.microsoft.com/office/drawing/2014/main" id="{A445C5A7-9EB3-87B8-D215-FF7EA0B98695}"/>
                </a:ext>
              </a:extLst>
            </p:cNvPr>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2" name="Freeform 7">
              <a:extLst>
                <a:ext uri="{FF2B5EF4-FFF2-40B4-BE49-F238E27FC236}">
                  <a16:creationId xmlns:a16="http://schemas.microsoft.com/office/drawing/2014/main" id="{C682EF3D-D64D-6665-E630-993DE9AA17E7}"/>
                </a:ext>
              </a:extLst>
            </p:cNvPr>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3" name="Freeform 8">
              <a:extLst>
                <a:ext uri="{FF2B5EF4-FFF2-40B4-BE49-F238E27FC236}">
                  <a16:creationId xmlns:a16="http://schemas.microsoft.com/office/drawing/2014/main" id="{2FE4BFBE-F179-F473-2471-4A9F50EE972D}"/>
                </a:ext>
              </a:extLst>
            </p:cNvPr>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7" name="Freeform 17">
            <a:hlinkClick r:id="rId2" tooltip="Facebook"/>
            <a:extLst>
              <a:ext uri="{FF2B5EF4-FFF2-40B4-BE49-F238E27FC236}">
                <a16:creationId xmlns:a16="http://schemas.microsoft.com/office/drawing/2014/main" id="{DAD9F2AB-4B93-B5F1-1CD6-A6F683BE52D4}"/>
              </a:ext>
              <a:ext uri="{C183D7F6-B498-43B3-948B-1728B52AA6E4}">
                <adec:decorative xmlns:adec="http://schemas.microsoft.com/office/drawing/2017/decorative" val="1"/>
              </a:ext>
            </a:extLst>
          </p:cNvPr>
          <p:cNvSpPr>
            <a:spLocks noChangeAspect="1" noEditPoints="1"/>
          </p:cNvSpPr>
          <p:nvPr userDrawn="1"/>
        </p:nvSpPr>
        <p:spPr bwMode="auto">
          <a:xfrm>
            <a:off x="523174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 name="Freeform 18">
            <a:hlinkClick r:id="rId3" tooltip="LinkedIn"/>
            <a:extLst>
              <a:ext uri="{FF2B5EF4-FFF2-40B4-BE49-F238E27FC236}">
                <a16:creationId xmlns:a16="http://schemas.microsoft.com/office/drawing/2014/main" id="{DF8D5BF9-8F4C-4F91-104A-B117F42FC958}"/>
              </a:ext>
              <a:ext uri="{C183D7F6-B498-43B3-948B-1728B52AA6E4}">
                <adec:decorative xmlns:adec="http://schemas.microsoft.com/office/drawing/2017/decorative" val="1"/>
              </a:ext>
            </a:extLst>
          </p:cNvPr>
          <p:cNvSpPr>
            <a:spLocks noChangeAspect="1" noEditPoints="1"/>
          </p:cNvSpPr>
          <p:nvPr userDrawn="1"/>
        </p:nvSpPr>
        <p:spPr bwMode="auto">
          <a:xfrm>
            <a:off x="595233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Freeform 19">
            <a:hlinkClick r:id="rId4" tooltip="YouTube"/>
            <a:extLst>
              <a:ext uri="{FF2B5EF4-FFF2-40B4-BE49-F238E27FC236}">
                <a16:creationId xmlns:a16="http://schemas.microsoft.com/office/drawing/2014/main" id="{1BE74E94-7932-C6A2-DEA4-E0E6F4A10761}"/>
              </a:ext>
              <a:ext uri="{C183D7F6-B498-43B3-948B-1728B52AA6E4}">
                <adec:decorative xmlns:adec="http://schemas.microsoft.com/office/drawing/2017/decorative" val="1"/>
              </a:ext>
            </a:extLst>
          </p:cNvPr>
          <p:cNvSpPr>
            <a:spLocks noChangeAspect="1" noEditPoints="1"/>
          </p:cNvSpPr>
          <p:nvPr userDrawn="1"/>
        </p:nvSpPr>
        <p:spPr bwMode="auto">
          <a:xfrm>
            <a:off x="631234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 name="Freeform 6">
            <a:hlinkClick r:id="rId5" tooltip="Instagram"/>
            <a:extLst>
              <a:ext uri="{FF2B5EF4-FFF2-40B4-BE49-F238E27FC236}">
                <a16:creationId xmlns:a16="http://schemas.microsoft.com/office/drawing/2014/main" id="{DE66983C-67C5-AEF5-89F1-802FB980C4B9}"/>
              </a:ext>
              <a:ext uri="{C183D7F6-B498-43B3-948B-1728B52AA6E4}">
                <adec:decorative xmlns:adec="http://schemas.microsoft.com/office/drawing/2017/decorative" val="1"/>
              </a:ext>
            </a:extLst>
          </p:cNvPr>
          <p:cNvSpPr>
            <a:spLocks noChangeAspect="1" noEditPoints="1"/>
          </p:cNvSpPr>
          <p:nvPr userDrawn="1"/>
        </p:nvSpPr>
        <p:spPr bwMode="auto">
          <a:xfrm>
            <a:off x="559216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21">
            <a:hlinkClick r:id="rId6" tooltip="TikTok"/>
            <a:extLst>
              <a:ext uri="{FF2B5EF4-FFF2-40B4-BE49-F238E27FC236}">
                <a16:creationId xmlns:a16="http://schemas.microsoft.com/office/drawing/2014/main" id="{7E4F9FA0-AF7C-B35A-2029-3FDEC005BA39}"/>
              </a:ext>
              <a:ext uri="{C183D7F6-B498-43B3-948B-1728B52AA6E4}">
                <adec:decorative xmlns:adec="http://schemas.microsoft.com/office/drawing/2017/decorative" val="1"/>
              </a:ext>
            </a:extLst>
          </p:cNvPr>
          <p:cNvSpPr>
            <a:spLocks noChangeAspect="1" noEditPoints="1"/>
          </p:cNvSpPr>
          <p:nvPr userDrawn="1"/>
        </p:nvSpPr>
        <p:spPr bwMode="auto">
          <a:xfrm>
            <a:off x="6672384" y="5013176"/>
            <a:ext cx="287873" cy="288000"/>
          </a:xfrm>
          <a:custGeom>
            <a:avLst/>
            <a:gdLst>
              <a:gd name="T0" fmla="*/ 1585 w 2269"/>
              <a:gd name="T1" fmla="*/ 641 h 2270"/>
              <a:gd name="T2" fmla="*/ 1526 w 2269"/>
              <a:gd name="T3" fmla="*/ 583 h 2270"/>
              <a:gd name="T4" fmla="*/ 1478 w 2269"/>
              <a:gd name="T5" fmla="*/ 507 h 2270"/>
              <a:gd name="T6" fmla="*/ 1450 w 2269"/>
              <a:gd name="T7" fmla="*/ 428 h 2270"/>
              <a:gd name="T8" fmla="*/ 1443 w 2269"/>
              <a:gd name="T9" fmla="*/ 347 h 2270"/>
              <a:gd name="T10" fmla="*/ 1170 w 2269"/>
              <a:gd name="T11" fmla="*/ 1439 h 2270"/>
              <a:gd name="T12" fmla="*/ 1158 w 2269"/>
              <a:gd name="T13" fmla="*/ 1503 h 2270"/>
              <a:gd name="T14" fmla="*/ 1117 w 2269"/>
              <a:gd name="T15" fmla="*/ 1576 h 2270"/>
              <a:gd name="T16" fmla="*/ 1064 w 2269"/>
              <a:gd name="T17" fmla="*/ 1624 h 2270"/>
              <a:gd name="T18" fmla="*/ 983 w 2269"/>
              <a:gd name="T19" fmla="*/ 1657 h 2270"/>
              <a:gd name="T20" fmla="*/ 916 w 2269"/>
              <a:gd name="T21" fmla="*/ 1660 h 2270"/>
              <a:gd name="T22" fmla="*/ 850 w 2269"/>
              <a:gd name="T23" fmla="*/ 1643 h 2270"/>
              <a:gd name="T24" fmla="*/ 793 w 2269"/>
              <a:gd name="T25" fmla="*/ 1608 h 2270"/>
              <a:gd name="T26" fmla="*/ 749 w 2269"/>
              <a:gd name="T27" fmla="*/ 1559 h 2270"/>
              <a:gd name="T28" fmla="*/ 720 w 2269"/>
              <a:gd name="T29" fmla="*/ 1498 h 2270"/>
              <a:gd name="T30" fmla="*/ 709 w 2269"/>
              <a:gd name="T31" fmla="*/ 1429 h 2270"/>
              <a:gd name="T32" fmla="*/ 720 w 2269"/>
              <a:gd name="T33" fmla="*/ 1361 h 2270"/>
              <a:gd name="T34" fmla="*/ 749 w 2269"/>
              <a:gd name="T35" fmla="*/ 1300 h 2270"/>
              <a:gd name="T36" fmla="*/ 793 w 2269"/>
              <a:gd name="T37" fmla="*/ 1251 h 2270"/>
              <a:gd name="T38" fmla="*/ 850 w 2269"/>
              <a:gd name="T39" fmla="*/ 1216 h 2270"/>
              <a:gd name="T40" fmla="*/ 904 w 2269"/>
              <a:gd name="T41" fmla="*/ 1201 h 2270"/>
              <a:gd name="T42" fmla="*/ 984 w 2269"/>
              <a:gd name="T43" fmla="*/ 1202 h 2270"/>
              <a:gd name="T44" fmla="*/ 984 w 2269"/>
              <a:gd name="T45" fmla="*/ 929 h 2270"/>
              <a:gd name="T46" fmla="*/ 892 w 2269"/>
              <a:gd name="T47" fmla="*/ 930 h 2270"/>
              <a:gd name="T48" fmla="*/ 791 w 2269"/>
              <a:gd name="T49" fmla="*/ 952 h 2270"/>
              <a:gd name="T50" fmla="*/ 719 w 2269"/>
              <a:gd name="T51" fmla="*/ 981 h 2270"/>
              <a:gd name="T52" fmla="*/ 630 w 2269"/>
              <a:gd name="T53" fmla="*/ 1037 h 2270"/>
              <a:gd name="T54" fmla="*/ 578 w 2269"/>
              <a:gd name="T55" fmla="*/ 1086 h 2270"/>
              <a:gd name="T56" fmla="*/ 528 w 2269"/>
              <a:gd name="T57" fmla="*/ 1150 h 2270"/>
              <a:gd name="T58" fmla="*/ 481 w 2269"/>
              <a:gd name="T59" fmla="*/ 1237 h 2270"/>
              <a:gd name="T60" fmla="*/ 450 w 2269"/>
              <a:gd name="T61" fmla="*/ 1351 h 2270"/>
              <a:gd name="T62" fmla="*/ 444 w 2269"/>
              <a:gd name="T63" fmla="*/ 1460 h 2270"/>
              <a:gd name="T64" fmla="*/ 463 w 2269"/>
              <a:gd name="T65" fmla="*/ 1568 h 2270"/>
              <a:gd name="T66" fmla="*/ 501 w 2269"/>
              <a:gd name="T67" fmla="*/ 1664 h 2270"/>
              <a:gd name="T68" fmla="*/ 547 w 2269"/>
              <a:gd name="T69" fmla="*/ 1736 h 2270"/>
              <a:gd name="T70" fmla="*/ 632 w 2269"/>
              <a:gd name="T71" fmla="*/ 1823 h 2270"/>
              <a:gd name="T72" fmla="*/ 727 w 2269"/>
              <a:gd name="T73" fmla="*/ 1883 h 2270"/>
              <a:gd name="T74" fmla="*/ 854 w 2269"/>
              <a:gd name="T75" fmla="*/ 1923 h 2270"/>
              <a:gd name="T76" fmla="*/ 937 w 2269"/>
              <a:gd name="T77" fmla="*/ 1931 h 2270"/>
              <a:gd name="T78" fmla="*/ 1049 w 2269"/>
              <a:gd name="T79" fmla="*/ 1920 h 2270"/>
              <a:gd name="T80" fmla="*/ 1151 w 2269"/>
              <a:gd name="T81" fmla="*/ 1886 h 2270"/>
              <a:gd name="T82" fmla="*/ 1251 w 2269"/>
              <a:gd name="T83" fmla="*/ 1824 h 2270"/>
              <a:gd name="T84" fmla="*/ 1319 w 2269"/>
              <a:gd name="T85" fmla="*/ 1760 h 2270"/>
              <a:gd name="T86" fmla="*/ 1392 w 2269"/>
              <a:gd name="T87" fmla="*/ 1648 h 2270"/>
              <a:gd name="T88" fmla="*/ 1426 w 2269"/>
              <a:gd name="T89" fmla="*/ 1557 h 2270"/>
              <a:gd name="T90" fmla="*/ 1443 w 2269"/>
              <a:gd name="T91" fmla="*/ 1447 h 2270"/>
              <a:gd name="T92" fmla="*/ 1535 w 2269"/>
              <a:gd name="T93" fmla="*/ 929 h 2270"/>
              <a:gd name="T94" fmla="*/ 1653 w 2269"/>
              <a:gd name="T95" fmla="*/ 972 h 2270"/>
              <a:gd name="T96" fmla="*/ 1786 w 2269"/>
              <a:gd name="T97" fmla="*/ 993 h 2270"/>
              <a:gd name="T98" fmla="*/ 1789 w 2269"/>
              <a:gd name="T99" fmla="*/ 724 h 2270"/>
              <a:gd name="T100" fmla="*/ 1674 w 2269"/>
              <a:gd name="T101" fmla="*/ 695 h 2270"/>
              <a:gd name="T102" fmla="*/ 1702 w 2269"/>
              <a:gd name="T103" fmla="*/ 0 h 2270"/>
              <a:gd name="T104" fmla="*/ 1702 w 2269"/>
              <a:gd name="T105" fmla="*/ 2270 h 2270"/>
              <a:gd name="T106" fmla="*/ 0 w 2269"/>
              <a:gd name="T107" fmla="*/ 568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9" h="2270">
                <a:moveTo>
                  <a:pt x="1648" y="683"/>
                </a:moveTo>
                <a:lnTo>
                  <a:pt x="1632" y="674"/>
                </a:lnTo>
                <a:lnTo>
                  <a:pt x="1617" y="664"/>
                </a:lnTo>
                <a:lnTo>
                  <a:pt x="1606" y="657"/>
                </a:lnTo>
                <a:lnTo>
                  <a:pt x="1596" y="649"/>
                </a:lnTo>
                <a:lnTo>
                  <a:pt x="1585" y="641"/>
                </a:lnTo>
                <a:lnTo>
                  <a:pt x="1575" y="633"/>
                </a:lnTo>
                <a:lnTo>
                  <a:pt x="1565" y="624"/>
                </a:lnTo>
                <a:lnTo>
                  <a:pt x="1555" y="615"/>
                </a:lnTo>
                <a:lnTo>
                  <a:pt x="1546" y="606"/>
                </a:lnTo>
                <a:lnTo>
                  <a:pt x="1537" y="596"/>
                </a:lnTo>
                <a:lnTo>
                  <a:pt x="1526" y="583"/>
                </a:lnTo>
                <a:lnTo>
                  <a:pt x="1516" y="571"/>
                </a:lnTo>
                <a:lnTo>
                  <a:pt x="1507" y="557"/>
                </a:lnTo>
                <a:lnTo>
                  <a:pt x="1499" y="544"/>
                </a:lnTo>
                <a:lnTo>
                  <a:pt x="1491" y="531"/>
                </a:lnTo>
                <a:lnTo>
                  <a:pt x="1484" y="519"/>
                </a:lnTo>
                <a:lnTo>
                  <a:pt x="1478" y="507"/>
                </a:lnTo>
                <a:lnTo>
                  <a:pt x="1472" y="495"/>
                </a:lnTo>
                <a:lnTo>
                  <a:pt x="1467" y="483"/>
                </a:lnTo>
                <a:lnTo>
                  <a:pt x="1463" y="471"/>
                </a:lnTo>
                <a:lnTo>
                  <a:pt x="1459" y="460"/>
                </a:lnTo>
                <a:lnTo>
                  <a:pt x="1456" y="449"/>
                </a:lnTo>
                <a:lnTo>
                  <a:pt x="1450" y="428"/>
                </a:lnTo>
                <a:lnTo>
                  <a:pt x="1446" y="409"/>
                </a:lnTo>
                <a:lnTo>
                  <a:pt x="1444" y="394"/>
                </a:lnTo>
                <a:lnTo>
                  <a:pt x="1443" y="381"/>
                </a:lnTo>
                <a:lnTo>
                  <a:pt x="1442" y="370"/>
                </a:lnTo>
                <a:lnTo>
                  <a:pt x="1442" y="360"/>
                </a:lnTo>
                <a:lnTo>
                  <a:pt x="1443" y="347"/>
                </a:lnTo>
                <a:lnTo>
                  <a:pt x="1443" y="342"/>
                </a:lnTo>
                <a:lnTo>
                  <a:pt x="1171" y="342"/>
                </a:lnTo>
                <a:lnTo>
                  <a:pt x="1171" y="870"/>
                </a:lnTo>
                <a:lnTo>
                  <a:pt x="1171" y="1397"/>
                </a:lnTo>
                <a:lnTo>
                  <a:pt x="1170" y="1418"/>
                </a:lnTo>
                <a:lnTo>
                  <a:pt x="1170" y="1439"/>
                </a:lnTo>
                <a:lnTo>
                  <a:pt x="1170" y="1444"/>
                </a:lnTo>
                <a:lnTo>
                  <a:pt x="1170" y="1447"/>
                </a:lnTo>
                <a:lnTo>
                  <a:pt x="1168" y="1461"/>
                </a:lnTo>
                <a:lnTo>
                  <a:pt x="1166" y="1475"/>
                </a:lnTo>
                <a:lnTo>
                  <a:pt x="1162" y="1489"/>
                </a:lnTo>
                <a:lnTo>
                  <a:pt x="1158" y="1503"/>
                </a:lnTo>
                <a:lnTo>
                  <a:pt x="1153" y="1516"/>
                </a:lnTo>
                <a:lnTo>
                  <a:pt x="1148" y="1529"/>
                </a:lnTo>
                <a:lnTo>
                  <a:pt x="1141" y="1542"/>
                </a:lnTo>
                <a:lnTo>
                  <a:pt x="1134" y="1554"/>
                </a:lnTo>
                <a:lnTo>
                  <a:pt x="1125" y="1565"/>
                </a:lnTo>
                <a:lnTo>
                  <a:pt x="1117" y="1576"/>
                </a:lnTo>
                <a:lnTo>
                  <a:pt x="1112" y="1582"/>
                </a:lnTo>
                <a:lnTo>
                  <a:pt x="1108" y="1587"/>
                </a:lnTo>
                <a:lnTo>
                  <a:pt x="1098" y="1597"/>
                </a:lnTo>
                <a:lnTo>
                  <a:pt x="1087" y="1607"/>
                </a:lnTo>
                <a:lnTo>
                  <a:pt x="1076" y="1615"/>
                </a:lnTo>
                <a:lnTo>
                  <a:pt x="1064" y="1624"/>
                </a:lnTo>
                <a:lnTo>
                  <a:pt x="1052" y="1631"/>
                </a:lnTo>
                <a:lnTo>
                  <a:pt x="1039" y="1638"/>
                </a:lnTo>
                <a:lnTo>
                  <a:pt x="1025" y="1644"/>
                </a:lnTo>
                <a:lnTo>
                  <a:pt x="1012" y="1649"/>
                </a:lnTo>
                <a:lnTo>
                  <a:pt x="998" y="1653"/>
                </a:lnTo>
                <a:lnTo>
                  <a:pt x="983" y="1657"/>
                </a:lnTo>
                <a:lnTo>
                  <a:pt x="969" y="1659"/>
                </a:lnTo>
                <a:lnTo>
                  <a:pt x="961" y="1660"/>
                </a:lnTo>
                <a:lnTo>
                  <a:pt x="954" y="1660"/>
                </a:lnTo>
                <a:lnTo>
                  <a:pt x="939" y="1661"/>
                </a:lnTo>
                <a:lnTo>
                  <a:pt x="927" y="1661"/>
                </a:lnTo>
                <a:lnTo>
                  <a:pt x="916" y="1660"/>
                </a:lnTo>
                <a:lnTo>
                  <a:pt x="904" y="1658"/>
                </a:lnTo>
                <a:lnTo>
                  <a:pt x="893" y="1656"/>
                </a:lnTo>
                <a:lnTo>
                  <a:pt x="882" y="1654"/>
                </a:lnTo>
                <a:lnTo>
                  <a:pt x="871" y="1650"/>
                </a:lnTo>
                <a:lnTo>
                  <a:pt x="860" y="1647"/>
                </a:lnTo>
                <a:lnTo>
                  <a:pt x="850" y="1643"/>
                </a:lnTo>
                <a:lnTo>
                  <a:pt x="840" y="1638"/>
                </a:lnTo>
                <a:lnTo>
                  <a:pt x="830" y="1633"/>
                </a:lnTo>
                <a:lnTo>
                  <a:pt x="820" y="1627"/>
                </a:lnTo>
                <a:lnTo>
                  <a:pt x="811" y="1621"/>
                </a:lnTo>
                <a:lnTo>
                  <a:pt x="802" y="1615"/>
                </a:lnTo>
                <a:lnTo>
                  <a:pt x="793" y="1608"/>
                </a:lnTo>
                <a:lnTo>
                  <a:pt x="785" y="1601"/>
                </a:lnTo>
                <a:lnTo>
                  <a:pt x="777" y="1593"/>
                </a:lnTo>
                <a:lnTo>
                  <a:pt x="769" y="1585"/>
                </a:lnTo>
                <a:lnTo>
                  <a:pt x="762" y="1577"/>
                </a:lnTo>
                <a:lnTo>
                  <a:pt x="755" y="1568"/>
                </a:lnTo>
                <a:lnTo>
                  <a:pt x="749" y="1559"/>
                </a:lnTo>
                <a:lnTo>
                  <a:pt x="743" y="1549"/>
                </a:lnTo>
                <a:lnTo>
                  <a:pt x="737" y="1540"/>
                </a:lnTo>
                <a:lnTo>
                  <a:pt x="732" y="1530"/>
                </a:lnTo>
                <a:lnTo>
                  <a:pt x="727" y="1519"/>
                </a:lnTo>
                <a:lnTo>
                  <a:pt x="723" y="1509"/>
                </a:lnTo>
                <a:lnTo>
                  <a:pt x="720" y="1498"/>
                </a:lnTo>
                <a:lnTo>
                  <a:pt x="717" y="1487"/>
                </a:lnTo>
                <a:lnTo>
                  <a:pt x="714" y="1476"/>
                </a:lnTo>
                <a:lnTo>
                  <a:pt x="712" y="1465"/>
                </a:lnTo>
                <a:lnTo>
                  <a:pt x="711" y="1453"/>
                </a:lnTo>
                <a:lnTo>
                  <a:pt x="710" y="1441"/>
                </a:lnTo>
                <a:lnTo>
                  <a:pt x="709" y="1429"/>
                </a:lnTo>
                <a:lnTo>
                  <a:pt x="710" y="1417"/>
                </a:lnTo>
                <a:lnTo>
                  <a:pt x="711" y="1406"/>
                </a:lnTo>
                <a:lnTo>
                  <a:pt x="712" y="1394"/>
                </a:lnTo>
                <a:lnTo>
                  <a:pt x="714" y="1383"/>
                </a:lnTo>
                <a:lnTo>
                  <a:pt x="717" y="1371"/>
                </a:lnTo>
                <a:lnTo>
                  <a:pt x="720" y="1361"/>
                </a:lnTo>
                <a:lnTo>
                  <a:pt x="723" y="1350"/>
                </a:lnTo>
                <a:lnTo>
                  <a:pt x="727" y="1339"/>
                </a:lnTo>
                <a:lnTo>
                  <a:pt x="732" y="1329"/>
                </a:lnTo>
                <a:lnTo>
                  <a:pt x="737" y="1319"/>
                </a:lnTo>
                <a:lnTo>
                  <a:pt x="743" y="1309"/>
                </a:lnTo>
                <a:lnTo>
                  <a:pt x="749" y="1300"/>
                </a:lnTo>
                <a:lnTo>
                  <a:pt x="755" y="1291"/>
                </a:lnTo>
                <a:lnTo>
                  <a:pt x="762" y="1282"/>
                </a:lnTo>
                <a:lnTo>
                  <a:pt x="769" y="1274"/>
                </a:lnTo>
                <a:lnTo>
                  <a:pt x="777" y="1266"/>
                </a:lnTo>
                <a:lnTo>
                  <a:pt x="785" y="1258"/>
                </a:lnTo>
                <a:lnTo>
                  <a:pt x="793" y="1251"/>
                </a:lnTo>
                <a:lnTo>
                  <a:pt x="802" y="1244"/>
                </a:lnTo>
                <a:lnTo>
                  <a:pt x="811" y="1237"/>
                </a:lnTo>
                <a:lnTo>
                  <a:pt x="820" y="1231"/>
                </a:lnTo>
                <a:lnTo>
                  <a:pt x="830" y="1226"/>
                </a:lnTo>
                <a:lnTo>
                  <a:pt x="840" y="1221"/>
                </a:lnTo>
                <a:lnTo>
                  <a:pt x="850" y="1216"/>
                </a:lnTo>
                <a:lnTo>
                  <a:pt x="860" y="1212"/>
                </a:lnTo>
                <a:lnTo>
                  <a:pt x="871" y="1208"/>
                </a:lnTo>
                <a:lnTo>
                  <a:pt x="876" y="1207"/>
                </a:lnTo>
                <a:lnTo>
                  <a:pt x="882" y="1205"/>
                </a:lnTo>
                <a:lnTo>
                  <a:pt x="893" y="1203"/>
                </a:lnTo>
                <a:lnTo>
                  <a:pt x="904" y="1201"/>
                </a:lnTo>
                <a:lnTo>
                  <a:pt x="916" y="1199"/>
                </a:lnTo>
                <a:lnTo>
                  <a:pt x="927" y="1198"/>
                </a:lnTo>
                <a:lnTo>
                  <a:pt x="939" y="1198"/>
                </a:lnTo>
                <a:lnTo>
                  <a:pt x="957" y="1199"/>
                </a:lnTo>
                <a:lnTo>
                  <a:pt x="975" y="1201"/>
                </a:lnTo>
                <a:lnTo>
                  <a:pt x="984" y="1202"/>
                </a:lnTo>
                <a:lnTo>
                  <a:pt x="993" y="1204"/>
                </a:lnTo>
                <a:lnTo>
                  <a:pt x="1001" y="1206"/>
                </a:lnTo>
                <a:lnTo>
                  <a:pt x="1010" y="1209"/>
                </a:lnTo>
                <a:lnTo>
                  <a:pt x="1010" y="932"/>
                </a:lnTo>
                <a:lnTo>
                  <a:pt x="997" y="930"/>
                </a:lnTo>
                <a:lnTo>
                  <a:pt x="984" y="929"/>
                </a:lnTo>
                <a:lnTo>
                  <a:pt x="971" y="928"/>
                </a:lnTo>
                <a:lnTo>
                  <a:pt x="958" y="928"/>
                </a:lnTo>
                <a:lnTo>
                  <a:pt x="932" y="928"/>
                </a:lnTo>
                <a:lnTo>
                  <a:pt x="919" y="928"/>
                </a:lnTo>
                <a:lnTo>
                  <a:pt x="905" y="929"/>
                </a:lnTo>
                <a:lnTo>
                  <a:pt x="892" y="930"/>
                </a:lnTo>
                <a:lnTo>
                  <a:pt x="880" y="932"/>
                </a:lnTo>
                <a:lnTo>
                  <a:pt x="854" y="936"/>
                </a:lnTo>
                <a:lnTo>
                  <a:pt x="828" y="941"/>
                </a:lnTo>
                <a:lnTo>
                  <a:pt x="816" y="944"/>
                </a:lnTo>
                <a:lnTo>
                  <a:pt x="803" y="948"/>
                </a:lnTo>
                <a:lnTo>
                  <a:pt x="791" y="952"/>
                </a:lnTo>
                <a:lnTo>
                  <a:pt x="779" y="956"/>
                </a:lnTo>
                <a:lnTo>
                  <a:pt x="766" y="960"/>
                </a:lnTo>
                <a:lnTo>
                  <a:pt x="754" y="965"/>
                </a:lnTo>
                <a:lnTo>
                  <a:pt x="742" y="970"/>
                </a:lnTo>
                <a:lnTo>
                  <a:pt x="730" y="975"/>
                </a:lnTo>
                <a:lnTo>
                  <a:pt x="719" y="981"/>
                </a:lnTo>
                <a:lnTo>
                  <a:pt x="707" y="987"/>
                </a:lnTo>
                <a:lnTo>
                  <a:pt x="696" y="993"/>
                </a:lnTo>
                <a:lnTo>
                  <a:pt x="684" y="1000"/>
                </a:lnTo>
                <a:lnTo>
                  <a:pt x="662" y="1014"/>
                </a:lnTo>
                <a:lnTo>
                  <a:pt x="641" y="1029"/>
                </a:lnTo>
                <a:lnTo>
                  <a:pt x="630" y="1037"/>
                </a:lnTo>
                <a:lnTo>
                  <a:pt x="620" y="1046"/>
                </a:lnTo>
                <a:lnTo>
                  <a:pt x="611" y="1053"/>
                </a:lnTo>
                <a:lnTo>
                  <a:pt x="603" y="1061"/>
                </a:lnTo>
                <a:lnTo>
                  <a:pt x="595" y="1069"/>
                </a:lnTo>
                <a:lnTo>
                  <a:pt x="586" y="1078"/>
                </a:lnTo>
                <a:lnTo>
                  <a:pt x="578" y="1086"/>
                </a:lnTo>
                <a:lnTo>
                  <a:pt x="571" y="1095"/>
                </a:lnTo>
                <a:lnTo>
                  <a:pt x="563" y="1104"/>
                </a:lnTo>
                <a:lnTo>
                  <a:pt x="556" y="1113"/>
                </a:lnTo>
                <a:lnTo>
                  <a:pt x="548" y="1122"/>
                </a:lnTo>
                <a:lnTo>
                  <a:pt x="541" y="1131"/>
                </a:lnTo>
                <a:lnTo>
                  <a:pt x="528" y="1150"/>
                </a:lnTo>
                <a:lnTo>
                  <a:pt x="515" y="1169"/>
                </a:lnTo>
                <a:lnTo>
                  <a:pt x="504" y="1190"/>
                </a:lnTo>
                <a:lnTo>
                  <a:pt x="498" y="1200"/>
                </a:lnTo>
                <a:lnTo>
                  <a:pt x="494" y="1207"/>
                </a:lnTo>
                <a:lnTo>
                  <a:pt x="490" y="1216"/>
                </a:lnTo>
                <a:lnTo>
                  <a:pt x="481" y="1237"/>
                </a:lnTo>
                <a:lnTo>
                  <a:pt x="471" y="1263"/>
                </a:lnTo>
                <a:lnTo>
                  <a:pt x="466" y="1278"/>
                </a:lnTo>
                <a:lnTo>
                  <a:pt x="462" y="1295"/>
                </a:lnTo>
                <a:lnTo>
                  <a:pt x="457" y="1312"/>
                </a:lnTo>
                <a:lnTo>
                  <a:pt x="453" y="1331"/>
                </a:lnTo>
                <a:lnTo>
                  <a:pt x="450" y="1351"/>
                </a:lnTo>
                <a:lnTo>
                  <a:pt x="447" y="1372"/>
                </a:lnTo>
                <a:lnTo>
                  <a:pt x="445" y="1395"/>
                </a:lnTo>
                <a:lnTo>
                  <a:pt x="443" y="1419"/>
                </a:lnTo>
                <a:lnTo>
                  <a:pt x="443" y="1432"/>
                </a:lnTo>
                <a:lnTo>
                  <a:pt x="443" y="1446"/>
                </a:lnTo>
                <a:lnTo>
                  <a:pt x="444" y="1460"/>
                </a:lnTo>
                <a:lnTo>
                  <a:pt x="445" y="1473"/>
                </a:lnTo>
                <a:lnTo>
                  <a:pt x="448" y="1500"/>
                </a:lnTo>
                <a:lnTo>
                  <a:pt x="450" y="1513"/>
                </a:lnTo>
                <a:lnTo>
                  <a:pt x="453" y="1525"/>
                </a:lnTo>
                <a:lnTo>
                  <a:pt x="458" y="1548"/>
                </a:lnTo>
                <a:lnTo>
                  <a:pt x="463" y="1568"/>
                </a:lnTo>
                <a:lnTo>
                  <a:pt x="468" y="1586"/>
                </a:lnTo>
                <a:lnTo>
                  <a:pt x="473" y="1600"/>
                </a:lnTo>
                <a:lnTo>
                  <a:pt x="481" y="1621"/>
                </a:lnTo>
                <a:lnTo>
                  <a:pt x="488" y="1637"/>
                </a:lnTo>
                <a:lnTo>
                  <a:pt x="496" y="1655"/>
                </a:lnTo>
                <a:lnTo>
                  <a:pt x="501" y="1664"/>
                </a:lnTo>
                <a:lnTo>
                  <a:pt x="507" y="1674"/>
                </a:lnTo>
                <a:lnTo>
                  <a:pt x="512" y="1684"/>
                </a:lnTo>
                <a:lnTo>
                  <a:pt x="518" y="1694"/>
                </a:lnTo>
                <a:lnTo>
                  <a:pt x="532" y="1716"/>
                </a:lnTo>
                <a:lnTo>
                  <a:pt x="539" y="1726"/>
                </a:lnTo>
                <a:lnTo>
                  <a:pt x="547" y="1736"/>
                </a:lnTo>
                <a:lnTo>
                  <a:pt x="559" y="1752"/>
                </a:lnTo>
                <a:lnTo>
                  <a:pt x="573" y="1767"/>
                </a:lnTo>
                <a:lnTo>
                  <a:pt x="587" y="1782"/>
                </a:lnTo>
                <a:lnTo>
                  <a:pt x="602" y="1796"/>
                </a:lnTo>
                <a:lnTo>
                  <a:pt x="617" y="1810"/>
                </a:lnTo>
                <a:lnTo>
                  <a:pt x="632" y="1823"/>
                </a:lnTo>
                <a:lnTo>
                  <a:pt x="648" y="1836"/>
                </a:lnTo>
                <a:lnTo>
                  <a:pt x="665" y="1848"/>
                </a:lnTo>
                <a:lnTo>
                  <a:pt x="690" y="1863"/>
                </a:lnTo>
                <a:lnTo>
                  <a:pt x="702" y="1870"/>
                </a:lnTo>
                <a:lnTo>
                  <a:pt x="715" y="1877"/>
                </a:lnTo>
                <a:lnTo>
                  <a:pt x="727" y="1883"/>
                </a:lnTo>
                <a:lnTo>
                  <a:pt x="740" y="1889"/>
                </a:lnTo>
                <a:lnTo>
                  <a:pt x="764" y="1899"/>
                </a:lnTo>
                <a:lnTo>
                  <a:pt x="788" y="1907"/>
                </a:lnTo>
                <a:lnTo>
                  <a:pt x="811" y="1914"/>
                </a:lnTo>
                <a:lnTo>
                  <a:pt x="833" y="1919"/>
                </a:lnTo>
                <a:lnTo>
                  <a:pt x="854" y="1923"/>
                </a:lnTo>
                <a:lnTo>
                  <a:pt x="873" y="1926"/>
                </a:lnTo>
                <a:lnTo>
                  <a:pt x="890" y="1929"/>
                </a:lnTo>
                <a:lnTo>
                  <a:pt x="906" y="1930"/>
                </a:lnTo>
                <a:lnTo>
                  <a:pt x="919" y="1931"/>
                </a:lnTo>
                <a:lnTo>
                  <a:pt x="929" y="1931"/>
                </a:lnTo>
                <a:lnTo>
                  <a:pt x="937" y="1931"/>
                </a:lnTo>
                <a:lnTo>
                  <a:pt x="944" y="1931"/>
                </a:lnTo>
                <a:lnTo>
                  <a:pt x="973" y="1930"/>
                </a:lnTo>
                <a:lnTo>
                  <a:pt x="995" y="1929"/>
                </a:lnTo>
                <a:lnTo>
                  <a:pt x="1007" y="1927"/>
                </a:lnTo>
                <a:lnTo>
                  <a:pt x="1020" y="1925"/>
                </a:lnTo>
                <a:lnTo>
                  <a:pt x="1049" y="1920"/>
                </a:lnTo>
                <a:lnTo>
                  <a:pt x="1065" y="1916"/>
                </a:lnTo>
                <a:lnTo>
                  <a:pt x="1081" y="1912"/>
                </a:lnTo>
                <a:lnTo>
                  <a:pt x="1097" y="1907"/>
                </a:lnTo>
                <a:lnTo>
                  <a:pt x="1115" y="1901"/>
                </a:lnTo>
                <a:lnTo>
                  <a:pt x="1133" y="1894"/>
                </a:lnTo>
                <a:lnTo>
                  <a:pt x="1151" y="1886"/>
                </a:lnTo>
                <a:lnTo>
                  <a:pt x="1171" y="1876"/>
                </a:lnTo>
                <a:lnTo>
                  <a:pt x="1189" y="1866"/>
                </a:lnTo>
                <a:lnTo>
                  <a:pt x="1206" y="1855"/>
                </a:lnTo>
                <a:lnTo>
                  <a:pt x="1222" y="1845"/>
                </a:lnTo>
                <a:lnTo>
                  <a:pt x="1237" y="1834"/>
                </a:lnTo>
                <a:lnTo>
                  <a:pt x="1251" y="1824"/>
                </a:lnTo>
                <a:lnTo>
                  <a:pt x="1264" y="1813"/>
                </a:lnTo>
                <a:lnTo>
                  <a:pt x="1275" y="1804"/>
                </a:lnTo>
                <a:lnTo>
                  <a:pt x="1285" y="1795"/>
                </a:lnTo>
                <a:lnTo>
                  <a:pt x="1294" y="1786"/>
                </a:lnTo>
                <a:lnTo>
                  <a:pt x="1308" y="1772"/>
                </a:lnTo>
                <a:lnTo>
                  <a:pt x="1319" y="1760"/>
                </a:lnTo>
                <a:lnTo>
                  <a:pt x="1333" y="1742"/>
                </a:lnTo>
                <a:lnTo>
                  <a:pt x="1346" y="1725"/>
                </a:lnTo>
                <a:lnTo>
                  <a:pt x="1359" y="1706"/>
                </a:lnTo>
                <a:lnTo>
                  <a:pt x="1371" y="1687"/>
                </a:lnTo>
                <a:lnTo>
                  <a:pt x="1382" y="1667"/>
                </a:lnTo>
                <a:lnTo>
                  <a:pt x="1392" y="1648"/>
                </a:lnTo>
                <a:lnTo>
                  <a:pt x="1402" y="1627"/>
                </a:lnTo>
                <a:lnTo>
                  <a:pt x="1410" y="1607"/>
                </a:lnTo>
                <a:lnTo>
                  <a:pt x="1415" y="1595"/>
                </a:lnTo>
                <a:lnTo>
                  <a:pt x="1419" y="1582"/>
                </a:lnTo>
                <a:lnTo>
                  <a:pt x="1422" y="1569"/>
                </a:lnTo>
                <a:lnTo>
                  <a:pt x="1426" y="1557"/>
                </a:lnTo>
                <a:lnTo>
                  <a:pt x="1431" y="1532"/>
                </a:lnTo>
                <a:lnTo>
                  <a:pt x="1436" y="1507"/>
                </a:lnTo>
                <a:lnTo>
                  <a:pt x="1438" y="1496"/>
                </a:lnTo>
                <a:lnTo>
                  <a:pt x="1439" y="1485"/>
                </a:lnTo>
                <a:lnTo>
                  <a:pt x="1441" y="1464"/>
                </a:lnTo>
                <a:lnTo>
                  <a:pt x="1443" y="1447"/>
                </a:lnTo>
                <a:lnTo>
                  <a:pt x="1443" y="1433"/>
                </a:lnTo>
                <a:lnTo>
                  <a:pt x="1443" y="874"/>
                </a:lnTo>
                <a:lnTo>
                  <a:pt x="1490" y="905"/>
                </a:lnTo>
                <a:lnTo>
                  <a:pt x="1502" y="912"/>
                </a:lnTo>
                <a:lnTo>
                  <a:pt x="1516" y="919"/>
                </a:lnTo>
                <a:lnTo>
                  <a:pt x="1535" y="929"/>
                </a:lnTo>
                <a:lnTo>
                  <a:pt x="1558" y="939"/>
                </a:lnTo>
                <a:lnTo>
                  <a:pt x="1571" y="945"/>
                </a:lnTo>
                <a:lnTo>
                  <a:pt x="1586" y="950"/>
                </a:lnTo>
                <a:lnTo>
                  <a:pt x="1618" y="962"/>
                </a:lnTo>
                <a:lnTo>
                  <a:pt x="1635" y="967"/>
                </a:lnTo>
                <a:lnTo>
                  <a:pt x="1653" y="972"/>
                </a:lnTo>
                <a:lnTo>
                  <a:pt x="1680" y="979"/>
                </a:lnTo>
                <a:lnTo>
                  <a:pt x="1695" y="981"/>
                </a:lnTo>
                <a:lnTo>
                  <a:pt x="1709" y="984"/>
                </a:lnTo>
                <a:lnTo>
                  <a:pt x="1737" y="988"/>
                </a:lnTo>
                <a:lnTo>
                  <a:pt x="1763" y="991"/>
                </a:lnTo>
                <a:lnTo>
                  <a:pt x="1786" y="993"/>
                </a:lnTo>
                <a:lnTo>
                  <a:pt x="1804" y="994"/>
                </a:lnTo>
                <a:lnTo>
                  <a:pt x="1820" y="995"/>
                </a:lnTo>
                <a:lnTo>
                  <a:pt x="1820" y="724"/>
                </a:lnTo>
                <a:lnTo>
                  <a:pt x="1813" y="725"/>
                </a:lnTo>
                <a:lnTo>
                  <a:pt x="1806" y="725"/>
                </a:lnTo>
                <a:lnTo>
                  <a:pt x="1789" y="724"/>
                </a:lnTo>
                <a:lnTo>
                  <a:pt x="1769" y="722"/>
                </a:lnTo>
                <a:lnTo>
                  <a:pt x="1748" y="718"/>
                </a:lnTo>
                <a:lnTo>
                  <a:pt x="1724" y="712"/>
                </a:lnTo>
                <a:lnTo>
                  <a:pt x="1712" y="708"/>
                </a:lnTo>
                <a:lnTo>
                  <a:pt x="1700" y="704"/>
                </a:lnTo>
                <a:lnTo>
                  <a:pt x="1674" y="695"/>
                </a:lnTo>
                <a:lnTo>
                  <a:pt x="1661" y="689"/>
                </a:lnTo>
                <a:lnTo>
                  <a:pt x="1648" y="683"/>
                </a:lnTo>
                <a:close/>
                <a:moveTo>
                  <a:pt x="0" y="0"/>
                </a:moveTo>
                <a:lnTo>
                  <a:pt x="567" y="0"/>
                </a:lnTo>
                <a:lnTo>
                  <a:pt x="1135" y="0"/>
                </a:lnTo>
                <a:lnTo>
                  <a:pt x="1702" y="0"/>
                </a:lnTo>
                <a:lnTo>
                  <a:pt x="2269" y="0"/>
                </a:lnTo>
                <a:lnTo>
                  <a:pt x="2269" y="568"/>
                </a:lnTo>
                <a:lnTo>
                  <a:pt x="2269" y="1135"/>
                </a:lnTo>
                <a:lnTo>
                  <a:pt x="2269" y="1703"/>
                </a:lnTo>
                <a:lnTo>
                  <a:pt x="2269" y="2270"/>
                </a:lnTo>
                <a:lnTo>
                  <a:pt x="1702" y="2270"/>
                </a:lnTo>
                <a:lnTo>
                  <a:pt x="1135" y="2270"/>
                </a:lnTo>
                <a:lnTo>
                  <a:pt x="567" y="2270"/>
                </a:lnTo>
                <a:lnTo>
                  <a:pt x="0" y="2270"/>
                </a:lnTo>
                <a:lnTo>
                  <a:pt x="0" y="1703"/>
                </a:lnTo>
                <a:lnTo>
                  <a:pt x="0" y="1135"/>
                </a:lnTo>
                <a:lnTo>
                  <a:pt x="0" y="568"/>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2801899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blank" preserve="1">
  <p:cSld name="Logo Beig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7877A6B2-239F-4611-8473-1DFB4DDB7D3E}"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0" name="Group 9">
            <a:extLs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a:solidFill>
            <a:schemeClr val="accent1"/>
          </a:solidFill>
        </p:grpSpPr>
        <p:sp>
          <p:nvSpPr>
            <p:cNvPr id="7" name="Freeform 6"/>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18" name="Freeform 17">
            <a:hlinkClick r:id="rId2" tooltip="Facebook"/>
            <a:extLst>
              <a:ext uri="{C183D7F6-B498-43B3-948B-1728B52AA6E4}">
                <adec:decorative xmlns:adec="http://schemas.microsoft.com/office/drawing/2017/decorative" val="1"/>
              </a:ext>
            </a:extLst>
          </p:cNvPr>
          <p:cNvSpPr>
            <a:spLocks noChangeAspect="1" noEditPoints="1"/>
          </p:cNvSpPr>
          <p:nvPr userDrawn="1"/>
        </p:nvSpPr>
        <p:spPr bwMode="auto">
          <a:xfrm>
            <a:off x="523174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3" tooltip="LinkedIn"/>
            <a:extLst>
              <a:ext uri="{C183D7F6-B498-43B3-948B-1728B52AA6E4}">
                <adec:decorative xmlns:adec="http://schemas.microsoft.com/office/drawing/2017/decorative" val="1"/>
              </a:ext>
            </a:extLst>
          </p:cNvPr>
          <p:cNvSpPr>
            <a:spLocks noChangeAspect="1" noEditPoints="1"/>
          </p:cNvSpPr>
          <p:nvPr userDrawn="1"/>
        </p:nvSpPr>
        <p:spPr bwMode="auto">
          <a:xfrm>
            <a:off x="595233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4" tooltip="YouTube"/>
            <a:extLst>
              <a:ext uri="{C183D7F6-B498-43B3-948B-1728B52AA6E4}">
                <adec:decorative xmlns:adec="http://schemas.microsoft.com/office/drawing/2017/decorative" val="1"/>
              </a:ext>
            </a:extLst>
          </p:cNvPr>
          <p:cNvSpPr>
            <a:spLocks noChangeAspect="1" noEditPoints="1"/>
          </p:cNvSpPr>
          <p:nvPr userDrawn="1"/>
        </p:nvSpPr>
        <p:spPr bwMode="auto">
          <a:xfrm>
            <a:off x="631234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Freeform 6">
            <a:hlinkClick r:id="rId5" tooltip="Instagram"/>
            <a:extLst>
              <a:ext uri="{C183D7F6-B498-43B3-948B-1728B52AA6E4}">
                <adec:decorative xmlns:adec="http://schemas.microsoft.com/office/drawing/2017/decorative" val="1"/>
              </a:ext>
            </a:extLst>
          </p:cNvPr>
          <p:cNvSpPr>
            <a:spLocks noChangeAspect="1" noEditPoints="1"/>
          </p:cNvSpPr>
          <p:nvPr userDrawn="1"/>
        </p:nvSpPr>
        <p:spPr bwMode="auto">
          <a:xfrm>
            <a:off x="559216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
        <p:nvSpPr>
          <p:cNvPr id="5" name="Freeform 21">
            <a:hlinkClick r:id="rId6" tooltip="TikTok"/>
            <a:extLst>
              <a:ext uri="{FF2B5EF4-FFF2-40B4-BE49-F238E27FC236}">
                <a16:creationId xmlns:a16="http://schemas.microsoft.com/office/drawing/2014/main" id="{61261DC5-6681-30A9-1D18-CFA01291D35A}"/>
              </a:ext>
              <a:ext uri="{C183D7F6-B498-43B3-948B-1728B52AA6E4}">
                <adec:decorative xmlns:adec="http://schemas.microsoft.com/office/drawing/2017/decorative" val="1"/>
              </a:ext>
            </a:extLst>
          </p:cNvPr>
          <p:cNvSpPr>
            <a:spLocks noChangeAspect="1" noEditPoints="1"/>
          </p:cNvSpPr>
          <p:nvPr userDrawn="1"/>
        </p:nvSpPr>
        <p:spPr bwMode="auto">
          <a:xfrm>
            <a:off x="6672384" y="5013176"/>
            <a:ext cx="287873" cy="288000"/>
          </a:xfrm>
          <a:custGeom>
            <a:avLst/>
            <a:gdLst>
              <a:gd name="T0" fmla="*/ 1585 w 2269"/>
              <a:gd name="T1" fmla="*/ 641 h 2270"/>
              <a:gd name="T2" fmla="*/ 1526 w 2269"/>
              <a:gd name="T3" fmla="*/ 583 h 2270"/>
              <a:gd name="T4" fmla="*/ 1478 w 2269"/>
              <a:gd name="T5" fmla="*/ 507 h 2270"/>
              <a:gd name="T6" fmla="*/ 1450 w 2269"/>
              <a:gd name="T7" fmla="*/ 428 h 2270"/>
              <a:gd name="T8" fmla="*/ 1443 w 2269"/>
              <a:gd name="T9" fmla="*/ 347 h 2270"/>
              <a:gd name="T10" fmla="*/ 1170 w 2269"/>
              <a:gd name="T11" fmla="*/ 1439 h 2270"/>
              <a:gd name="T12" fmla="*/ 1158 w 2269"/>
              <a:gd name="T13" fmla="*/ 1503 h 2270"/>
              <a:gd name="T14" fmla="*/ 1117 w 2269"/>
              <a:gd name="T15" fmla="*/ 1576 h 2270"/>
              <a:gd name="T16" fmla="*/ 1064 w 2269"/>
              <a:gd name="T17" fmla="*/ 1624 h 2270"/>
              <a:gd name="T18" fmla="*/ 983 w 2269"/>
              <a:gd name="T19" fmla="*/ 1657 h 2270"/>
              <a:gd name="T20" fmla="*/ 916 w 2269"/>
              <a:gd name="T21" fmla="*/ 1660 h 2270"/>
              <a:gd name="T22" fmla="*/ 850 w 2269"/>
              <a:gd name="T23" fmla="*/ 1643 h 2270"/>
              <a:gd name="T24" fmla="*/ 793 w 2269"/>
              <a:gd name="T25" fmla="*/ 1608 h 2270"/>
              <a:gd name="T26" fmla="*/ 749 w 2269"/>
              <a:gd name="T27" fmla="*/ 1559 h 2270"/>
              <a:gd name="T28" fmla="*/ 720 w 2269"/>
              <a:gd name="T29" fmla="*/ 1498 h 2270"/>
              <a:gd name="T30" fmla="*/ 709 w 2269"/>
              <a:gd name="T31" fmla="*/ 1429 h 2270"/>
              <a:gd name="T32" fmla="*/ 720 w 2269"/>
              <a:gd name="T33" fmla="*/ 1361 h 2270"/>
              <a:gd name="T34" fmla="*/ 749 w 2269"/>
              <a:gd name="T35" fmla="*/ 1300 h 2270"/>
              <a:gd name="T36" fmla="*/ 793 w 2269"/>
              <a:gd name="T37" fmla="*/ 1251 h 2270"/>
              <a:gd name="T38" fmla="*/ 850 w 2269"/>
              <a:gd name="T39" fmla="*/ 1216 h 2270"/>
              <a:gd name="T40" fmla="*/ 904 w 2269"/>
              <a:gd name="T41" fmla="*/ 1201 h 2270"/>
              <a:gd name="T42" fmla="*/ 984 w 2269"/>
              <a:gd name="T43" fmla="*/ 1202 h 2270"/>
              <a:gd name="T44" fmla="*/ 984 w 2269"/>
              <a:gd name="T45" fmla="*/ 929 h 2270"/>
              <a:gd name="T46" fmla="*/ 892 w 2269"/>
              <a:gd name="T47" fmla="*/ 930 h 2270"/>
              <a:gd name="T48" fmla="*/ 791 w 2269"/>
              <a:gd name="T49" fmla="*/ 952 h 2270"/>
              <a:gd name="T50" fmla="*/ 719 w 2269"/>
              <a:gd name="T51" fmla="*/ 981 h 2270"/>
              <a:gd name="T52" fmla="*/ 630 w 2269"/>
              <a:gd name="T53" fmla="*/ 1037 h 2270"/>
              <a:gd name="T54" fmla="*/ 578 w 2269"/>
              <a:gd name="T55" fmla="*/ 1086 h 2270"/>
              <a:gd name="T56" fmla="*/ 528 w 2269"/>
              <a:gd name="T57" fmla="*/ 1150 h 2270"/>
              <a:gd name="T58" fmla="*/ 481 w 2269"/>
              <a:gd name="T59" fmla="*/ 1237 h 2270"/>
              <a:gd name="T60" fmla="*/ 450 w 2269"/>
              <a:gd name="T61" fmla="*/ 1351 h 2270"/>
              <a:gd name="T62" fmla="*/ 444 w 2269"/>
              <a:gd name="T63" fmla="*/ 1460 h 2270"/>
              <a:gd name="T64" fmla="*/ 463 w 2269"/>
              <a:gd name="T65" fmla="*/ 1568 h 2270"/>
              <a:gd name="T66" fmla="*/ 501 w 2269"/>
              <a:gd name="T67" fmla="*/ 1664 h 2270"/>
              <a:gd name="T68" fmla="*/ 547 w 2269"/>
              <a:gd name="T69" fmla="*/ 1736 h 2270"/>
              <a:gd name="T70" fmla="*/ 632 w 2269"/>
              <a:gd name="T71" fmla="*/ 1823 h 2270"/>
              <a:gd name="T72" fmla="*/ 727 w 2269"/>
              <a:gd name="T73" fmla="*/ 1883 h 2270"/>
              <a:gd name="T74" fmla="*/ 854 w 2269"/>
              <a:gd name="T75" fmla="*/ 1923 h 2270"/>
              <a:gd name="T76" fmla="*/ 937 w 2269"/>
              <a:gd name="T77" fmla="*/ 1931 h 2270"/>
              <a:gd name="T78" fmla="*/ 1049 w 2269"/>
              <a:gd name="T79" fmla="*/ 1920 h 2270"/>
              <a:gd name="T80" fmla="*/ 1151 w 2269"/>
              <a:gd name="T81" fmla="*/ 1886 h 2270"/>
              <a:gd name="T82" fmla="*/ 1251 w 2269"/>
              <a:gd name="T83" fmla="*/ 1824 h 2270"/>
              <a:gd name="T84" fmla="*/ 1319 w 2269"/>
              <a:gd name="T85" fmla="*/ 1760 h 2270"/>
              <a:gd name="T86" fmla="*/ 1392 w 2269"/>
              <a:gd name="T87" fmla="*/ 1648 h 2270"/>
              <a:gd name="T88" fmla="*/ 1426 w 2269"/>
              <a:gd name="T89" fmla="*/ 1557 h 2270"/>
              <a:gd name="T90" fmla="*/ 1443 w 2269"/>
              <a:gd name="T91" fmla="*/ 1447 h 2270"/>
              <a:gd name="T92" fmla="*/ 1535 w 2269"/>
              <a:gd name="T93" fmla="*/ 929 h 2270"/>
              <a:gd name="T94" fmla="*/ 1653 w 2269"/>
              <a:gd name="T95" fmla="*/ 972 h 2270"/>
              <a:gd name="T96" fmla="*/ 1786 w 2269"/>
              <a:gd name="T97" fmla="*/ 993 h 2270"/>
              <a:gd name="T98" fmla="*/ 1789 w 2269"/>
              <a:gd name="T99" fmla="*/ 724 h 2270"/>
              <a:gd name="T100" fmla="*/ 1674 w 2269"/>
              <a:gd name="T101" fmla="*/ 695 h 2270"/>
              <a:gd name="T102" fmla="*/ 1702 w 2269"/>
              <a:gd name="T103" fmla="*/ 0 h 2270"/>
              <a:gd name="T104" fmla="*/ 1702 w 2269"/>
              <a:gd name="T105" fmla="*/ 2270 h 2270"/>
              <a:gd name="T106" fmla="*/ 0 w 2269"/>
              <a:gd name="T107" fmla="*/ 568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9" h="2270">
                <a:moveTo>
                  <a:pt x="1648" y="683"/>
                </a:moveTo>
                <a:lnTo>
                  <a:pt x="1632" y="674"/>
                </a:lnTo>
                <a:lnTo>
                  <a:pt x="1617" y="664"/>
                </a:lnTo>
                <a:lnTo>
                  <a:pt x="1606" y="657"/>
                </a:lnTo>
                <a:lnTo>
                  <a:pt x="1596" y="649"/>
                </a:lnTo>
                <a:lnTo>
                  <a:pt x="1585" y="641"/>
                </a:lnTo>
                <a:lnTo>
                  <a:pt x="1575" y="633"/>
                </a:lnTo>
                <a:lnTo>
                  <a:pt x="1565" y="624"/>
                </a:lnTo>
                <a:lnTo>
                  <a:pt x="1555" y="615"/>
                </a:lnTo>
                <a:lnTo>
                  <a:pt x="1546" y="606"/>
                </a:lnTo>
                <a:lnTo>
                  <a:pt x="1537" y="596"/>
                </a:lnTo>
                <a:lnTo>
                  <a:pt x="1526" y="583"/>
                </a:lnTo>
                <a:lnTo>
                  <a:pt x="1516" y="571"/>
                </a:lnTo>
                <a:lnTo>
                  <a:pt x="1507" y="557"/>
                </a:lnTo>
                <a:lnTo>
                  <a:pt x="1499" y="544"/>
                </a:lnTo>
                <a:lnTo>
                  <a:pt x="1491" y="531"/>
                </a:lnTo>
                <a:lnTo>
                  <a:pt x="1484" y="519"/>
                </a:lnTo>
                <a:lnTo>
                  <a:pt x="1478" y="507"/>
                </a:lnTo>
                <a:lnTo>
                  <a:pt x="1472" y="495"/>
                </a:lnTo>
                <a:lnTo>
                  <a:pt x="1467" y="483"/>
                </a:lnTo>
                <a:lnTo>
                  <a:pt x="1463" y="471"/>
                </a:lnTo>
                <a:lnTo>
                  <a:pt x="1459" y="460"/>
                </a:lnTo>
                <a:lnTo>
                  <a:pt x="1456" y="449"/>
                </a:lnTo>
                <a:lnTo>
                  <a:pt x="1450" y="428"/>
                </a:lnTo>
                <a:lnTo>
                  <a:pt x="1446" y="409"/>
                </a:lnTo>
                <a:lnTo>
                  <a:pt x="1444" y="394"/>
                </a:lnTo>
                <a:lnTo>
                  <a:pt x="1443" y="381"/>
                </a:lnTo>
                <a:lnTo>
                  <a:pt x="1442" y="370"/>
                </a:lnTo>
                <a:lnTo>
                  <a:pt x="1442" y="360"/>
                </a:lnTo>
                <a:lnTo>
                  <a:pt x="1443" y="347"/>
                </a:lnTo>
                <a:lnTo>
                  <a:pt x="1443" y="342"/>
                </a:lnTo>
                <a:lnTo>
                  <a:pt x="1171" y="342"/>
                </a:lnTo>
                <a:lnTo>
                  <a:pt x="1171" y="870"/>
                </a:lnTo>
                <a:lnTo>
                  <a:pt x="1171" y="1397"/>
                </a:lnTo>
                <a:lnTo>
                  <a:pt x="1170" y="1418"/>
                </a:lnTo>
                <a:lnTo>
                  <a:pt x="1170" y="1439"/>
                </a:lnTo>
                <a:lnTo>
                  <a:pt x="1170" y="1444"/>
                </a:lnTo>
                <a:lnTo>
                  <a:pt x="1170" y="1447"/>
                </a:lnTo>
                <a:lnTo>
                  <a:pt x="1168" y="1461"/>
                </a:lnTo>
                <a:lnTo>
                  <a:pt x="1166" y="1475"/>
                </a:lnTo>
                <a:lnTo>
                  <a:pt x="1162" y="1489"/>
                </a:lnTo>
                <a:lnTo>
                  <a:pt x="1158" y="1503"/>
                </a:lnTo>
                <a:lnTo>
                  <a:pt x="1153" y="1516"/>
                </a:lnTo>
                <a:lnTo>
                  <a:pt x="1148" y="1529"/>
                </a:lnTo>
                <a:lnTo>
                  <a:pt x="1141" y="1542"/>
                </a:lnTo>
                <a:lnTo>
                  <a:pt x="1134" y="1554"/>
                </a:lnTo>
                <a:lnTo>
                  <a:pt x="1125" y="1565"/>
                </a:lnTo>
                <a:lnTo>
                  <a:pt x="1117" y="1576"/>
                </a:lnTo>
                <a:lnTo>
                  <a:pt x="1112" y="1582"/>
                </a:lnTo>
                <a:lnTo>
                  <a:pt x="1108" y="1587"/>
                </a:lnTo>
                <a:lnTo>
                  <a:pt x="1098" y="1597"/>
                </a:lnTo>
                <a:lnTo>
                  <a:pt x="1087" y="1607"/>
                </a:lnTo>
                <a:lnTo>
                  <a:pt x="1076" y="1615"/>
                </a:lnTo>
                <a:lnTo>
                  <a:pt x="1064" y="1624"/>
                </a:lnTo>
                <a:lnTo>
                  <a:pt x="1052" y="1631"/>
                </a:lnTo>
                <a:lnTo>
                  <a:pt x="1039" y="1638"/>
                </a:lnTo>
                <a:lnTo>
                  <a:pt x="1025" y="1644"/>
                </a:lnTo>
                <a:lnTo>
                  <a:pt x="1012" y="1649"/>
                </a:lnTo>
                <a:lnTo>
                  <a:pt x="998" y="1653"/>
                </a:lnTo>
                <a:lnTo>
                  <a:pt x="983" y="1657"/>
                </a:lnTo>
                <a:lnTo>
                  <a:pt x="969" y="1659"/>
                </a:lnTo>
                <a:lnTo>
                  <a:pt x="961" y="1660"/>
                </a:lnTo>
                <a:lnTo>
                  <a:pt x="954" y="1660"/>
                </a:lnTo>
                <a:lnTo>
                  <a:pt x="939" y="1661"/>
                </a:lnTo>
                <a:lnTo>
                  <a:pt x="927" y="1661"/>
                </a:lnTo>
                <a:lnTo>
                  <a:pt x="916" y="1660"/>
                </a:lnTo>
                <a:lnTo>
                  <a:pt x="904" y="1658"/>
                </a:lnTo>
                <a:lnTo>
                  <a:pt x="893" y="1656"/>
                </a:lnTo>
                <a:lnTo>
                  <a:pt x="882" y="1654"/>
                </a:lnTo>
                <a:lnTo>
                  <a:pt x="871" y="1650"/>
                </a:lnTo>
                <a:lnTo>
                  <a:pt x="860" y="1647"/>
                </a:lnTo>
                <a:lnTo>
                  <a:pt x="850" y="1643"/>
                </a:lnTo>
                <a:lnTo>
                  <a:pt x="840" y="1638"/>
                </a:lnTo>
                <a:lnTo>
                  <a:pt x="830" y="1633"/>
                </a:lnTo>
                <a:lnTo>
                  <a:pt x="820" y="1627"/>
                </a:lnTo>
                <a:lnTo>
                  <a:pt x="811" y="1621"/>
                </a:lnTo>
                <a:lnTo>
                  <a:pt x="802" y="1615"/>
                </a:lnTo>
                <a:lnTo>
                  <a:pt x="793" y="1608"/>
                </a:lnTo>
                <a:lnTo>
                  <a:pt x="785" y="1601"/>
                </a:lnTo>
                <a:lnTo>
                  <a:pt x="777" y="1593"/>
                </a:lnTo>
                <a:lnTo>
                  <a:pt x="769" y="1585"/>
                </a:lnTo>
                <a:lnTo>
                  <a:pt x="762" y="1577"/>
                </a:lnTo>
                <a:lnTo>
                  <a:pt x="755" y="1568"/>
                </a:lnTo>
                <a:lnTo>
                  <a:pt x="749" y="1559"/>
                </a:lnTo>
                <a:lnTo>
                  <a:pt x="743" y="1549"/>
                </a:lnTo>
                <a:lnTo>
                  <a:pt x="737" y="1540"/>
                </a:lnTo>
                <a:lnTo>
                  <a:pt x="732" y="1530"/>
                </a:lnTo>
                <a:lnTo>
                  <a:pt x="727" y="1519"/>
                </a:lnTo>
                <a:lnTo>
                  <a:pt x="723" y="1509"/>
                </a:lnTo>
                <a:lnTo>
                  <a:pt x="720" y="1498"/>
                </a:lnTo>
                <a:lnTo>
                  <a:pt x="717" y="1487"/>
                </a:lnTo>
                <a:lnTo>
                  <a:pt x="714" y="1476"/>
                </a:lnTo>
                <a:lnTo>
                  <a:pt x="712" y="1465"/>
                </a:lnTo>
                <a:lnTo>
                  <a:pt x="711" y="1453"/>
                </a:lnTo>
                <a:lnTo>
                  <a:pt x="710" y="1441"/>
                </a:lnTo>
                <a:lnTo>
                  <a:pt x="709" y="1429"/>
                </a:lnTo>
                <a:lnTo>
                  <a:pt x="710" y="1417"/>
                </a:lnTo>
                <a:lnTo>
                  <a:pt x="711" y="1406"/>
                </a:lnTo>
                <a:lnTo>
                  <a:pt x="712" y="1394"/>
                </a:lnTo>
                <a:lnTo>
                  <a:pt x="714" y="1383"/>
                </a:lnTo>
                <a:lnTo>
                  <a:pt x="717" y="1371"/>
                </a:lnTo>
                <a:lnTo>
                  <a:pt x="720" y="1361"/>
                </a:lnTo>
                <a:lnTo>
                  <a:pt x="723" y="1350"/>
                </a:lnTo>
                <a:lnTo>
                  <a:pt x="727" y="1339"/>
                </a:lnTo>
                <a:lnTo>
                  <a:pt x="732" y="1329"/>
                </a:lnTo>
                <a:lnTo>
                  <a:pt x="737" y="1319"/>
                </a:lnTo>
                <a:lnTo>
                  <a:pt x="743" y="1309"/>
                </a:lnTo>
                <a:lnTo>
                  <a:pt x="749" y="1300"/>
                </a:lnTo>
                <a:lnTo>
                  <a:pt x="755" y="1291"/>
                </a:lnTo>
                <a:lnTo>
                  <a:pt x="762" y="1282"/>
                </a:lnTo>
                <a:lnTo>
                  <a:pt x="769" y="1274"/>
                </a:lnTo>
                <a:lnTo>
                  <a:pt x="777" y="1266"/>
                </a:lnTo>
                <a:lnTo>
                  <a:pt x="785" y="1258"/>
                </a:lnTo>
                <a:lnTo>
                  <a:pt x="793" y="1251"/>
                </a:lnTo>
                <a:lnTo>
                  <a:pt x="802" y="1244"/>
                </a:lnTo>
                <a:lnTo>
                  <a:pt x="811" y="1237"/>
                </a:lnTo>
                <a:lnTo>
                  <a:pt x="820" y="1231"/>
                </a:lnTo>
                <a:lnTo>
                  <a:pt x="830" y="1226"/>
                </a:lnTo>
                <a:lnTo>
                  <a:pt x="840" y="1221"/>
                </a:lnTo>
                <a:lnTo>
                  <a:pt x="850" y="1216"/>
                </a:lnTo>
                <a:lnTo>
                  <a:pt x="860" y="1212"/>
                </a:lnTo>
                <a:lnTo>
                  <a:pt x="871" y="1208"/>
                </a:lnTo>
                <a:lnTo>
                  <a:pt x="876" y="1207"/>
                </a:lnTo>
                <a:lnTo>
                  <a:pt x="882" y="1205"/>
                </a:lnTo>
                <a:lnTo>
                  <a:pt x="893" y="1203"/>
                </a:lnTo>
                <a:lnTo>
                  <a:pt x="904" y="1201"/>
                </a:lnTo>
                <a:lnTo>
                  <a:pt x="916" y="1199"/>
                </a:lnTo>
                <a:lnTo>
                  <a:pt x="927" y="1198"/>
                </a:lnTo>
                <a:lnTo>
                  <a:pt x="939" y="1198"/>
                </a:lnTo>
                <a:lnTo>
                  <a:pt x="957" y="1199"/>
                </a:lnTo>
                <a:lnTo>
                  <a:pt x="975" y="1201"/>
                </a:lnTo>
                <a:lnTo>
                  <a:pt x="984" y="1202"/>
                </a:lnTo>
                <a:lnTo>
                  <a:pt x="993" y="1204"/>
                </a:lnTo>
                <a:lnTo>
                  <a:pt x="1001" y="1206"/>
                </a:lnTo>
                <a:lnTo>
                  <a:pt x="1010" y="1209"/>
                </a:lnTo>
                <a:lnTo>
                  <a:pt x="1010" y="932"/>
                </a:lnTo>
                <a:lnTo>
                  <a:pt x="997" y="930"/>
                </a:lnTo>
                <a:lnTo>
                  <a:pt x="984" y="929"/>
                </a:lnTo>
                <a:lnTo>
                  <a:pt x="971" y="928"/>
                </a:lnTo>
                <a:lnTo>
                  <a:pt x="958" y="928"/>
                </a:lnTo>
                <a:lnTo>
                  <a:pt x="932" y="928"/>
                </a:lnTo>
                <a:lnTo>
                  <a:pt x="919" y="928"/>
                </a:lnTo>
                <a:lnTo>
                  <a:pt x="905" y="929"/>
                </a:lnTo>
                <a:lnTo>
                  <a:pt x="892" y="930"/>
                </a:lnTo>
                <a:lnTo>
                  <a:pt x="880" y="932"/>
                </a:lnTo>
                <a:lnTo>
                  <a:pt x="854" y="936"/>
                </a:lnTo>
                <a:lnTo>
                  <a:pt x="828" y="941"/>
                </a:lnTo>
                <a:lnTo>
                  <a:pt x="816" y="944"/>
                </a:lnTo>
                <a:lnTo>
                  <a:pt x="803" y="948"/>
                </a:lnTo>
                <a:lnTo>
                  <a:pt x="791" y="952"/>
                </a:lnTo>
                <a:lnTo>
                  <a:pt x="779" y="956"/>
                </a:lnTo>
                <a:lnTo>
                  <a:pt x="766" y="960"/>
                </a:lnTo>
                <a:lnTo>
                  <a:pt x="754" y="965"/>
                </a:lnTo>
                <a:lnTo>
                  <a:pt x="742" y="970"/>
                </a:lnTo>
                <a:lnTo>
                  <a:pt x="730" y="975"/>
                </a:lnTo>
                <a:lnTo>
                  <a:pt x="719" y="981"/>
                </a:lnTo>
                <a:lnTo>
                  <a:pt x="707" y="987"/>
                </a:lnTo>
                <a:lnTo>
                  <a:pt x="696" y="993"/>
                </a:lnTo>
                <a:lnTo>
                  <a:pt x="684" y="1000"/>
                </a:lnTo>
                <a:lnTo>
                  <a:pt x="662" y="1014"/>
                </a:lnTo>
                <a:lnTo>
                  <a:pt x="641" y="1029"/>
                </a:lnTo>
                <a:lnTo>
                  <a:pt x="630" y="1037"/>
                </a:lnTo>
                <a:lnTo>
                  <a:pt x="620" y="1046"/>
                </a:lnTo>
                <a:lnTo>
                  <a:pt x="611" y="1053"/>
                </a:lnTo>
                <a:lnTo>
                  <a:pt x="603" y="1061"/>
                </a:lnTo>
                <a:lnTo>
                  <a:pt x="595" y="1069"/>
                </a:lnTo>
                <a:lnTo>
                  <a:pt x="586" y="1078"/>
                </a:lnTo>
                <a:lnTo>
                  <a:pt x="578" y="1086"/>
                </a:lnTo>
                <a:lnTo>
                  <a:pt x="571" y="1095"/>
                </a:lnTo>
                <a:lnTo>
                  <a:pt x="563" y="1104"/>
                </a:lnTo>
                <a:lnTo>
                  <a:pt x="556" y="1113"/>
                </a:lnTo>
                <a:lnTo>
                  <a:pt x="548" y="1122"/>
                </a:lnTo>
                <a:lnTo>
                  <a:pt x="541" y="1131"/>
                </a:lnTo>
                <a:lnTo>
                  <a:pt x="528" y="1150"/>
                </a:lnTo>
                <a:lnTo>
                  <a:pt x="515" y="1169"/>
                </a:lnTo>
                <a:lnTo>
                  <a:pt x="504" y="1190"/>
                </a:lnTo>
                <a:lnTo>
                  <a:pt x="498" y="1200"/>
                </a:lnTo>
                <a:lnTo>
                  <a:pt x="494" y="1207"/>
                </a:lnTo>
                <a:lnTo>
                  <a:pt x="490" y="1216"/>
                </a:lnTo>
                <a:lnTo>
                  <a:pt x="481" y="1237"/>
                </a:lnTo>
                <a:lnTo>
                  <a:pt x="471" y="1263"/>
                </a:lnTo>
                <a:lnTo>
                  <a:pt x="466" y="1278"/>
                </a:lnTo>
                <a:lnTo>
                  <a:pt x="462" y="1295"/>
                </a:lnTo>
                <a:lnTo>
                  <a:pt x="457" y="1312"/>
                </a:lnTo>
                <a:lnTo>
                  <a:pt x="453" y="1331"/>
                </a:lnTo>
                <a:lnTo>
                  <a:pt x="450" y="1351"/>
                </a:lnTo>
                <a:lnTo>
                  <a:pt x="447" y="1372"/>
                </a:lnTo>
                <a:lnTo>
                  <a:pt x="445" y="1395"/>
                </a:lnTo>
                <a:lnTo>
                  <a:pt x="443" y="1419"/>
                </a:lnTo>
                <a:lnTo>
                  <a:pt x="443" y="1432"/>
                </a:lnTo>
                <a:lnTo>
                  <a:pt x="443" y="1446"/>
                </a:lnTo>
                <a:lnTo>
                  <a:pt x="444" y="1460"/>
                </a:lnTo>
                <a:lnTo>
                  <a:pt x="445" y="1473"/>
                </a:lnTo>
                <a:lnTo>
                  <a:pt x="448" y="1500"/>
                </a:lnTo>
                <a:lnTo>
                  <a:pt x="450" y="1513"/>
                </a:lnTo>
                <a:lnTo>
                  <a:pt x="453" y="1525"/>
                </a:lnTo>
                <a:lnTo>
                  <a:pt x="458" y="1548"/>
                </a:lnTo>
                <a:lnTo>
                  <a:pt x="463" y="1568"/>
                </a:lnTo>
                <a:lnTo>
                  <a:pt x="468" y="1586"/>
                </a:lnTo>
                <a:lnTo>
                  <a:pt x="473" y="1600"/>
                </a:lnTo>
                <a:lnTo>
                  <a:pt x="481" y="1621"/>
                </a:lnTo>
                <a:lnTo>
                  <a:pt x="488" y="1637"/>
                </a:lnTo>
                <a:lnTo>
                  <a:pt x="496" y="1655"/>
                </a:lnTo>
                <a:lnTo>
                  <a:pt x="501" y="1664"/>
                </a:lnTo>
                <a:lnTo>
                  <a:pt x="507" y="1674"/>
                </a:lnTo>
                <a:lnTo>
                  <a:pt x="512" y="1684"/>
                </a:lnTo>
                <a:lnTo>
                  <a:pt x="518" y="1694"/>
                </a:lnTo>
                <a:lnTo>
                  <a:pt x="532" y="1716"/>
                </a:lnTo>
                <a:lnTo>
                  <a:pt x="539" y="1726"/>
                </a:lnTo>
                <a:lnTo>
                  <a:pt x="547" y="1736"/>
                </a:lnTo>
                <a:lnTo>
                  <a:pt x="559" y="1752"/>
                </a:lnTo>
                <a:lnTo>
                  <a:pt x="573" y="1767"/>
                </a:lnTo>
                <a:lnTo>
                  <a:pt x="587" y="1782"/>
                </a:lnTo>
                <a:lnTo>
                  <a:pt x="602" y="1796"/>
                </a:lnTo>
                <a:lnTo>
                  <a:pt x="617" y="1810"/>
                </a:lnTo>
                <a:lnTo>
                  <a:pt x="632" y="1823"/>
                </a:lnTo>
                <a:lnTo>
                  <a:pt x="648" y="1836"/>
                </a:lnTo>
                <a:lnTo>
                  <a:pt x="665" y="1848"/>
                </a:lnTo>
                <a:lnTo>
                  <a:pt x="690" y="1863"/>
                </a:lnTo>
                <a:lnTo>
                  <a:pt x="702" y="1870"/>
                </a:lnTo>
                <a:lnTo>
                  <a:pt x="715" y="1877"/>
                </a:lnTo>
                <a:lnTo>
                  <a:pt x="727" y="1883"/>
                </a:lnTo>
                <a:lnTo>
                  <a:pt x="740" y="1889"/>
                </a:lnTo>
                <a:lnTo>
                  <a:pt x="764" y="1899"/>
                </a:lnTo>
                <a:lnTo>
                  <a:pt x="788" y="1907"/>
                </a:lnTo>
                <a:lnTo>
                  <a:pt x="811" y="1914"/>
                </a:lnTo>
                <a:lnTo>
                  <a:pt x="833" y="1919"/>
                </a:lnTo>
                <a:lnTo>
                  <a:pt x="854" y="1923"/>
                </a:lnTo>
                <a:lnTo>
                  <a:pt x="873" y="1926"/>
                </a:lnTo>
                <a:lnTo>
                  <a:pt x="890" y="1929"/>
                </a:lnTo>
                <a:lnTo>
                  <a:pt x="906" y="1930"/>
                </a:lnTo>
                <a:lnTo>
                  <a:pt x="919" y="1931"/>
                </a:lnTo>
                <a:lnTo>
                  <a:pt x="929" y="1931"/>
                </a:lnTo>
                <a:lnTo>
                  <a:pt x="937" y="1931"/>
                </a:lnTo>
                <a:lnTo>
                  <a:pt x="944" y="1931"/>
                </a:lnTo>
                <a:lnTo>
                  <a:pt x="973" y="1930"/>
                </a:lnTo>
                <a:lnTo>
                  <a:pt x="995" y="1929"/>
                </a:lnTo>
                <a:lnTo>
                  <a:pt x="1007" y="1927"/>
                </a:lnTo>
                <a:lnTo>
                  <a:pt x="1020" y="1925"/>
                </a:lnTo>
                <a:lnTo>
                  <a:pt x="1049" y="1920"/>
                </a:lnTo>
                <a:lnTo>
                  <a:pt x="1065" y="1916"/>
                </a:lnTo>
                <a:lnTo>
                  <a:pt x="1081" y="1912"/>
                </a:lnTo>
                <a:lnTo>
                  <a:pt x="1097" y="1907"/>
                </a:lnTo>
                <a:lnTo>
                  <a:pt x="1115" y="1901"/>
                </a:lnTo>
                <a:lnTo>
                  <a:pt x="1133" y="1894"/>
                </a:lnTo>
                <a:lnTo>
                  <a:pt x="1151" y="1886"/>
                </a:lnTo>
                <a:lnTo>
                  <a:pt x="1171" y="1876"/>
                </a:lnTo>
                <a:lnTo>
                  <a:pt x="1189" y="1866"/>
                </a:lnTo>
                <a:lnTo>
                  <a:pt x="1206" y="1855"/>
                </a:lnTo>
                <a:lnTo>
                  <a:pt x="1222" y="1845"/>
                </a:lnTo>
                <a:lnTo>
                  <a:pt x="1237" y="1834"/>
                </a:lnTo>
                <a:lnTo>
                  <a:pt x="1251" y="1824"/>
                </a:lnTo>
                <a:lnTo>
                  <a:pt x="1264" y="1813"/>
                </a:lnTo>
                <a:lnTo>
                  <a:pt x="1275" y="1804"/>
                </a:lnTo>
                <a:lnTo>
                  <a:pt x="1285" y="1795"/>
                </a:lnTo>
                <a:lnTo>
                  <a:pt x="1294" y="1786"/>
                </a:lnTo>
                <a:lnTo>
                  <a:pt x="1308" y="1772"/>
                </a:lnTo>
                <a:lnTo>
                  <a:pt x="1319" y="1760"/>
                </a:lnTo>
                <a:lnTo>
                  <a:pt x="1333" y="1742"/>
                </a:lnTo>
                <a:lnTo>
                  <a:pt x="1346" y="1725"/>
                </a:lnTo>
                <a:lnTo>
                  <a:pt x="1359" y="1706"/>
                </a:lnTo>
                <a:lnTo>
                  <a:pt x="1371" y="1687"/>
                </a:lnTo>
                <a:lnTo>
                  <a:pt x="1382" y="1667"/>
                </a:lnTo>
                <a:lnTo>
                  <a:pt x="1392" y="1648"/>
                </a:lnTo>
                <a:lnTo>
                  <a:pt x="1402" y="1627"/>
                </a:lnTo>
                <a:lnTo>
                  <a:pt x="1410" y="1607"/>
                </a:lnTo>
                <a:lnTo>
                  <a:pt x="1415" y="1595"/>
                </a:lnTo>
                <a:lnTo>
                  <a:pt x="1419" y="1582"/>
                </a:lnTo>
                <a:lnTo>
                  <a:pt x="1422" y="1569"/>
                </a:lnTo>
                <a:lnTo>
                  <a:pt x="1426" y="1557"/>
                </a:lnTo>
                <a:lnTo>
                  <a:pt x="1431" y="1532"/>
                </a:lnTo>
                <a:lnTo>
                  <a:pt x="1436" y="1507"/>
                </a:lnTo>
                <a:lnTo>
                  <a:pt x="1438" y="1496"/>
                </a:lnTo>
                <a:lnTo>
                  <a:pt x="1439" y="1485"/>
                </a:lnTo>
                <a:lnTo>
                  <a:pt x="1441" y="1464"/>
                </a:lnTo>
                <a:lnTo>
                  <a:pt x="1443" y="1447"/>
                </a:lnTo>
                <a:lnTo>
                  <a:pt x="1443" y="1433"/>
                </a:lnTo>
                <a:lnTo>
                  <a:pt x="1443" y="874"/>
                </a:lnTo>
                <a:lnTo>
                  <a:pt x="1490" y="905"/>
                </a:lnTo>
                <a:lnTo>
                  <a:pt x="1502" y="912"/>
                </a:lnTo>
                <a:lnTo>
                  <a:pt x="1516" y="919"/>
                </a:lnTo>
                <a:lnTo>
                  <a:pt x="1535" y="929"/>
                </a:lnTo>
                <a:lnTo>
                  <a:pt x="1558" y="939"/>
                </a:lnTo>
                <a:lnTo>
                  <a:pt x="1571" y="945"/>
                </a:lnTo>
                <a:lnTo>
                  <a:pt x="1586" y="950"/>
                </a:lnTo>
                <a:lnTo>
                  <a:pt x="1618" y="962"/>
                </a:lnTo>
                <a:lnTo>
                  <a:pt x="1635" y="967"/>
                </a:lnTo>
                <a:lnTo>
                  <a:pt x="1653" y="972"/>
                </a:lnTo>
                <a:lnTo>
                  <a:pt x="1680" y="979"/>
                </a:lnTo>
                <a:lnTo>
                  <a:pt x="1695" y="981"/>
                </a:lnTo>
                <a:lnTo>
                  <a:pt x="1709" y="984"/>
                </a:lnTo>
                <a:lnTo>
                  <a:pt x="1737" y="988"/>
                </a:lnTo>
                <a:lnTo>
                  <a:pt x="1763" y="991"/>
                </a:lnTo>
                <a:lnTo>
                  <a:pt x="1786" y="993"/>
                </a:lnTo>
                <a:lnTo>
                  <a:pt x="1804" y="994"/>
                </a:lnTo>
                <a:lnTo>
                  <a:pt x="1820" y="995"/>
                </a:lnTo>
                <a:lnTo>
                  <a:pt x="1820" y="724"/>
                </a:lnTo>
                <a:lnTo>
                  <a:pt x="1813" y="725"/>
                </a:lnTo>
                <a:lnTo>
                  <a:pt x="1806" y="725"/>
                </a:lnTo>
                <a:lnTo>
                  <a:pt x="1789" y="724"/>
                </a:lnTo>
                <a:lnTo>
                  <a:pt x="1769" y="722"/>
                </a:lnTo>
                <a:lnTo>
                  <a:pt x="1748" y="718"/>
                </a:lnTo>
                <a:lnTo>
                  <a:pt x="1724" y="712"/>
                </a:lnTo>
                <a:lnTo>
                  <a:pt x="1712" y="708"/>
                </a:lnTo>
                <a:lnTo>
                  <a:pt x="1700" y="704"/>
                </a:lnTo>
                <a:lnTo>
                  <a:pt x="1674" y="695"/>
                </a:lnTo>
                <a:lnTo>
                  <a:pt x="1661" y="689"/>
                </a:lnTo>
                <a:lnTo>
                  <a:pt x="1648" y="683"/>
                </a:lnTo>
                <a:close/>
                <a:moveTo>
                  <a:pt x="0" y="0"/>
                </a:moveTo>
                <a:lnTo>
                  <a:pt x="567" y="0"/>
                </a:lnTo>
                <a:lnTo>
                  <a:pt x="1135" y="0"/>
                </a:lnTo>
                <a:lnTo>
                  <a:pt x="1702" y="0"/>
                </a:lnTo>
                <a:lnTo>
                  <a:pt x="2269" y="0"/>
                </a:lnTo>
                <a:lnTo>
                  <a:pt x="2269" y="568"/>
                </a:lnTo>
                <a:lnTo>
                  <a:pt x="2269" y="1135"/>
                </a:lnTo>
                <a:lnTo>
                  <a:pt x="2269" y="1703"/>
                </a:lnTo>
                <a:lnTo>
                  <a:pt x="2269" y="2270"/>
                </a:lnTo>
                <a:lnTo>
                  <a:pt x="1702" y="2270"/>
                </a:lnTo>
                <a:lnTo>
                  <a:pt x="1135" y="2270"/>
                </a:lnTo>
                <a:lnTo>
                  <a:pt x="567" y="2270"/>
                </a:lnTo>
                <a:lnTo>
                  <a:pt x="0" y="2270"/>
                </a:lnTo>
                <a:lnTo>
                  <a:pt x="0" y="1703"/>
                </a:lnTo>
                <a:lnTo>
                  <a:pt x="0" y="1135"/>
                </a:lnTo>
                <a:lnTo>
                  <a:pt x="0" y="568"/>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15059250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blank" preserve="1">
  <p:cSld name="Logo 2 Blue">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21E38ACC-0BAA-4F19-8597-F43E2B2A0996}"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sp>
        <p:nvSpPr>
          <p:cNvPr id="30" name="Freeform: Shape 29">
            <a:extLst>
              <a:ext uri="{FF2B5EF4-FFF2-40B4-BE49-F238E27FC236}">
                <a16:creationId xmlns:a16="http://schemas.microsoft.com/office/drawing/2014/main" id="{AE057119-D07F-EA05-F1F2-BC2F1F455CFE}"/>
              </a:ext>
              <a:ext uri="{C183D7F6-B498-43B3-948B-1728B52AA6E4}">
                <adec:decorative xmlns:adec="http://schemas.microsoft.com/office/drawing/2017/decorative" val="1"/>
              </a:ext>
            </a:extLst>
          </p:cNvPr>
          <p:cNvSpPr/>
          <p:nvPr userDrawn="1"/>
        </p:nvSpPr>
        <p:spPr>
          <a:xfrm>
            <a:off x="3503712" y="0"/>
            <a:ext cx="8688289" cy="6858000"/>
          </a:xfrm>
          <a:custGeom>
            <a:avLst/>
            <a:gdLst>
              <a:gd name="connsiteX0" fmla="*/ 8688288 w 8688289"/>
              <a:gd name="connsiteY0" fmla="*/ 4328128 h 6858000"/>
              <a:gd name="connsiteX1" fmla="*/ 8688288 w 8688289"/>
              <a:gd name="connsiteY1" fmla="*/ 6858000 h 6858000"/>
              <a:gd name="connsiteX2" fmla="*/ 6155182 w 8688289"/>
              <a:gd name="connsiteY2" fmla="*/ 6858000 h 6858000"/>
              <a:gd name="connsiteX3" fmla="*/ 6180380 w 8688289"/>
              <a:gd name="connsiteY3" fmla="*/ 6830469 h 6858000"/>
              <a:gd name="connsiteX4" fmla="*/ 6375147 w 8688289"/>
              <a:gd name="connsiteY4" fmla="*/ 6625268 h 6858000"/>
              <a:gd name="connsiteX5" fmla="*/ 6573392 w 8688289"/>
              <a:gd name="connsiteY5" fmla="*/ 6416589 h 6858000"/>
              <a:gd name="connsiteX6" fmla="*/ 6778594 w 8688289"/>
              <a:gd name="connsiteY6" fmla="*/ 6207910 h 6858000"/>
              <a:gd name="connsiteX7" fmla="*/ 6987273 w 8688289"/>
              <a:gd name="connsiteY7" fmla="*/ 5992275 h 6858000"/>
              <a:gd name="connsiteX8" fmla="*/ 7202908 w 8688289"/>
              <a:gd name="connsiteY8" fmla="*/ 5780117 h 6858000"/>
              <a:gd name="connsiteX9" fmla="*/ 7422021 w 8688289"/>
              <a:gd name="connsiteY9" fmla="*/ 5564482 h 6858000"/>
              <a:gd name="connsiteX10" fmla="*/ 7860247 w 8688289"/>
              <a:gd name="connsiteY10" fmla="*/ 5133213 h 6858000"/>
              <a:gd name="connsiteX11" fmla="*/ 8305429 w 8688289"/>
              <a:gd name="connsiteY11" fmla="*/ 4701942 h 6858000"/>
              <a:gd name="connsiteX12" fmla="*/ 7032922 w 8688289"/>
              <a:gd name="connsiteY12" fmla="*/ 0 h 6858000"/>
              <a:gd name="connsiteX13" fmla="*/ 8688289 w 8688289"/>
              <a:gd name="connsiteY13" fmla="*/ 0 h 6858000"/>
              <a:gd name="connsiteX14" fmla="*/ 8688289 w 8688289"/>
              <a:gd name="connsiteY14" fmla="*/ 2405427 h 6858000"/>
              <a:gd name="connsiteX15" fmla="*/ 8611494 w 8688289"/>
              <a:gd name="connsiteY15" fmla="*/ 2503855 h 6858000"/>
              <a:gd name="connsiteX16" fmla="*/ 8489765 w 8688289"/>
              <a:gd name="connsiteY16" fmla="*/ 2653408 h 6858000"/>
              <a:gd name="connsiteX17" fmla="*/ 8371513 w 8688289"/>
              <a:gd name="connsiteY17" fmla="*/ 2802961 h 6858000"/>
              <a:gd name="connsiteX18" fmla="*/ 8138488 w 8688289"/>
              <a:gd name="connsiteY18" fmla="*/ 3088156 h 6858000"/>
              <a:gd name="connsiteX19" fmla="*/ 7919375 w 8688289"/>
              <a:gd name="connsiteY19" fmla="*/ 3355961 h 6858000"/>
              <a:gd name="connsiteX20" fmla="*/ 7710695 w 8688289"/>
              <a:gd name="connsiteY20" fmla="*/ 3599420 h 6858000"/>
              <a:gd name="connsiteX21" fmla="*/ 7362897 w 8688289"/>
              <a:gd name="connsiteY21" fmla="*/ 4013300 h 6858000"/>
              <a:gd name="connsiteX22" fmla="*/ 7220299 w 8688289"/>
              <a:gd name="connsiteY22" fmla="*/ 4176765 h 6858000"/>
              <a:gd name="connsiteX23" fmla="*/ 7164652 w 8688289"/>
              <a:gd name="connsiteY23" fmla="*/ 4242847 h 6858000"/>
              <a:gd name="connsiteX24" fmla="*/ 7112482 w 8688289"/>
              <a:gd name="connsiteY24" fmla="*/ 4305451 h 6858000"/>
              <a:gd name="connsiteX25" fmla="*/ 7032489 w 8688289"/>
              <a:gd name="connsiteY25" fmla="*/ 4399356 h 6858000"/>
              <a:gd name="connsiteX26" fmla="*/ 6945539 w 8688289"/>
              <a:gd name="connsiteY26" fmla="*/ 4503696 h 6858000"/>
              <a:gd name="connsiteX27" fmla="*/ 6740337 w 8688289"/>
              <a:gd name="connsiteY27" fmla="*/ 4733243 h 6858000"/>
              <a:gd name="connsiteX28" fmla="*/ 6510791 w 8688289"/>
              <a:gd name="connsiteY28" fmla="*/ 4990614 h 6858000"/>
              <a:gd name="connsiteX29" fmla="*/ 6260375 w 8688289"/>
              <a:gd name="connsiteY29" fmla="*/ 5268852 h 6858000"/>
              <a:gd name="connsiteX30" fmla="*/ 5992571 w 8688289"/>
              <a:gd name="connsiteY30" fmla="*/ 5564481 h 6858000"/>
              <a:gd name="connsiteX31" fmla="*/ 5717810 w 8688289"/>
              <a:gd name="connsiteY31" fmla="*/ 5874022 h 6858000"/>
              <a:gd name="connsiteX32" fmla="*/ 5436093 w 8688289"/>
              <a:gd name="connsiteY32" fmla="*/ 6200952 h 6858000"/>
              <a:gd name="connsiteX33" fmla="*/ 5293495 w 8688289"/>
              <a:gd name="connsiteY33" fmla="*/ 6364418 h 6858000"/>
              <a:gd name="connsiteX34" fmla="*/ 5154376 w 8688289"/>
              <a:gd name="connsiteY34" fmla="*/ 6531361 h 6858000"/>
              <a:gd name="connsiteX35" fmla="*/ 5015257 w 8688289"/>
              <a:gd name="connsiteY35" fmla="*/ 6698304 h 6858000"/>
              <a:gd name="connsiteX36" fmla="*/ 4885504 w 8688289"/>
              <a:gd name="connsiteY36" fmla="*/ 6858000 h 6858000"/>
              <a:gd name="connsiteX37" fmla="*/ 1863258 w 8688289"/>
              <a:gd name="connsiteY37" fmla="*/ 6858000 h 6858000"/>
              <a:gd name="connsiteX38" fmla="*/ 1878114 w 8688289"/>
              <a:gd name="connsiteY38" fmla="*/ 6820034 h 6858000"/>
              <a:gd name="connsiteX39" fmla="*/ 1909416 w 8688289"/>
              <a:gd name="connsiteY39" fmla="*/ 6736562 h 6858000"/>
              <a:gd name="connsiteX40" fmla="*/ 1947674 w 8688289"/>
              <a:gd name="connsiteY40" fmla="*/ 6656568 h 6858000"/>
              <a:gd name="connsiteX41" fmla="*/ 2020711 w 8688289"/>
              <a:gd name="connsiteY41" fmla="*/ 6493103 h 6858000"/>
              <a:gd name="connsiteX42" fmla="*/ 2104183 w 8688289"/>
              <a:gd name="connsiteY42" fmla="*/ 6326160 h 6858000"/>
              <a:gd name="connsiteX43" fmla="*/ 2194611 w 8688289"/>
              <a:gd name="connsiteY43" fmla="*/ 6152261 h 6858000"/>
              <a:gd name="connsiteX44" fmla="*/ 2243303 w 8688289"/>
              <a:gd name="connsiteY44" fmla="*/ 6068789 h 6858000"/>
              <a:gd name="connsiteX45" fmla="*/ 2291994 w 8688289"/>
              <a:gd name="connsiteY45" fmla="*/ 5985317 h 6858000"/>
              <a:gd name="connsiteX46" fmla="*/ 2340686 w 8688289"/>
              <a:gd name="connsiteY46" fmla="*/ 5898368 h 6858000"/>
              <a:gd name="connsiteX47" fmla="*/ 2392856 w 8688289"/>
              <a:gd name="connsiteY47" fmla="*/ 5814896 h 6858000"/>
              <a:gd name="connsiteX48" fmla="*/ 2441548 w 8688289"/>
              <a:gd name="connsiteY48" fmla="*/ 5727946 h 6858000"/>
              <a:gd name="connsiteX49" fmla="*/ 2500673 w 8688289"/>
              <a:gd name="connsiteY49" fmla="*/ 5644475 h 6858000"/>
              <a:gd name="connsiteX50" fmla="*/ 2608491 w 8688289"/>
              <a:gd name="connsiteY50" fmla="*/ 5474054 h 6858000"/>
              <a:gd name="connsiteX51" fmla="*/ 2664139 w 8688289"/>
              <a:gd name="connsiteY51" fmla="*/ 5390582 h 6858000"/>
              <a:gd name="connsiteX52" fmla="*/ 2719786 w 8688289"/>
              <a:gd name="connsiteY52" fmla="*/ 5307110 h 6858000"/>
              <a:gd name="connsiteX53" fmla="*/ 2834560 w 8688289"/>
              <a:gd name="connsiteY53" fmla="*/ 5140167 h 6858000"/>
              <a:gd name="connsiteX54" fmla="*/ 2949334 w 8688289"/>
              <a:gd name="connsiteY54" fmla="*/ 4976702 h 6858000"/>
              <a:gd name="connsiteX55" fmla="*/ 3067585 w 8688289"/>
              <a:gd name="connsiteY55" fmla="*/ 4813236 h 6858000"/>
              <a:gd name="connsiteX56" fmla="*/ 3185837 w 8688289"/>
              <a:gd name="connsiteY56" fmla="*/ 4656727 h 6858000"/>
              <a:gd name="connsiteX57" fmla="*/ 3300610 w 8688289"/>
              <a:gd name="connsiteY57" fmla="*/ 4500218 h 6858000"/>
              <a:gd name="connsiteX58" fmla="*/ 3359736 w 8688289"/>
              <a:gd name="connsiteY58" fmla="*/ 4423702 h 6858000"/>
              <a:gd name="connsiteX59" fmla="*/ 3418862 w 8688289"/>
              <a:gd name="connsiteY59" fmla="*/ 4350664 h 6858000"/>
              <a:gd name="connsiteX60" fmla="*/ 3533635 w 8688289"/>
              <a:gd name="connsiteY60" fmla="*/ 4204589 h 6858000"/>
              <a:gd name="connsiteX61" fmla="*/ 3644931 w 8688289"/>
              <a:gd name="connsiteY61" fmla="*/ 4061992 h 6858000"/>
              <a:gd name="connsiteX62" fmla="*/ 3752748 w 8688289"/>
              <a:gd name="connsiteY62" fmla="*/ 3926350 h 6858000"/>
              <a:gd name="connsiteX63" fmla="*/ 3860566 w 8688289"/>
              <a:gd name="connsiteY63" fmla="*/ 3797665 h 6858000"/>
              <a:gd name="connsiteX64" fmla="*/ 3961427 w 8688289"/>
              <a:gd name="connsiteY64" fmla="*/ 3675935 h 6858000"/>
              <a:gd name="connsiteX65" fmla="*/ 4149238 w 8688289"/>
              <a:gd name="connsiteY65" fmla="*/ 3456822 h 6858000"/>
              <a:gd name="connsiteX66" fmla="*/ 4309226 w 8688289"/>
              <a:gd name="connsiteY66" fmla="*/ 3269011 h 6858000"/>
              <a:gd name="connsiteX67" fmla="*/ 4535295 w 8688289"/>
              <a:gd name="connsiteY67" fmla="*/ 3011640 h 6858000"/>
              <a:gd name="connsiteX68" fmla="*/ 4684848 w 8688289"/>
              <a:gd name="connsiteY68" fmla="*/ 2837741 h 6858000"/>
              <a:gd name="connsiteX69" fmla="*/ 4862226 w 8688289"/>
              <a:gd name="connsiteY69" fmla="*/ 2632540 h 6858000"/>
              <a:gd name="connsiteX70" fmla="*/ 5279584 w 8688289"/>
              <a:gd name="connsiteY70" fmla="*/ 2138666 h 6858000"/>
              <a:gd name="connsiteX71" fmla="*/ 5512609 w 8688289"/>
              <a:gd name="connsiteY71" fmla="*/ 1860427 h 6858000"/>
              <a:gd name="connsiteX72" fmla="*/ 5759546 w 8688289"/>
              <a:gd name="connsiteY72" fmla="*/ 1561321 h 6858000"/>
              <a:gd name="connsiteX73" fmla="*/ 6270809 w 8688289"/>
              <a:gd name="connsiteY73" fmla="*/ 938761 h 6858000"/>
              <a:gd name="connsiteX74" fmla="*/ 6531659 w 8688289"/>
              <a:gd name="connsiteY74" fmla="*/ 618787 h 6858000"/>
              <a:gd name="connsiteX75" fmla="*/ 6789029 w 8688289"/>
              <a:gd name="connsiteY75" fmla="*/ 302290 h 6858000"/>
              <a:gd name="connsiteX76" fmla="*/ 2320585 w 8688289"/>
              <a:gd name="connsiteY76" fmla="*/ 0 h 6858000"/>
              <a:gd name="connsiteX77" fmla="*/ 5394900 w 8688289"/>
              <a:gd name="connsiteY77" fmla="*/ 0 h 6858000"/>
              <a:gd name="connsiteX78" fmla="*/ 5324796 w 8688289"/>
              <a:gd name="connsiteY78" fmla="*/ 90134 h 6858000"/>
              <a:gd name="connsiteX79" fmla="*/ 5053513 w 8688289"/>
              <a:gd name="connsiteY79" fmla="*/ 441409 h 6858000"/>
              <a:gd name="connsiteX80" fmla="*/ 4497036 w 8688289"/>
              <a:gd name="connsiteY80" fmla="*/ 1150919 h 6858000"/>
              <a:gd name="connsiteX81" fmla="*/ 4215319 w 8688289"/>
              <a:gd name="connsiteY81" fmla="*/ 1509151 h 6858000"/>
              <a:gd name="connsiteX82" fmla="*/ 3933602 w 8688289"/>
              <a:gd name="connsiteY82" fmla="*/ 1867384 h 6858000"/>
              <a:gd name="connsiteX83" fmla="*/ 3658841 w 8688289"/>
              <a:gd name="connsiteY83" fmla="*/ 2229094 h 6858000"/>
              <a:gd name="connsiteX84" fmla="*/ 3519722 w 8688289"/>
              <a:gd name="connsiteY84" fmla="*/ 2409949 h 6858000"/>
              <a:gd name="connsiteX85" fmla="*/ 3384080 w 8688289"/>
              <a:gd name="connsiteY85" fmla="*/ 2590805 h 6858000"/>
              <a:gd name="connsiteX86" fmla="*/ 3248439 w 8688289"/>
              <a:gd name="connsiteY86" fmla="*/ 2771660 h 6858000"/>
              <a:gd name="connsiteX87" fmla="*/ 3116275 w 8688289"/>
              <a:gd name="connsiteY87" fmla="*/ 2952515 h 6858000"/>
              <a:gd name="connsiteX88" fmla="*/ 2984112 w 8688289"/>
              <a:gd name="connsiteY88" fmla="*/ 3133370 h 6858000"/>
              <a:gd name="connsiteX89" fmla="*/ 2855426 w 8688289"/>
              <a:gd name="connsiteY89" fmla="*/ 3314225 h 6858000"/>
              <a:gd name="connsiteX90" fmla="*/ 2730219 w 8688289"/>
              <a:gd name="connsiteY90" fmla="*/ 3498559 h 6858000"/>
              <a:gd name="connsiteX91" fmla="*/ 2605011 w 8688289"/>
              <a:gd name="connsiteY91" fmla="*/ 3679414 h 6858000"/>
              <a:gd name="connsiteX92" fmla="*/ 2486760 w 8688289"/>
              <a:gd name="connsiteY92" fmla="*/ 3860269 h 6858000"/>
              <a:gd name="connsiteX93" fmla="*/ 2365030 w 8688289"/>
              <a:gd name="connsiteY93" fmla="*/ 4044602 h 6858000"/>
              <a:gd name="connsiteX94" fmla="*/ 2250257 w 8688289"/>
              <a:gd name="connsiteY94" fmla="*/ 4225458 h 6858000"/>
              <a:gd name="connsiteX95" fmla="*/ 2135483 w 8688289"/>
              <a:gd name="connsiteY95" fmla="*/ 4406313 h 6858000"/>
              <a:gd name="connsiteX96" fmla="*/ 2027666 w 8688289"/>
              <a:gd name="connsiteY96" fmla="*/ 4587168 h 6858000"/>
              <a:gd name="connsiteX97" fmla="*/ 1923326 w 8688289"/>
              <a:gd name="connsiteY97" fmla="*/ 4771501 h 6858000"/>
              <a:gd name="connsiteX98" fmla="*/ 1825943 w 8688289"/>
              <a:gd name="connsiteY98" fmla="*/ 4952356 h 6858000"/>
              <a:gd name="connsiteX99" fmla="*/ 1728559 w 8688289"/>
              <a:gd name="connsiteY99" fmla="*/ 5133212 h 6858000"/>
              <a:gd name="connsiteX100" fmla="*/ 1638131 w 8688289"/>
              <a:gd name="connsiteY100" fmla="*/ 5314067 h 6858000"/>
              <a:gd name="connsiteX101" fmla="*/ 1551182 w 8688289"/>
              <a:gd name="connsiteY101" fmla="*/ 5494922 h 6858000"/>
              <a:gd name="connsiteX102" fmla="*/ 1467710 w 8688289"/>
              <a:gd name="connsiteY102" fmla="*/ 5675777 h 6858000"/>
              <a:gd name="connsiteX103" fmla="*/ 1391194 w 8688289"/>
              <a:gd name="connsiteY103" fmla="*/ 5853155 h 6858000"/>
              <a:gd name="connsiteX104" fmla="*/ 1321635 w 8688289"/>
              <a:gd name="connsiteY104" fmla="*/ 6034010 h 6858000"/>
              <a:gd name="connsiteX105" fmla="*/ 1255553 w 8688289"/>
              <a:gd name="connsiteY105" fmla="*/ 6214865 h 6858000"/>
              <a:gd name="connsiteX106" fmla="*/ 1192949 w 8688289"/>
              <a:gd name="connsiteY106" fmla="*/ 6395720 h 6858000"/>
              <a:gd name="connsiteX107" fmla="*/ 1140779 w 8688289"/>
              <a:gd name="connsiteY107" fmla="*/ 6573097 h 6858000"/>
              <a:gd name="connsiteX108" fmla="*/ 1092088 w 8688289"/>
              <a:gd name="connsiteY108" fmla="*/ 6750475 h 6858000"/>
              <a:gd name="connsiteX109" fmla="*/ 1066788 w 8688289"/>
              <a:gd name="connsiteY109" fmla="*/ 6858000 h 6858000"/>
              <a:gd name="connsiteX110" fmla="*/ 248652 w 8688289"/>
              <a:gd name="connsiteY110" fmla="*/ 6858000 h 6858000"/>
              <a:gd name="connsiteX111" fmla="*/ 236503 w 8688289"/>
              <a:gd name="connsiteY111" fmla="*/ 6820034 h 6858000"/>
              <a:gd name="connsiteX112" fmla="*/ 208680 w 8688289"/>
              <a:gd name="connsiteY112" fmla="*/ 6729607 h 6858000"/>
              <a:gd name="connsiteX113" fmla="*/ 184333 w 8688289"/>
              <a:gd name="connsiteY113" fmla="*/ 6642657 h 6858000"/>
              <a:gd name="connsiteX114" fmla="*/ 163466 w 8688289"/>
              <a:gd name="connsiteY114" fmla="*/ 6552230 h 6858000"/>
              <a:gd name="connsiteX115" fmla="*/ 142598 w 8688289"/>
              <a:gd name="connsiteY115" fmla="*/ 6465280 h 6858000"/>
              <a:gd name="connsiteX116" fmla="*/ 121730 w 8688289"/>
              <a:gd name="connsiteY116" fmla="*/ 6371374 h 6858000"/>
              <a:gd name="connsiteX117" fmla="*/ 104340 w 8688289"/>
              <a:gd name="connsiteY117" fmla="*/ 6280947 h 6858000"/>
              <a:gd name="connsiteX118" fmla="*/ 86950 w 8688289"/>
              <a:gd name="connsiteY118" fmla="*/ 6187041 h 6858000"/>
              <a:gd name="connsiteX119" fmla="*/ 73038 w 8688289"/>
              <a:gd name="connsiteY119" fmla="*/ 6089658 h 6858000"/>
              <a:gd name="connsiteX120" fmla="*/ 59126 w 8688289"/>
              <a:gd name="connsiteY120" fmla="*/ 5992274 h 6858000"/>
              <a:gd name="connsiteX121" fmla="*/ 45214 w 8688289"/>
              <a:gd name="connsiteY121" fmla="*/ 5894890 h 6858000"/>
              <a:gd name="connsiteX122" fmla="*/ 34780 w 8688289"/>
              <a:gd name="connsiteY122" fmla="*/ 5797507 h 6858000"/>
              <a:gd name="connsiteX123" fmla="*/ 24346 w 8688289"/>
              <a:gd name="connsiteY123" fmla="*/ 5696645 h 6858000"/>
              <a:gd name="connsiteX124" fmla="*/ 17390 w 8688289"/>
              <a:gd name="connsiteY124" fmla="*/ 5595784 h 6858000"/>
              <a:gd name="connsiteX125" fmla="*/ 10434 w 8688289"/>
              <a:gd name="connsiteY125" fmla="*/ 5491444 h 6858000"/>
              <a:gd name="connsiteX126" fmla="*/ 3478 w 8688289"/>
              <a:gd name="connsiteY126" fmla="*/ 5376671 h 6858000"/>
              <a:gd name="connsiteX127" fmla="*/ 0 w 8688289"/>
              <a:gd name="connsiteY127" fmla="*/ 5261897 h 6858000"/>
              <a:gd name="connsiteX128" fmla="*/ 0 w 8688289"/>
              <a:gd name="connsiteY128" fmla="*/ 5147124 h 6858000"/>
              <a:gd name="connsiteX129" fmla="*/ 3478 w 8688289"/>
              <a:gd name="connsiteY129" fmla="*/ 5032350 h 6858000"/>
              <a:gd name="connsiteX130" fmla="*/ 6956 w 8688289"/>
              <a:gd name="connsiteY130" fmla="*/ 4917577 h 6858000"/>
              <a:gd name="connsiteX131" fmla="*/ 17390 w 8688289"/>
              <a:gd name="connsiteY131" fmla="*/ 4802803 h 6858000"/>
              <a:gd name="connsiteX132" fmla="*/ 27824 w 8688289"/>
              <a:gd name="connsiteY132" fmla="*/ 4691508 h 6858000"/>
              <a:gd name="connsiteX133" fmla="*/ 38258 w 8688289"/>
              <a:gd name="connsiteY133" fmla="*/ 4580212 h 6858000"/>
              <a:gd name="connsiteX134" fmla="*/ 55648 w 8688289"/>
              <a:gd name="connsiteY134" fmla="*/ 4468916 h 6858000"/>
              <a:gd name="connsiteX135" fmla="*/ 73038 w 8688289"/>
              <a:gd name="connsiteY135" fmla="*/ 4357621 h 6858000"/>
              <a:gd name="connsiteX136" fmla="*/ 90428 w 8688289"/>
              <a:gd name="connsiteY136" fmla="*/ 4246325 h 6858000"/>
              <a:gd name="connsiteX137" fmla="*/ 114774 w 8688289"/>
              <a:gd name="connsiteY137" fmla="*/ 4135030 h 6858000"/>
              <a:gd name="connsiteX138" fmla="*/ 139120 w 8688289"/>
              <a:gd name="connsiteY138" fmla="*/ 4027212 h 6858000"/>
              <a:gd name="connsiteX139" fmla="*/ 163466 w 8688289"/>
              <a:gd name="connsiteY139" fmla="*/ 3919395 h 6858000"/>
              <a:gd name="connsiteX140" fmla="*/ 194768 w 8688289"/>
              <a:gd name="connsiteY140" fmla="*/ 3811577 h 6858000"/>
              <a:gd name="connsiteX141" fmla="*/ 226069 w 8688289"/>
              <a:gd name="connsiteY141" fmla="*/ 3703760 h 6858000"/>
              <a:gd name="connsiteX142" fmla="*/ 257371 w 8688289"/>
              <a:gd name="connsiteY142" fmla="*/ 3595942 h 6858000"/>
              <a:gd name="connsiteX143" fmla="*/ 292151 w 8688289"/>
              <a:gd name="connsiteY143" fmla="*/ 3488125 h 6858000"/>
              <a:gd name="connsiteX144" fmla="*/ 330409 w 8688289"/>
              <a:gd name="connsiteY144" fmla="*/ 3380307 h 6858000"/>
              <a:gd name="connsiteX145" fmla="*/ 368667 w 8688289"/>
              <a:gd name="connsiteY145" fmla="*/ 3275968 h 6858000"/>
              <a:gd name="connsiteX146" fmla="*/ 406925 w 8688289"/>
              <a:gd name="connsiteY146" fmla="*/ 3171628 h 6858000"/>
              <a:gd name="connsiteX147" fmla="*/ 448660 w 8688289"/>
              <a:gd name="connsiteY147" fmla="*/ 3063811 h 6858000"/>
              <a:gd name="connsiteX148" fmla="*/ 493874 w 8688289"/>
              <a:gd name="connsiteY148" fmla="*/ 2959471 h 6858000"/>
              <a:gd name="connsiteX149" fmla="*/ 539088 w 8688289"/>
              <a:gd name="connsiteY149" fmla="*/ 2855131 h 6858000"/>
              <a:gd name="connsiteX150" fmla="*/ 636472 w 8688289"/>
              <a:gd name="connsiteY150" fmla="*/ 2649930 h 6858000"/>
              <a:gd name="connsiteX151" fmla="*/ 737333 w 8688289"/>
              <a:gd name="connsiteY151" fmla="*/ 2441251 h 6858000"/>
              <a:gd name="connsiteX152" fmla="*/ 789503 w 8688289"/>
              <a:gd name="connsiteY152" fmla="*/ 2340390 h 6858000"/>
              <a:gd name="connsiteX153" fmla="*/ 845151 w 8688289"/>
              <a:gd name="connsiteY153" fmla="*/ 2239528 h 6858000"/>
              <a:gd name="connsiteX154" fmla="*/ 900798 w 8688289"/>
              <a:gd name="connsiteY154" fmla="*/ 2135188 h 6858000"/>
              <a:gd name="connsiteX155" fmla="*/ 959924 w 8688289"/>
              <a:gd name="connsiteY155" fmla="*/ 2034327 h 6858000"/>
              <a:gd name="connsiteX156" fmla="*/ 1015572 w 8688289"/>
              <a:gd name="connsiteY156" fmla="*/ 1933465 h 6858000"/>
              <a:gd name="connsiteX157" fmla="*/ 1074698 w 8688289"/>
              <a:gd name="connsiteY157" fmla="*/ 1832604 h 6858000"/>
              <a:gd name="connsiteX158" fmla="*/ 1196427 w 8688289"/>
              <a:gd name="connsiteY158" fmla="*/ 1630881 h 6858000"/>
              <a:gd name="connsiteX159" fmla="*/ 1325113 w 8688289"/>
              <a:gd name="connsiteY159" fmla="*/ 1432635 h 6858000"/>
              <a:gd name="connsiteX160" fmla="*/ 1453798 w 8688289"/>
              <a:gd name="connsiteY160" fmla="*/ 1230912 h 6858000"/>
              <a:gd name="connsiteX161" fmla="*/ 1585962 w 8688289"/>
              <a:gd name="connsiteY161" fmla="*/ 1032667 h 6858000"/>
              <a:gd name="connsiteX162" fmla="*/ 1655521 w 8688289"/>
              <a:gd name="connsiteY162" fmla="*/ 935284 h 6858000"/>
              <a:gd name="connsiteX163" fmla="*/ 1721603 w 8688289"/>
              <a:gd name="connsiteY163" fmla="*/ 837900 h 6858000"/>
              <a:gd name="connsiteX164" fmla="*/ 1999842 w 8688289"/>
              <a:gd name="connsiteY164" fmla="*/ 437932 h 6858000"/>
              <a:gd name="connsiteX165" fmla="*/ 2285037 w 8688289"/>
              <a:gd name="connsiteY1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688289" h="6858000">
                <a:moveTo>
                  <a:pt x="8688288" y="4328128"/>
                </a:moveTo>
                <a:lnTo>
                  <a:pt x="8688288" y="6858000"/>
                </a:lnTo>
                <a:lnTo>
                  <a:pt x="6155182" y="6858000"/>
                </a:lnTo>
                <a:lnTo>
                  <a:pt x="6180380" y="6830469"/>
                </a:lnTo>
                <a:lnTo>
                  <a:pt x="6375147" y="6625268"/>
                </a:lnTo>
                <a:lnTo>
                  <a:pt x="6573392" y="6416589"/>
                </a:lnTo>
                <a:lnTo>
                  <a:pt x="6778594" y="6207910"/>
                </a:lnTo>
                <a:lnTo>
                  <a:pt x="6987273" y="5992275"/>
                </a:lnTo>
                <a:lnTo>
                  <a:pt x="7202908" y="5780117"/>
                </a:lnTo>
                <a:lnTo>
                  <a:pt x="7422021" y="5564482"/>
                </a:lnTo>
                <a:lnTo>
                  <a:pt x="7860247" y="5133213"/>
                </a:lnTo>
                <a:lnTo>
                  <a:pt x="8305429" y="4701942"/>
                </a:lnTo>
                <a:close/>
                <a:moveTo>
                  <a:pt x="7032922" y="0"/>
                </a:moveTo>
                <a:lnTo>
                  <a:pt x="8688289" y="0"/>
                </a:lnTo>
                <a:lnTo>
                  <a:pt x="8688289" y="2405427"/>
                </a:lnTo>
                <a:lnTo>
                  <a:pt x="8611494" y="2503855"/>
                </a:lnTo>
                <a:lnTo>
                  <a:pt x="8489765" y="2653408"/>
                </a:lnTo>
                <a:lnTo>
                  <a:pt x="8371513" y="2802961"/>
                </a:lnTo>
                <a:lnTo>
                  <a:pt x="8138488" y="3088156"/>
                </a:lnTo>
                <a:lnTo>
                  <a:pt x="7919375" y="3355961"/>
                </a:lnTo>
                <a:lnTo>
                  <a:pt x="7710695" y="3599420"/>
                </a:lnTo>
                <a:lnTo>
                  <a:pt x="7362897" y="4013300"/>
                </a:lnTo>
                <a:lnTo>
                  <a:pt x="7220299" y="4176765"/>
                </a:lnTo>
                <a:lnTo>
                  <a:pt x="7164652" y="4242847"/>
                </a:lnTo>
                <a:lnTo>
                  <a:pt x="7112482" y="4305451"/>
                </a:lnTo>
                <a:lnTo>
                  <a:pt x="7032489" y="4399356"/>
                </a:lnTo>
                <a:lnTo>
                  <a:pt x="6945539" y="4503696"/>
                </a:lnTo>
                <a:lnTo>
                  <a:pt x="6740337" y="4733243"/>
                </a:lnTo>
                <a:lnTo>
                  <a:pt x="6510791" y="4990614"/>
                </a:lnTo>
                <a:lnTo>
                  <a:pt x="6260375" y="5268852"/>
                </a:lnTo>
                <a:lnTo>
                  <a:pt x="5992571" y="5564481"/>
                </a:lnTo>
                <a:lnTo>
                  <a:pt x="5717810" y="5874022"/>
                </a:lnTo>
                <a:lnTo>
                  <a:pt x="5436093" y="6200952"/>
                </a:lnTo>
                <a:lnTo>
                  <a:pt x="5293495" y="6364418"/>
                </a:lnTo>
                <a:lnTo>
                  <a:pt x="5154376" y="6531361"/>
                </a:lnTo>
                <a:lnTo>
                  <a:pt x="5015257" y="6698304"/>
                </a:lnTo>
                <a:lnTo>
                  <a:pt x="4885504" y="6858000"/>
                </a:lnTo>
                <a:lnTo>
                  <a:pt x="1863258" y="6858000"/>
                </a:lnTo>
                <a:lnTo>
                  <a:pt x="1878114" y="6820034"/>
                </a:lnTo>
                <a:lnTo>
                  <a:pt x="1909416" y="6736562"/>
                </a:lnTo>
                <a:lnTo>
                  <a:pt x="1947674" y="6656568"/>
                </a:lnTo>
                <a:lnTo>
                  <a:pt x="2020711" y="6493103"/>
                </a:lnTo>
                <a:lnTo>
                  <a:pt x="2104183" y="6326160"/>
                </a:lnTo>
                <a:lnTo>
                  <a:pt x="2194611" y="6152261"/>
                </a:lnTo>
                <a:lnTo>
                  <a:pt x="2243303" y="6068789"/>
                </a:lnTo>
                <a:lnTo>
                  <a:pt x="2291994" y="5985317"/>
                </a:lnTo>
                <a:lnTo>
                  <a:pt x="2340686" y="5898368"/>
                </a:lnTo>
                <a:lnTo>
                  <a:pt x="2392856" y="5814896"/>
                </a:lnTo>
                <a:lnTo>
                  <a:pt x="2441548" y="5727946"/>
                </a:lnTo>
                <a:lnTo>
                  <a:pt x="2500673" y="5644475"/>
                </a:lnTo>
                <a:lnTo>
                  <a:pt x="2608491" y="5474054"/>
                </a:lnTo>
                <a:lnTo>
                  <a:pt x="2664139" y="5390582"/>
                </a:lnTo>
                <a:lnTo>
                  <a:pt x="2719786" y="5307110"/>
                </a:lnTo>
                <a:lnTo>
                  <a:pt x="2834560" y="5140167"/>
                </a:lnTo>
                <a:lnTo>
                  <a:pt x="2949334" y="4976702"/>
                </a:lnTo>
                <a:lnTo>
                  <a:pt x="3067585" y="4813236"/>
                </a:lnTo>
                <a:lnTo>
                  <a:pt x="3185837" y="4656727"/>
                </a:lnTo>
                <a:lnTo>
                  <a:pt x="3300610" y="4500218"/>
                </a:lnTo>
                <a:lnTo>
                  <a:pt x="3359736" y="4423702"/>
                </a:lnTo>
                <a:lnTo>
                  <a:pt x="3418862" y="4350664"/>
                </a:lnTo>
                <a:lnTo>
                  <a:pt x="3533635" y="4204589"/>
                </a:lnTo>
                <a:lnTo>
                  <a:pt x="3644931" y="4061992"/>
                </a:lnTo>
                <a:lnTo>
                  <a:pt x="3752748" y="3926350"/>
                </a:lnTo>
                <a:lnTo>
                  <a:pt x="3860566" y="3797665"/>
                </a:lnTo>
                <a:lnTo>
                  <a:pt x="3961427" y="3675935"/>
                </a:lnTo>
                <a:lnTo>
                  <a:pt x="4149238" y="3456822"/>
                </a:lnTo>
                <a:lnTo>
                  <a:pt x="4309226" y="3269011"/>
                </a:lnTo>
                <a:lnTo>
                  <a:pt x="4535295" y="3011640"/>
                </a:lnTo>
                <a:lnTo>
                  <a:pt x="4684848" y="2837741"/>
                </a:lnTo>
                <a:lnTo>
                  <a:pt x="4862226" y="2632540"/>
                </a:lnTo>
                <a:lnTo>
                  <a:pt x="5279584" y="2138666"/>
                </a:lnTo>
                <a:lnTo>
                  <a:pt x="5512609" y="1860427"/>
                </a:lnTo>
                <a:lnTo>
                  <a:pt x="5759546" y="1561321"/>
                </a:lnTo>
                <a:lnTo>
                  <a:pt x="6270809" y="938761"/>
                </a:lnTo>
                <a:lnTo>
                  <a:pt x="6531659" y="618787"/>
                </a:lnTo>
                <a:lnTo>
                  <a:pt x="6789029" y="302290"/>
                </a:lnTo>
                <a:close/>
                <a:moveTo>
                  <a:pt x="2320585" y="0"/>
                </a:moveTo>
                <a:lnTo>
                  <a:pt x="5394900" y="0"/>
                </a:lnTo>
                <a:lnTo>
                  <a:pt x="5324796" y="90134"/>
                </a:lnTo>
                <a:lnTo>
                  <a:pt x="5053513" y="441409"/>
                </a:lnTo>
                <a:lnTo>
                  <a:pt x="4497036" y="1150919"/>
                </a:lnTo>
                <a:lnTo>
                  <a:pt x="4215319" y="1509151"/>
                </a:lnTo>
                <a:lnTo>
                  <a:pt x="3933602" y="1867384"/>
                </a:lnTo>
                <a:lnTo>
                  <a:pt x="3658841" y="2229094"/>
                </a:lnTo>
                <a:lnTo>
                  <a:pt x="3519722" y="2409949"/>
                </a:lnTo>
                <a:lnTo>
                  <a:pt x="3384080" y="2590805"/>
                </a:lnTo>
                <a:lnTo>
                  <a:pt x="3248439" y="2771660"/>
                </a:lnTo>
                <a:lnTo>
                  <a:pt x="3116275" y="2952515"/>
                </a:lnTo>
                <a:lnTo>
                  <a:pt x="2984112" y="3133370"/>
                </a:lnTo>
                <a:lnTo>
                  <a:pt x="2855426" y="3314225"/>
                </a:lnTo>
                <a:lnTo>
                  <a:pt x="2730219" y="3498559"/>
                </a:lnTo>
                <a:lnTo>
                  <a:pt x="2605011" y="3679414"/>
                </a:lnTo>
                <a:lnTo>
                  <a:pt x="2486760" y="3860269"/>
                </a:lnTo>
                <a:lnTo>
                  <a:pt x="2365030" y="4044602"/>
                </a:lnTo>
                <a:lnTo>
                  <a:pt x="2250257" y="4225458"/>
                </a:lnTo>
                <a:lnTo>
                  <a:pt x="2135483" y="4406313"/>
                </a:lnTo>
                <a:lnTo>
                  <a:pt x="2027666" y="4587168"/>
                </a:lnTo>
                <a:lnTo>
                  <a:pt x="1923326" y="4771501"/>
                </a:lnTo>
                <a:lnTo>
                  <a:pt x="1825943" y="4952356"/>
                </a:lnTo>
                <a:lnTo>
                  <a:pt x="1728559" y="5133212"/>
                </a:lnTo>
                <a:lnTo>
                  <a:pt x="1638131" y="5314067"/>
                </a:lnTo>
                <a:lnTo>
                  <a:pt x="1551182" y="5494922"/>
                </a:lnTo>
                <a:lnTo>
                  <a:pt x="1467710" y="5675777"/>
                </a:lnTo>
                <a:lnTo>
                  <a:pt x="1391194" y="5853155"/>
                </a:lnTo>
                <a:lnTo>
                  <a:pt x="1321635" y="6034010"/>
                </a:lnTo>
                <a:lnTo>
                  <a:pt x="1255553" y="6214865"/>
                </a:lnTo>
                <a:lnTo>
                  <a:pt x="1192949" y="6395720"/>
                </a:lnTo>
                <a:lnTo>
                  <a:pt x="1140779" y="6573097"/>
                </a:lnTo>
                <a:lnTo>
                  <a:pt x="1092088" y="6750475"/>
                </a:lnTo>
                <a:lnTo>
                  <a:pt x="1066788" y="6858000"/>
                </a:lnTo>
                <a:lnTo>
                  <a:pt x="248652" y="6858000"/>
                </a:lnTo>
                <a:lnTo>
                  <a:pt x="236503" y="6820034"/>
                </a:lnTo>
                <a:lnTo>
                  <a:pt x="208680"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8" y="3811577"/>
                </a:lnTo>
                <a:lnTo>
                  <a:pt x="226069" y="3703760"/>
                </a:lnTo>
                <a:lnTo>
                  <a:pt x="257371" y="3595942"/>
                </a:lnTo>
                <a:lnTo>
                  <a:pt x="292151" y="3488125"/>
                </a:lnTo>
                <a:lnTo>
                  <a:pt x="330409" y="3380307"/>
                </a:lnTo>
                <a:lnTo>
                  <a:pt x="368667" y="3275968"/>
                </a:lnTo>
                <a:lnTo>
                  <a:pt x="406925" y="3171628"/>
                </a:lnTo>
                <a:lnTo>
                  <a:pt x="448660" y="3063811"/>
                </a:lnTo>
                <a:lnTo>
                  <a:pt x="493874" y="2959471"/>
                </a:lnTo>
                <a:lnTo>
                  <a:pt x="539088" y="2855131"/>
                </a:lnTo>
                <a:lnTo>
                  <a:pt x="636472" y="2649930"/>
                </a:lnTo>
                <a:lnTo>
                  <a:pt x="737333" y="2441251"/>
                </a:lnTo>
                <a:lnTo>
                  <a:pt x="789503" y="2340390"/>
                </a:lnTo>
                <a:lnTo>
                  <a:pt x="845151" y="2239528"/>
                </a:lnTo>
                <a:lnTo>
                  <a:pt x="900798" y="2135188"/>
                </a:lnTo>
                <a:lnTo>
                  <a:pt x="959924" y="2034327"/>
                </a:lnTo>
                <a:lnTo>
                  <a:pt x="1015572" y="1933465"/>
                </a:lnTo>
                <a:lnTo>
                  <a:pt x="1074698" y="1832604"/>
                </a:lnTo>
                <a:lnTo>
                  <a:pt x="1196427" y="1630881"/>
                </a:lnTo>
                <a:lnTo>
                  <a:pt x="1325113" y="1432635"/>
                </a:lnTo>
                <a:lnTo>
                  <a:pt x="1453798" y="1230912"/>
                </a:lnTo>
                <a:lnTo>
                  <a:pt x="1585962" y="1032667"/>
                </a:lnTo>
                <a:lnTo>
                  <a:pt x="1655521" y="935284"/>
                </a:lnTo>
                <a:lnTo>
                  <a:pt x="1721603" y="837900"/>
                </a:lnTo>
                <a:lnTo>
                  <a:pt x="1999842" y="437932"/>
                </a:lnTo>
                <a:lnTo>
                  <a:pt x="2285037" y="48398"/>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1" name="Group 30">
            <a:extLst>
              <a:ext uri="{FF2B5EF4-FFF2-40B4-BE49-F238E27FC236}">
                <a16:creationId xmlns:a16="http://schemas.microsoft.com/office/drawing/2014/main" id="{889AFCF6-5AED-9A88-4A13-596D3CC91AC5}"/>
              </a:ext>
              <a:ext uri="{C183D7F6-B498-43B3-948B-1728B52AA6E4}">
                <adec:decorative xmlns:adec="http://schemas.microsoft.com/office/drawing/2017/decorative" val="1"/>
              </a:ext>
            </a:extLst>
          </p:cNvPr>
          <p:cNvGrpSpPr>
            <a:grpSpLocks noChangeAspect="1"/>
          </p:cNvGrpSpPr>
          <p:nvPr userDrawn="1"/>
        </p:nvGrpSpPr>
        <p:grpSpPr>
          <a:xfrm>
            <a:off x="628600" y="476672"/>
            <a:ext cx="2353395" cy="936000"/>
            <a:chOff x="911225" y="260350"/>
            <a:chExt cx="4183063" cy="1663700"/>
          </a:xfrm>
          <a:solidFill>
            <a:schemeClr val="bg1"/>
          </a:solidFill>
        </p:grpSpPr>
        <p:sp>
          <p:nvSpPr>
            <p:cNvPr id="32" name="Freeform 6">
              <a:extLst>
                <a:ext uri="{FF2B5EF4-FFF2-40B4-BE49-F238E27FC236}">
                  <a16:creationId xmlns:a16="http://schemas.microsoft.com/office/drawing/2014/main" id="{E55BEAE4-2DF0-6F52-0CF1-A065D9BAC586}"/>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33" name="Freeform 7">
              <a:extLst>
                <a:ext uri="{FF2B5EF4-FFF2-40B4-BE49-F238E27FC236}">
                  <a16:creationId xmlns:a16="http://schemas.microsoft.com/office/drawing/2014/main" id="{93C9357D-361C-2702-AE44-56849554DC7A}"/>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34" name="Freeform 8">
              <a:extLst>
                <a:ext uri="{FF2B5EF4-FFF2-40B4-BE49-F238E27FC236}">
                  <a16:creationId xmlns:a16="http://schemas.microsoft.com/office/drawing/2014/main" id="{6DCC547A-06FA-F7AE-3A90-1A093F064690}"/>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29595021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blank" preserve="1">
  <p:cSld name="Logo 2 Beig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0D064574-0A26-4DB4-90F6-A96DA193594B}"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sp>
        <p:nvSpPr>
          <p:cNvPr id="30" name="Freeform: Shape 29">
            <a:extLst>
              <a:ext uri="{FF2B5EF4-FFF2-40B4-BE49-F238E27FC236}">
                <a16:creationId xmlns:a16="http://schemas.microsoft.com/office/drawing/2014/main" id="{AE057119-D07F-EA05-F1F2-BC2F1F455CFE}"/>
              </a:ext>
              <a:ext uri="{C183D7F6-B498-43B3-948B-1728B52AA6E4}">
                <adec:decorative xmlns:adec="http://schemas.microsoft.com/office/drawing/2017/decorative" val="1"/>
              </a:ext>
            </a:extLst>
          </p:cNvPr>
          <p:cNvSpPr/>
          <p:nvPr userDrawn="1"/>
        </p:nvSpPr>
        <p:spPr>
          <a:xfrm>
            <a:off x="3503712" y="0"/>
            <a:ext cx="8688289" cy="6858000"/>
          </a:xfrm>
          <a:custGeom>
            <a:avLst/>
            <a:gdLst>
              <a:gd name="connsiteX0" fmla="*/ 8688288 w 8688289"/>
              <a:gd name="connsiteY0" fmla="*/ 4328128 h 6858000"/>
              <a:gd name="connsiteX1" fmla="*/ 8688288 w 8688289"/>
              <a:gd name="connsiteY1" fmla="*/ 6858000 h 6858000"/>
              <a:gd name="connsiteX2" fmla="*/ 6155182 w 8688289"/>
              <a:gd name="connsiteY2" fmla="*/ 6858000 h 6858000"/>
              <a:gd name="connsiteX3" fmla="*/ 6180380 w 8688289"/>
              <a:gd name="connsiteY3" fmla="*/ 6830469 h 6858000"/>
              <a:gd name="connsiteX4" fmla="*/ 6375147 w 8688289"/>
              <a:gd name="connsiteY4" fmla="*/ 6625268 h 6858000"/>
              <a:gd name="connsiteX5" fmla="*/ 6573392 w 8688289"/>
              <a:gd name="connsiteY5" fmla="*/ 6416589 h 6858000"/>
              <a:gd name="connsiteX6" fmla="*/ 6778594 w 8688289"/>
              <a:gd name="connsiteY6" fmla="*/ 6207910 h 6858000"/>
              <a:gd name="connsiteX7" fmla="*/ 6987273 w 8688289"/>
              <a:gd name="connsiteY7" fmla="*/ 5992275 h 6858000"/>
              <a:gd name="connsiteX8" fmla="*/ 7202908 w 8688289"/>
              <a:gd name="connsiteY8" fmla="*/ 5780117 h 6858000"/>
              <a:gd name="connsiteX9" fmla="*/ 7422021 w 8688289"/>
              <a:gd name="connsiteY9" fmla="*/ 5564482 h 6858000"/>
              <a:gd name="connsiteX10" fmla="*/ 7860247 w 8688289"/>
              <a:gd name="connsiteY10" fmla="*/ 5133213 h 6858000"/>
              <a:gd name="connsiteX11" fmla="*/ 8305429 w 8688289"/>
              <a:gd name="connsiteY11" fmla="*/ 4701942 h 6858000"/>
              <a:gd name="connsiteX12" fmla="*/ 7032922 w 8688289"/>
              <a:gd name="connsiteY12" fmla="*/ 0 h 6858000"/>
              <a:gd name="connsiteX13" fmla="*/ 8688289 w 8688289"/>
              <a:gd name="connsiteY13" fmla="*/ 0 h 6858000"/>
              <a:gd name="connsiteX14" fmla="*/ 8688289 w 8688289"/>
              <a:gd name="connsiteY14" fmla="*/ 2405427 h 6858000"/>
              <a:gd name="connsiteX15" fmla="*/ 8611494 w 8688289"/>
              <a:gd name="connsiteY15" fmla="*/ 2503855 h 6858000"/>
              <a:gd name="connsiteX16" fmla="*/ 8489765 w 8688289"/>
              <a:gd name="connsiteY16" fmla="*/ 2653408 h 6858000"/>
              <a:gd name="connsiteX17" fmla="*/ 8371513 w 8688289"/>
              <a:gd name="connsiteY17" fmla="*/ 2802961 h 6858000"/>
              <a:gd name="connsiteX18" fmla="*/ 8138488 w 8688289"/>
              <a:gd name="connsiteY18" fmla="*/ 3088156 h 6858000"/>
              <a:gd name="connsiteX19" fmla="*/ 7919375 w 8688289"/>
              <a:gd name="connsiteY19" fmla="*/ 3355961 h 6858000"/>
              <a:gd name="connsiteX20" fmla="*/ 7710695 w 8688289"/>
              <a:gd name="connsiteY20" fmla="*/ 3599420 h 6858000"/>
              <a:gd name="connsiteX21" fmla="*/ 7362897 w 8688289"/>
              <a:gd name="connsiteY21" fmla="*/ 4013300 h 6858000"/>
              <a:gd name="connsiteX22" fmla="*/ 7220299 w 8688289"/>
              <a:gd name="connsiteY22" fmla="*/ 4176765 h 6858000"/>
              <a:gd name="connsiteX23" fmla="*/ 7164652 w 8688289"/>
              <a:gd name="connsiteY23" fmla="*/ 4242847 h 6858000"/>
              <a:gd name="connsiteX24" fmla="*/ 7112482 w 8688289"/>
              <a:gd name="connsiteY24" fmla="*/ 4305451 h 6858000"/>
              <a:gd name="connsiteX25" fmla="*/ 7032489 w 8688289"/>
              <a:gd name="connsiteY25" fmla="*/ 4399356 h 6858000"/>
              <a:gd name="connsiteX26" fmla="*/ 6945539 w 8688289"/>
              <a:gd name="connsiteY26" fmla="*/ 4503696 h 6858000"/>
              <a:gd name="connsiteX27" fmla="*/ 6740337 w 8688289"/>
              <a:gd name="connsiteY27" fmla="*/ 4733243 h 6858000"/>
              <a:gd name="connsiteX28" fmla="*/ 6510791 w 8688289"/>
              <a:gd name="connsiteY28" fmla="*/ 4990614 h 6858000"/>
              <a:gd name="connsiteX29" fmla="*/ 6260375 w 8688289"/>
              <a:gd name="connsiteY29" fmla="*/ 5268852 h 6858000"/>
              <a:gd name="connsiteX30" fmla="*/ 5992571 w 8688289"/>
              <a:gd name="connsiteY30" fmla="*/ 5564481 h 6858000"/>
              <a:gd name="connsiteX31" fmla="*/ 5717810 w 8688289"/>
              <a:gd name="connsiteY31" fmla="*/ 5874022 h 6858000"/>
              <a:gd name="connsiteX32" fmla="*/ 5436093 w 8688289"/>
              <a:gd name="connsiteY32" fmla="*/ 6200952 h 6858000"/>
              <a:gd name="connsiteX33" fmla="*/ 5293495 w 8688289"/>
              <a:gd name="connsiteY33" fmla="*/ 6364418 h 6858000"/>
              <a:gd name="connsiteX34" fmla="*/ 5154376 w 8688289"/>
              <a:gd name="connsiteY34" fmla="*/ 6531361 h 6858000"/>
              <a:gd name="connsiteX35" fmla="*/ 5015257 w 8688289"/>
              <a:gd name="connsiteY35" fmla="*/ 6698304 h 6858000"/>
              <a:gd name="connsiteX36" fmla="*/ 4885504 w 8688289"/>
              <a:gd name="connsiteY36" fmla="*/ 6858000 h 6858000"/>
              <a:gd name="connsiteX37" fmla="*/ 1863258 w 8688289"/>
              <a:gd name="connsiteY37" fmla="*/ 6858000 h 6858000"/>
              <a:gd name="connsiteX38" fmla="*/ 1878114 w 8688289"/>
              <a:gd name="connsiteY38" fmla="*/ 6820034 h 6858000"/>
              <a:gd name="connsiteX39" fmla="*/ 1909416 w 8688289"/>
              <a:gd name="connsiteY39" fmla="*/ 6736562 h 6858000"/>
              <a:gd name="connsiteX40" fmla="*/ 1947674 w 8688289"/>
              <a:gd name="connsiteY40" fmla="*/ 6656568 h 6858000"/>
              <a:gd name="connsiteX41" fmla="*/ 2020711 w 8688289"/>
              <a:gd name="connsiteY41" fmla="*/ 6493103 h 6858000"/>
              <a:gd name="connsiteX42" fmla="*/ 2104183 w 8688289"/>
              <a:gd name="connsiteY42" fmla="*/ 6326160 h 6858000"/>
              <a:gd name="connsiteX43" fmla="*/ 2194611 w 8688289"/>
              <a:gd name="connsiteY43" fmla="*/ 6152261 h 6858000"/>
              <a:gd name="connsiteX44" fmla="*/ 2243303 w 8688289"/>
              <a:gd name="connsiteY44" fmla="*/ 6068789 h 6858000"/>
              <a:gd name="connsiteX45" fmla="*/ 2291994 w 8688289"/>
              <a:gd name="connsiteY45" fmla="*/ 5985317 h 6858000"/>
              <a:gd name="connsiteX46" fmla="*/ 2340686 w 8688289"/>
              <a:gd name="connsiteY46" fmla="*/ 5898368 h 6858000"/>
              <a:gd name="connsiteX47" fmla="*/ 2392856 w 8688289"/>
              <a:gd name="connsiteY47" fmla="*/ 5814896 h 6858000"/>
              <a:gd name="connsiteX48" fmla="*/ 2441548 w 8688289"/>
              <a:gd name="connsiteY48" fmla="*/ 5727946 h 6858000"/>
              <a:gd name="connsiteX49" fmla="*/ 2500673 w 8688289"/>
              <a:gd name="connsiteY49" fmla="*/ 5644475 h 6858000"/>
              <a:gd name="connsiteX50" fmla="*/ 2608491 w 8688289"/>
              <a:gd name="connsiteY50" fmla="*/ 5474054 h 6858000"/>
              <a:gd name="connsiteX51" fmla="*/ 2664139 w 8688289"/>
              <a:gd name="connsiteY51" fmla="*/ 5390582 h 6858000"/>
              <a:gd name="connsiteX52" fmla="*/ 2719786 w 8688289"/>
              <a:gd name="connsiteY52" fmla="*/ 5307110 h 6858000"/>
              <a:gd name="connsiteX53" fmla="*/ 2834560 w 8688289"/>
              <a:gd name="connsiteY53" fmla="*/ 5140167 h 6858000"/>
              <a:gd name="connsiteX54" fmla="*/ 2949334 w 8688289"/>
              <a:gd name="connsiteY54" fmla="*/ 4976702 h 6858000"/>
              <a:gd name="connsiteX55" fmla="*/ 3067585 w 8688289"/>
              <a:gd name="connsiteY55" fmla="*/ 4813236 h 6858000"/>
              <a:gd name="connsiteX56" fmla="*/ 3185837 w 8688289"/>
              <a:gd name="connsiteY56" fmla="*/ 4656727 h 6858000"/>
              <a:gd name="connsiteX57" fmla="*/ 3300610 w 8688289"/>
              <a:gd name="connsiteY57" fmla="*/ 4500218 h 6858000"/>
              <a:gd name="connsiteX58" fmla="*/ 3359736 w 8688289"/>
              <a:gd name="connsiteY58" fmla="*/ 4423702 h 6858000"/>
              <a:gd name="connsiteX59" fmla="*/ 3418862 w 8688289"/>
              <a:gd name="connsiteY59" fmla="*/ 4350664 h 6858000"/>
              <a:gd name="connsiteX60" fmla="*/ 3533635 w 8688289"/>
              <a:gd name="connsiteY60" fmla="*/ 4204589 h 6858000"/>
              <a:gd name="connsiteX61" fmla="*/ 3644931 w 8688289"/>
              <a:gd name="connsiteY61" fmla="*/ 4061992 h 6858000"/>
              <a:gd name="connsiteX62" fmla="*/ 3752748 w 8688289"/>
              <a:gd name="connsiteY62" fmla="*/ 3926350 h 6858000"/>
              <a:gd name="connsiteX63" fmla="*/ 3860566 w 8688289"/>
              <a:gd name="connsiteY63" fmla="*/ 3797665 h 6858000"/>
              <a:gd name="connsiteX64" fmla="*/ 3961427 w 8688289"/>
              <a:gd name="connsiteY64" fmla="*/ 3675935 h 6858000"/>
              <a:gd name="connsiteX65" fmla="*/ 4149238 w 8688289"/>
              <a:gd name="connsiteY65" fmla="*/ 3456822 h 6858000"/>
              <a:gd name="connsiteX66" fmla="*/ 4309226 w 8688289"/>
              <a:gd name="connsiteY66" fmla="*/ 3269011 h 6858000"/>
              <a:gd name="connsiteX67" fmla="*/ 4535295 w 8688289"/>
              <a:gd name="connsiteY67" fmla="*/ 3011640 h 6858000"/>
              <a:gd name="connsiteX68" fmla="*/ 4684848 w 8688289"/>
              <a:gd name="connsiteY68" fmla="*/ 2837741 h 6858000"/>
              <a:gd name="connsiteX69" fmla="*/ 4862226 w 8688289"/>
              <a:gd name="connsiteY69" fmla="*/ 2632540 h 6858000"/>
              <a:gd name="connsiteX70" fmla="*/ 5279584 w 8688289"/>
              <a:gd name="connsiteY70" fmla="*/ 2138666 h 6858000"/>
              <a:gd name="connsiteX71" fmla="*/ 5512609 w 8688289"/>
              <a:gd name="connsiteY71" fmla="*/ 1860427 h 6858000"/>
              <a:gd name="connsiteX72" fmla="*/ 5759546 w 8688289"/>
              <a:gd name="connsiteY72" fmla="*/ 1561321 h 6858000"/>
              <a:gd name="connsiteX73" fmla="*/ 6270809 w 8688289"/>
              <a:gd name="connsiteY73" fmla="*/ 938761 h 6858000"/>
              <a:gd name="connsiteX74" fmla="*/ 6531659 w 8688289"/>
              <a:gd name="connsiteY74" fmla="*/ 618787 h 6858000"/>
              <a:gd name="connsiteX75" fmla="*/ 6789029 w 8688289"/>
              <a:gd name="connsiteY75" fmla="*/ 302290 h 6858000"/>
              <a:gd name="connsiteX76" fmla="*/ 2320585 w 8688289"/>
              <a:gd name="connsiteY76" fmla="*/ 0 h 6858000"/>
              <a:gd name="connsiteX77" fmla="*/ 5394900 w 8688289"/>
              <a:gd name="connsiteY77" fmla="*/ 0 h 6858000"/>
              <a:gd name="connsiteX78" fmla="*/ 5324796 w 8688289"/>
              <a:gd name="connsiteY78" fmla="*/ 90134 h 6858000"/>
              <a:gd name="connsiteX79" fmla="*/ 5053513 w 8688289"/>
              <a:gd name="connsiteY79" fmla="*/ 441409 h 6858000"/>
              <a:gd name="connsiteX80" fmla="*/ 4497036 w 8688289"/>
              <a:gd name="connsiteY80" fmla="*/ 1150919 h 6858000"/>
              <a:gd name="connsiteX81" fmla="*/ 4215319 w 8688289"/>
              <a:gd name="connsiteY81" fmla="*/ 1509151 h 6858000"/>
              <a:gd name="connsiteX82" fmla="*/ 3933602 w 8688289"/>
              <a:gd name="connsiteY82" fmla="*/ 1867384 h 6858000"/>
              <a:gd name="connsiteX83" fmla="*/ 3658841 w 8688289"/>
              <a:gd name="connsiteY83" fmla="*/ 2229094 h 6858000"/>
              <a:gd name="connsiteX84" fmla="*/ 3519722 w 8688289"/>
              <a:gd name="connsiteY84" fmla="*/ 2409949 h 6858000"/>
              <a:gd name="connsiteX85" fmla="*/ 3384080 w 8688289"/>
              <a:gd name="connsiteY85" fmla="*/ 2590805 h 6858000"/>
              <a:gd name="connsiteX86" fmla="*/ 3248439 w 8688289"/>
              <a:gd name="connsiteY86" fmla="*/ 2771660 h 6858000"/>
              <a:gd name="connsiteX87" fmla="*/ 3116275 w 8688289"/>
              <a:gd name="connsiteY87" fmla="*/ 2952515 h 6858000"/>
              <a:gd name="connsiteX88" fmla="*/ 2984112 w 8688289"/>
              <a:gd name="connsiteY88" fmla="*/ 3133370 h 6858000"/>
              <a:gd name="connsiteX89" fmla="*/ 2855426 w 8688289"/>
              <a:gd name="connsiteY89" fmla="*/ 3314225 h 6858000"/>
              <a:gd name="connsiteX90" fmla="*/ 2730219 w 8688289"/>
              <a:gd name="connsiteY90" fmla="*/ 3498559 h 6858000"/>
              <a:gd name="connsiteX91" fmla="*/ 2605011 w 8688289"/>
              <a:gd name="connsiteY91" fmla="*/ 3679414 h 6858000"/>
              <a:gd name="connsiteX92" fmla="*/ 2486760 w 8688289"/>
              <a:gd name="connsiteY92" fmla="*/ 3860269 h 6858000"/>
              <a:gd name="connsiteX93" fmla="*/ 2365030 w 8688289"/>
              <a:gd name="connsiteY93" fmla="*/ 4044602 h 6858000"/>
              <a:gd name="connsiteX94" fmla="*/ 2250257 w 8688289"/>
              <a:gd name="connsiteY94" fmla="*/ 4225458 h 6858000"/>
              <a:gd name="connsiteX95" fmla="*/ 2135483 w 8688289"/>
              <a:gd name="connsiteY95" fmla="*/ 4406313 h 6858000"/>
              <a:gd name="connsiteX96" fmla="*/ 2027666 w 8688289"/>
              <a:gd name="connsiteY96" fmla="*/ 4587168 h 6858000"/>
              <a:gd name="connsiteX97" fmla="*/ 1923326 w 8688289"/>
              <a:gd name="connsiteY97" fmla="*/ 4771501 h 6858000"/>
              <a:gd name="connsiteX98" fmla="*/ 1825943 w 8688289"/>
              <a:gd name="connsiteY98" fmla="*/ 4952356 h 6858000"/>
              <a:gd name="connsiteX99" fmla="*/ 1728559 w 8688289"/>
              <a:gd name="connsiteY99" fmla="*/ 5133212 h 6858000"/>
              <a:gd name="connsiteX100" fmla="*/ 1638131 w 8688289"/>
              <a:gd name="connsiteY100" fmla="*/ 5314067 h 6858000"/>
              <a:gd name="connsiteX101" fmla="*/ 1551182 w 8688289"/>
              <a:gd name="connsiteY101" fmla="*/ 5494922 h 6858000"/>
              <a:gd name="connsiteX102" fmla="*/ 1467710 w 8688289"/>
              <a:gd name="connsiteY102" fmla="*/ 5675777 h 6858000"/>
              <a:gd name="connsiteX103" fmla="*/ 1391194 w 8688289"/>
              <a:gd name="connsiteY103" fmla="*/ 5853155 h 6858000"/>
              <a:gd name="connsiteX104" fmla="*/ 1321635 w 8688289"/>
              <a:gd name="connsiteY104" fmla="*/ 6034010 h 6858000"/>
              <a:gd name="connsiteX105" fmla="*/ 1255553 w 8688289"/>
              <a:gd name="connsiteY105" fmla="*/ 6214865 h 6858000"/>
              <a:gd name="connsiteX106" fmla="*/ 1192949 w 8688289"/>
              <a:gd name="connsiteY106" fmla="*/ 6395720 h 6858000"/>
              <a:gd name="connsiteX107" fmla="*/ 1140779 w 8688289"/>
              <a:gd name="connsiteY107" fmla="*/ 6573097 h 6858000"/>
              <a:gd name="connsiteX108" fmla="*/ 1092088 w 8688289"/>
              <a:gd name="connsiteY108" fmla="*/ 6750475 h 6858000"/>
              <a:gd name="connsiteX109" fmla="*/ 1066788 w 8688289"/>
              <a:gd name="connsiteY109" fmla="*/ 6858000 h 6858000"/>
              <a:gd name="connsiteX110" fmla="*/ 248652 w 8688289"/>
              <a:gd name="connsiteY110" fmla="*/ 6858000 h 6858000"/>
              <a:gd name="connsiteX111" fmla="*/ 236503 w 8688289"/>
              <a:gd name="connsiteY111" fmla="*/ 6820034 h 6858000"/>
              <a:gd name="connsiteX112" fmla="*/ 208680 w 8688289"/>
              <a:gd name="connsiteY112" fmla="*/ 6729607 h 6858000"/>
              <a:gd name="connsiteX113" fmla="*/ 184333 w 8688289"/>
              <a:gd name="connsiteY113" fmla="*/ 6642657 h 6858000"/>
              <a:gd name="connsiteX114" fmla="*/ 163466 w 8688289"/>
              <a:gd name="connsiteY114" fmla="*/ 6552230 h 6858000"/>
              <a:gd name="connsiteX115" fmla="*/ 142598 w 8688289"/>
              <a:gd name="connsiteY115" fmla="*/ 6465280 h 6858000"/>
              <a:gd name="connsiteX116" fmla="*/ 121730 w 8688289"/>
              <a:gd name="connsiteY116" fmla="*/ 6371374 h 6858000"/>
              <a:gd name="connsiteX117" fmla="*/ 104340 w 8688289"/>
              <a:gd name="connsiteY117" fmla="*/ 6280947 h 6858000"/>
              <a:gd name="connsiteX118" fmla="*/ 86950 w 8688289"/>
              <a:gd name="connsiteY118" fmla="*/ 6187041 h 6858000"/>
              <a:gd name="connsiteX119" fmla="*/ 73038 w 8688289"/>
              <a:gd name="connsiteY119" fmla="*/ 6089658 h 6858000"/>
              <a:gd name="connsiteX120" fmla="*/ 59126 w 8688289"/>
              <a:gd name="connsiteY120" fmla="*/ 5992274 h 6858000"/>
              <a:gd name="connsiteX121" fmla="*/ 45214 w 8688289"/>
              <a:gd name="connsiteY121" fmla="*/ 5894890 h 6858000"/>
              <a:gd name="connsiteX122" fmla="*/ 34780 w 8688289"/>
              <a:gd name="connsiteY122" fmla="*/ 5797507 h 6858000"/>
              <a:gd name="connsiteX123" fmla="*/ 24346 w 8688289"/>
              <a:gd name="connsiteY123" fmla="*/ 5696645 h 6858000"/>
              <a:gd name="connsiteX124" fmla="*/ 17390 w 8688289"/>
              <a:gd name="connsiteY124" fmla="*/ 5595784 h 6858000"/>
              <a:gd name="connsiteX125" fmla="*/ 10434 w 8688289"/>
              <a:gd name="connsiteY125" fmla="*/ 5491444 h 6858000"/>
              <a:gd name="connsiteX126" fmla="*/ 3478 w 8688289"/>
              <a:gd name="connsiteY126" fmla="*/ 5376671 h 6858000"/>
              <a:gd name="connsiteX127" fmla="*/ 0 w 8688289"/>
              <a:gd name="connsiteY127" fmla="*/ 5261897 h 6858000"/>
              <a:gd name="connsiteX128" fmla="*/ 0 w 8688289"/>
              <a:gd name="connsiteY128" fmla="*/ 5147124 h 6858000"/>
              <a:gd name="connsiteX129" fmla="*/ 3478 w 8688289"/>
              <a:gd name="connsiteY129" fmla="*/ 5032350 h 6858000"/>
              <a:gd name="connsiteX130" fmla="*/ 6956 w 8688289"/>
              <a:gd name="connsiteY130" fmla="*/ 4917577 h 6858000"/>
              <a:gd name="connsiteX131" fmla="*/ 17390 w 8688289"/>
              <a:gd name="connsiteY131" fmla="*/ 4802803 h 6858000"/>
              <a:gd name="connsiteX132" fmla="*/ 27824 w 8688289"/>
              <a:gd name="connsiteY132" fmla="*/ 4691508 h 6858000"/>
              <a:gd name="connsiteX133" fmla="*/ 38258 w 8688289"/>
              <a:gd name="connsiteY133" fmla="*/ 4580212 h 6858000"/>
              <a:gd name="connsiteX134" fmla="*/ 55648 w 8688289"/>
              <a:gd name="connsiteY134" fmla="*/ 4468916 h 6858000"/>
              <a:gd name="connsiteX135" fmla="*/ 73038 w 8688289"/>
              <a:gd name="connsiteY135" fmla="*/ 4357621 h 6858000"/>
              <a:gd name="connsiteX136" fmla="*/ 90428 w 8688289"/>
              <a:gd name="connsiteY136" fmla="*/ 4246325 h 6858000"/>
              <a:gd name="connsiteX137" fmla="*/ 114774 w 8688289"/>
              <a:gd name="connsiteY137" fmla="*/ 4135030 h 6858000"/>
              <a:gd name="connsiteX138" fmla="*/ 139120 w 8688289"/>
              <a:gd name="connsiteY138" fmla="*/ 4027212 h 6858000"/>
              <a:gd name="connsiteX139" fmla="*/ 163466 w 8688289"/>
              <a:gd name="connsiteY139" fmla="*/ 3919395 h 6858000"/>
              <a:gd name="connsiteX140" fmla="*/ 194768 w 8688289"/>
              <a:gd name="connsiteY140" fmla="*/ 3811577 h 6858000"/>
              <a:gd name="connsiteX141" fmla="*/ 226069 w 8688289"/>
              <a:gd name="connsiteY141" fmla="*/ 3703760 h 6858000"/>
              <a:gd name="connsiteX142" fmla="*/ 257371 w 8688289"/>
              <a:gd name="connsiteY142" fmla="*/ 3595942 h 6858000"/>
              <a:gd name="connsiteX143" fmla="*/ 292151 w 8688289"/>
              <a:gd name="connsiteY143" fmla="*/ 3488125 h 6858000"/>
              <a:gd name="connsiteX144" fmla="*/ 330409 w 8688289"/>
              <a:gd name="connsiteY144" fmla="*/ 3380307 h 6858000"/>
              <a:gd name="connsiteX145" fmla="*/ 368667 w 8688289"/>
              <a:gd name="connsiteY145" fmla="*/ 3275968 h 6858000"/>
              <a:gd name="connsiteX146" fmla="*/ 406925 w 8688289"/>
              <a:gd name="connsiteY146" fmla="*/ 3171628 h 6858000"/>
              <a:gd name="connsiteX147" fmla="*/ 448660 w 8688289"/>
              <a:gd name="connsiteY147" fmla="*/ 3063811 h 6858000"/>
              <a:gd name="connsiteX148" fmla="*/ 493874 w 8688289"/>
              <a:gd name="connsiteY148" fmla="*/ 2959471 h 6858000"/>
              <a:gd name="connsiteX149" fmla="*/ 539088 w 8688289"/>
              <a:gd name="connsiteY149" fmla="*/ 2855131 h 6858000"/>
              <a:gd name="connsiteX150" fmla="*/ 636472 w 8688289"/>
              <a:gd name="connsiteY150" fmla="*/ 2649930 h 6858000"/>
              <a:gd name="connsiteX151" fmla="*/ 737333 w 8688289"/>
              <a:gd name="connsiteY151" fmla="*/ 2441251 h 6858000"/>
              <a:gd name="connsiteX152" fmla="*/ 789503 w 8688289"/>
              <a:gd name="connsiteY152" fmla="*/ 2340390 h 6858000"/>
              <a:gd name="connsiteX153" fmla="*/ 845151 w 8688289"/>
              <a:gd name="connsiteY153" fmla="*/ 2239528 h 6858000"/>
              <a:gd name="connsiteX154" fmla="*/ 900798 w 8688289"/>
              <a:gd name="connsiteY154" fmla="*/ 2135188 h 6858000"/>
              <a:gd name="connsiteX155" fmla="*/ 959924 w 8688289"/>
              <a:gd name="connsiteY155" fmla="*/ 2034327 h 6858000"/>
              <a:gd name="connsiteX156" fmla="*/ 1015572 w 8688289"/>
              <a:gd name="connsiteY156" fmla="*/ 1933465 h 6858000"/>
              <a:gd name="connsiteX157" fmla="*/ 1074698 w 8688289"/>
              <a:gd name="connsiteY157" fmla="*/ 1832604 h 6858000"/>
              <a:gd name="connsiteX158" fmla="*/ 1196427 w 8688289"/>
              <a:gd name="connsiteY158" fmla="*/ 1630881 h 6858000"/>
              <a:gd name="connsiteX159" fmla="*/ 1325113 w 8688289"/>
              <a:gd name="connsiteY159" fmla="*/ 1432635 h 6858000"/>
              <a:gd name="connsiteX160" fmla="*/ 1453798 w 8688289"/>
              <a:gd name="connsiteY160" fmla="*/ 1230912 h 6858000"/>
              <a:gd name="connsiteX161" fmla="*/ 1585962 w 8688289"/>
              <a:gd name="connsiteY161" fmla="*/ 1032667 h 6858000"/>
              <a:gd name="connsiteX162" fmla="*/ 1655521 w 8688289"/>
              <a:gd name="connsiteY162" fmla="*/ 935284 h 6858000"/>
              <a:gd name="connsiteX163" fmla="*/ 1721603 w 8688289"/>
              <a:gd name="connsiteY163" fmla="*/ 837900 h 6858000"/>
              <a:gd name="connsiteX164" fmla="*/ 1999842 w 8688289"/>
              <a:gd name="connsiteY164" fmla="*/ 437932 h 6858000"/>
              <a:gd name="connsiteX165" fmla="*/ 2285037 w 8688289"/>
              <a:gd name="connsiteY1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688289" h="6858000">
                <a:moveTo>
                  <a:pt x="8688288" y="4328128"/>
                </a:moveTo>
                <a:lnTo>
                  <a:pt x="8688288" y="6858000"/>
                </a:lnTo>
                <a:lnTo>
                  <a:pt x="6155182" y="6858000"/>
                </a:lnTo>
                <a:lnTo>
                  <a:pt x="6180380" y="6830469"/>
                </a:lnTo>
                <a:lnTo>
                  <a:pt x="6375147" y="6625268"/>
                </a:lnTo>
                <a:lnTo>
                  <a:pt x="6573392" y="6416589"/>
                </a:lnTo>
                <a:lnTo>
                  <a:pt x="6778594" y="6207910"/>
                </a:lnTo>
                <a:lnTo>
                  <a:pt x="6987273" y="5992275"/>
                </a:lnTo>
                <a:lnTo>
                  <a:pt x="7202908" y="5780117"/>
                </a:lnTo>
                <a:lnTo>
                  <a:pt x="7422021" y="5564482"/>
                </a:lnTo>
                <a:lnTo>
                  <a:pt x="7860247" y="5133213"/>
                </a:lnTo>
                <a:lnTo>
                  <a:pt x="8305429" y="4701942"/>
                </a:lnTo>
                <a:close/>
                <a:moveTo>
                  <a:pt x="7032922" y="0"/>
                </a:moveTo>
                <a:lnTo>
                  <a:pt x="8688289" y="0"/>
                </a:lnTo>
                <a:lnTo>
                  <a:pt x="8688289" y="2405427"/>
                </a:lnTo>
                <a:lnTo>
                  <a:pt x="8611494" y="2503855"/>
                </a:lnTo>
                <a:lnTo>
                  <a:pt x="8489765" y="2653408"/>
                </a:lnTo>
                <a:lnTo>
                  <a:pt x="8371513" y="2802961"/>
                </a:lnTo>
                <a:lnTo>
                  <a:pt x="8138488" y="3088156"/>
                </a:lnTo>
                <a:lnTo>
                  <a:pt x="7919375" y="3355961"/>
                </a:lnTo>
                <a:lnTo>
                  <a:pt x="7710695" y="3599420"/>
                </a:lnTo>
                <a:lnTo>
                  <a:pt x="7362897" y="4013300"/>
                </a:lnTo>
                <a:lnTo>
                  <a:pt x="7220299" y="4176765"/>
                </a:lnTo>
                <a:lnTo>
                  <a:pt x="7164652" y="4242847"/>
                </a:lnTo>
                <a:lnTo>
                  <a:pt x="7112482" y="4305451"/>
                </a:lnTo>
                <a:lnTo>
                  <a:pt x="7032489" y="4399356"/>
                </a:lnTo>
                <a:lnTo>
                  <a:pt x="6945539" y="4503696"/>
                </a:lnTo>
                <a:lnTo>
                  <a:pt x="6740337" y="4733243"/>
                </a:lnTo>
                <a:lnTo>
                  <a:pt x="6510791" y="4990614"/>
                </a:lnTo>
                <a:lnTo>
                  <a:pt x="6260375" y="5268852"/>
                </a:lnTo>
                <a:lnTo>
                  <a:pt x="5992571" y="5564481"/>
                </a:lnTo>
                <a:lnTo>
                  <a:pt x="5717810" y="5874022"/>
                </a:lnTo>
                <a:lnTo>
                  <a:pt x="5436093" y="6200952"/>
                </a:lnTo>
                <a:lnTo>
                  <a:pt x="5293495" y="6364418"/>
                </a:lnTo>
                <a:lnTo>
                  <a:pt x="5154376" y="6531361"/>
                </a:lnTo>
                <a:lnTo>
                  <a:pt x="5015257" y="6698304"/>
                </a:lnTo>
                <a:lnTo>
                  <a:pt x="4885504" y="6858000"/>
                </a:lnTo>
                <a:lnTo>
                  <a:pt x="1863258" y="6858000"/>
                </a:lnTo>
                <a:lnTo>
                  <a:pt x="1878114" y="6820034"/>
                </a:lnTo>
                <a:lnTo>
                  <a:pt x="1909416" y="6736562"/>
                </a:lnTo>
                <a:lnTo>
                  <a:pt x="1947674" y="6656568"/>
                </a:lnTo>
                <a:lnTo>
                  <a:pt x="2020711" y="6493103"/>
                </a:lnTo>
                <a:lnTo>
                  <a:pt x="2104183" y="6326160"/>
                </a:lnTo>
                <a:lnTo>
                  <a:pt x="2194611" y="6152261"/>
                </a:lnTo>
                <a:lnTo>
                  <a:pt x="2243303" y="6068789"/>
                </a:lnTo>
                <a:lnTo>
                  <a:pt x="2291994" y="5985317"/>
                </a:lnTo>
                <a:lnTo>
                  <a:pt x="2340686" y="5898368"/>
                </a:lnTo>
                <a:lnTo>
                  <a:pt x="2392856" y="5814896"/>
                </a:lnTo>
                <a:lnTo>
                  <a:pt x="2441548" y="5727946"/>
                </a:lnTo>
                <a:lnTo>
                  <a:pt x="2500673" y="5644475"/>
                </a:lnTo>
                <a:lnTo>
                  <a:pt x="2608491" y="5474054"/>
                </a:lnTo>
                <a:lnTo>
                  <a:pt x="2664139" y="5390582"/>
                </a:lnTo>
                <a:lnTo>
                  <a:pt x="2719786" y="5307110"/>
                </a:lnTo>
                <a:lnTo>
                  <a:pt x="2834560" y="5140167"/>
                </a:lnTo>
                <a:lnTo>
                  <a:pt x="2949334" y="4976702"/>
                </a:lnTo>
                <a:lnTo>
                  <a:pt x="3067585" y="4813236"/>
                </a:lnTo>
                <a:lnTo>
                  <a:pt x="3185837" y="4656727"/>
                </a:lnTo>
                <a:lnTo>
                  <a:pt x="3300610" y="4500218"/>
                </a:lnTo>
                <a:lnTo>
                  <a:pt x="3359736" y="4423702"/>
                </a:lnTo>
                <a:lnTo>
                  <a:pt x="3418862" y="4350664"/>
                </a:lnTo>
                <a:lnTo>
                  <a:pt x="3533635" y="4204589"/>
                </a:lnTo>
                <a:lnTo>
                  <a:pt x="3644931" y="4061992"/>
                </a:lnTo>
                <a:lnTo>
                  <a:pt x="3752748" y="3926350"/>
                </a:lnTo>
                <a:lnTo>
                  <a:pt x="3860566" y="3797665"/>
                </a:lnTo>
                <a:lnTo>
                  <a:pt x="3961427" y="3675935"/>
                </a:lnTo>
                <a:lnTo>
                  <a:pt x="4149238" y="3456822"/>
                </a:lnTo>
                <a:lnTo>
                  <a:pt x="4309226" y="3269011"/>
                </a:lnTo>
                <a:lnTo>
                  <a:pt x="4535295" y="3011640"/>
                </a:lnTo>
                <a:lnTo>
                  <a:pt x="4684848" y="2837741"/>
                </a:lnTo>
                <a:lnTo>
                  <a:pt x="4862226" y="2632540"/>
                </a:lnTo>
                <a:lnTo>
                  <a:pt x="5279584" y="2138666"/>
                </a:lnTo>
                <a:lnTo>
                  <a:pt x="5512609" y="1860427"/>
                </a:lnTo>
                <a:lnTo>
                  <a:pt x="5759546" y="1561321"/>
                </a:lnTo>
                <a:lnTo>
                  <a:pt x="6270809" y="938761"/>
                </a:lnTo>
                <a:lnTo>
                  <a:pt x="6531659" y="618787"/>
                </a:lnTo>
                <a:lnTo>
                  <a:pt x="6789029" y="302290"/>
                </a:lnTo>
                <a:close/>
                <a:moveTo>
                  <a:pt x="2320585" y="0"/>
                </a:moveTo>
                <a:lnTo>
                  <a:pt x="5394900" y="0"/>
                </a:lnTo>
                <a:lnTo>
                  <a:pt x="5324796" y="90134"/>
                </a:lnTo>
                <a:lnTo>
                  <a:pt x="5053513" y="441409"/>
                </a:lnTo>
                <a:lnTo>
                  <a:pt x="4497036" y="1150919"/>
                </a:lnTo>
                <a:lnTo>
                  <a:pt x="4215319" y="1509151"/>
                </a:lnTo>
                <a:lnTo>
                  <a:pt x="3933602" y="1867384"/>
                </a:lnTo>
                <a:lnTo>
                  <a:pt x="3658841" y="2229094"/>
                </a:lnTo>
                <a:lnTo>
                  <a:pt x="3519722" y="2409949"/>
                </a:lnTo>
                <a:lnTo>
                  <a:pt x="3384080" y="2590805"/>
                </a:lnTo>
                <a:lnTo>
                  <a:pt x="3248439" y="2771660"/>
                </a:lnTo>
                <a:lnTo>
                  <a:pt x="3116275" y="2952515"/>
                </a:lnTo>
                <a:lnTo>
                  <a:pt x="2984112" y="3133370"/>
                </a:lnTo>
                <a:lnTo>
                  <a:pt x="2855426" y="3314225"/>
                </a:lnTo>
                <a:lnTo>
                  <a:pt x="2730219" y="3498559"/>
                </a:lnTo>
                <a:lnTo>
                  <a:pt x="2605011" y="3679414"/>
                </a:lnTo>
                <a:lnTo>
                  <a:pt x="2486760" y="3860269"/>
                </a:lnTo>
                <a:lnTo>
                  <a:pt x="2365030" y="4044602"/>
                </a:lnTo>
                <a:lnTo>
                  <a:pt x="2250257" y="4225458"/>
                </a:lnTo>
                <a:lnTo>
                  <a:pt x="2135483" y="4406313"/>
                </a:lnTo>
                <a:lnTo>
                  <a:pt x="2027666" y="4587168"/>
                </a:lnTo>
                <a:lnTo>
                  <a:pt x="1923326" y="4771501"/>
                </a:lnTo>
                <a:lnTo>
                  <a:pt x="1825943" y="4952356"/>
                </a:lnTo>
                <a:lnTo>
                  <a:pt x="1728559" y="5133212"/>
                </a:lnTo>
                <a:lnTo>
                  <a:pt x="1638131" y="5314067"/>
                </a:lnTo>
                <a:lnTo>
                  <a:pt x="1551182" y="5494922"/>
                </a:lnTo>
                <a:lnTo>
                  <a:pt x="1467710" y="5675777"/>
                </a:lnTo>
                <a:lnTo>
                  <a:pt x="1391194" y="5853155"/>
                </a:lnTo>
                <a:lnTo>
                  <a:pt x="1321635" y="6034010"/>
                </a:lnTo>
                <a:lnTo>
                  <a:pt x="1255553" y="6214865"/>
                </a:lnTo>
                <a:lnTo>
                  <a:pt x="1192949" y="6395720"/>
                </a:lnTo>
                <a:lnTo>
                  <a:pt x="1140779" y="6573097"/>
                </a:lnTo>
                <a:lnTo>
                  <a:pt x="1092088" y="6750475"/>
                </a:lnTo>
                <a:lnTo>
                  <a:pt x="1066788" y="6858000"/>
                </a:lnTo>
                <a:lnTo>
                  <a:pt x="248652" y="6858000"/>
                </a:lnTo>
                <a:lnTo>
                  <a:pt x="236503" y="6820034"/>
                </a:lnTo>
                <a:lnTo>
                  <a:pt x="208680"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8" y="3811577"/>
                </a:lnTo>
                <a:lnTo>
                  <a:pt x="226069" y="3703760"/>
                </a:lnTo>
                <a:lnTo>
                  <a:pt x="257371" y="3595942"/>
                </a:lnTo>
                <a:lnTo>
                  <a:pt x="292151" y="3488125"/>
                </a:lnTo>
                <a:lnTo>
                  <a:pt x="330409" y="3380307"/>
                </a:lnTo>
                <a:lnTo>
                  <a:pt x="368667" y="3275968"/>
                </a:lnTo>
                <a:lnTo>
                  <a:pt x="406925" y="3171628"/>
                </a:lnTo>
                <a:lnTo>
                  <a:pt x="448660" y="3063811"/>
                </a:lnTo>
                <a:lnTo>
                  <a:pt x="493874" y="2959471"/>
                </a:lnTo>
                <a:lnTo>
                  <a:pt x="539088" y="2855131"/>
                </a:lnTo>
                <a:lnTo>
                  <a:pt x="636472" y="2649930"/>
                </a:lnTo>
                <a:lnTo>
                  <a:pt x="737333" y="2441251"/>
                </a:lnTo>
                <a:lnTo>
                  <a:pt x="789503" y="2340390"/>
                </a:lnTo>
                <a:lnTo>
                  <a:pt x="845151" y="2239528"/>
                </a:lnTo>
                <a:lnTo>
                  <a:pt x="900798" y="2135188"/>
                </a:lnTo>
                <a:lnTo>
                  <a:pt x="959924" y="2034327"/>
                </a:lnTo>
                <a:lnTo>
                  <a:pt x="1015572" y="1933465"/>
                </a:lnTo>
                <a:lnTo>
                  <a:pt x="1074698" y="1832604"/>
                </a:lnTo>
                <a:lnTo>
                  <a:pt x="1196427" y="1630881"/>
                </a:lnTo>
                <a:lnTo>
                  <a:pt x="1325113" y="1432635"/>
                </a:lnTo>
                <a:lnTo>
                  <a:pt x="1453798" y="1230912"/>
                </a:lnTo>
                <a:lnTo>
                  <a:pt x="1585962" y="1032667"/>
                </a:lnTo>
                <a:lnTo>
                  <a:pt x="1655521" y="935284"/>
                </a:lnTo>
                <a:lnTo>
                  <a:pt x="1721603" y="837900"/>
                </a:lnTo>
                <a:lnTo>
                  <a:pt x="1999842" y="437932"/>
                </a:lnTo>
                <a:lnTo>
                  <a:pt x="2285037" y="48398"/>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 name="Group 4">
            <a:extLst>
              <a:ext uri="{FF2B5EF4-FFF2-40B4-BE49-F238E27FC236}">
                <a16:creationId xmlns:a16="http://schemas.microsoft.com/office/drawing/2014/main" id="{1F9E1514-77AC-237D-55D9-DFBEE85FFD7C}"/>
              </a:ext>
              <a:ext uri="{C183D7F6-B498-43B3-948B-1728B52AA6E4}">
                <adec:decorative xmlns:adec="http://schemas.microsoft.com/office/drawing/2017/decorative" val="1"/>
              </a:ext>
            </a:extLst>
          </p:cNvPr>
          <p:cNvGrpSpPr>
            <a:grpSpLocks noChangeAspect="1"/>
          </p:cNvGrpSpPr>
          <p:nvPr userDrawn="1"/>
        </p:nvGrpSpPr>
        <p:grpSpPr>
          <a:xfrm>
            <a:off x="628600" y="476672"/>
            <a:ext cx="2353395" cy="936000"/>
            <a:chOff x="911225" y="260350"/>
            <a:chExt cx="4183063" cy="1663700"/>
          </a:xfrm>
          <a:solidFill>
            <a:schemeClr val="accent1"/>
          </a:solidFill>
        </p:grpSpPr>
        <p:sp>
          <p:nvSpPr>
            <p:cNvPr id="6" name="Freeform 6">
              <a:extLst>
                <a:ext uri="{FF2B5EF4-FFF2-40B4-BE49-F238E27FC236}">
                  <a16:creationId xmlns:a16="http://schemas.microsoft.com/office/drawing/2014/main" id="{AF0E36BB-BBC1-E040-DA8C-2138DB4E9E3C}"/>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7" name="Freeform 7">
              <a:extLst>
                <a:ext uri="{FF2B5EF4-FFF2-40B4-BE49-F238E27FC236}">
                  <a16:creationId xmlns:a16="http://schemas.microsoft.com/office/drawing/2014/main" id="{8566E919-F51F-823C-4232-8C855258E7A4}"/>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8" name="Freeform 8">
              <a:extLst>
                <a:ext uri="{FF2B5EF4-FFF2-40B4-BE49-F238E27FC236}">
                  <a16:creationId xmlns:a16="http://schemas.microsoft.com/office/drawing/2014/main" id="{1EBCD1A8-6EFF-EA63-1F2E-D604762C5238}"/>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37993621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57B097-0AF0-7324-8CE9-0AC6CABA607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fi-FI"/>
          </a:p>
        </p:txBody>
      </p:sp>
      <p:sp>
        <p:nvSpPr>
          <p:cNvPr id="3" name="Picture Placeholder 2">
            <a:extLst>
              <a:ext uri="{FF2B5EF4-FFF2-40B4-BE49-F238E27FC236}">
                <a16:creationId xmlns:a16="http://schemas.microsoft.com/office/drawing/2014/main" id="{86894800-5893-ACAA-DC8E-4A335EEE754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i-FI"/>
          </a:p>
        </p:txBody>
      </p:sp>
      <p:sp>
        <p:nvSpPr>
          <p:cNvPr id="4" name="Text Placeholder 3">
            <a:extLst>
              <a:ext uri="{FF2B5EF4-FFF2-40B4-BE49-F238E27FC236}">
                <a16:creationId xmlns:a16="http://schemas.microsoft.com/office/drawing/2014/main" id="{FEAADE3E-D182-771B-1C05-1A31609752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221889487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ext and Picture ">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xfrm>
            <a:off x="0" y="0"/>
            <a:ext cx="12192000" cy="6669088"/>
          </a:xfrm>
          <a:custGeom>
            <a:avLst/>
            <a:gdLst/>
            <a:ahLst/>
            <a:cxnLst/>
            <a:rect l="l" t="t" r="r" b="b"/>
            <a:pathLst>
              <a:path w="12192000" h="6669088">
                <a:moveTo>
                  <a:pt x="0" y="0"/>
                </a:moveTo>
                <a:lnTo>
                  <a:pt x="479376" y="0"/>
                </a:lnTo>
                <a:lnTo>
                  <a:pt x="479376" y="1268760"/>
                </a:lnTo>
                <a:lnTo>
                  <a:pt x="1055344" y="1268760"/>
                </a:lnTo>
                <a:lnTo>
                  <a:pt x="1055344" y="0"/>
                </a:lnTo>
                <a:lnTo>
                  <a:pt x="12192000" y="0"/>
                </a:lnTo>
                <a:lnTo>
                  <a:pt x="12192000" y="6669088"/>
                </a:lnTo>
                <a:lnTo>
                  <a:pt x="0" y="666908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349451"/>
            <a:ext cx="11233150" cy="2016224"/>
          </a:xfrm>
        </p:spPr>
        <p:txBody>
          <a:bodyPr anchor="ctr" anchorCtr="0"/>
          <a:lstStyle>
            <a:lvl1pPr algn="ctr">
              <a:defRPr sz="4000">
                <a:solidFill>
                  <a:schemeClr val="accent2"/>
                </a:solidFill>
              </a:defRPr>
            </a:lvl1pPr>
          </a:lstStyle>
          <a:p>
            <a:r>
              <a:rPr lang="en-US"/>
              <a:t>Click to edit Master title style</a:t>
            </a:r>
            <a:endParaRPr lang="fi-FI" dirty="0"/>
          </a:p>
        </p:txBody>
      </p:sp>
    </p:spTree>
    <p:extLst>
      <p:ext uri="{BB962C8B-B14F-4D97-AF65-F5344CB8AC3E}">
        <p14:creationId xmlns:p14="http://schemas.microsoft.com/office/powerpoint/2010/main" val="22919977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cSld name="1_Section Header Picture 2">
    <p:bg>
      <p:bgPr>
        <a:solidFill>
          <a:schemeClr val="bg1"/>
        </a:solidFill>
        <a:effectLst/>
      </p:bgPr>
    </p:bg>
    <p:spTree>
      <p:nvGrpSpPr>
        <p:cNvPr id="1" name=""/>
        <p:cNvGrpSpPr/>
        <p:nvPr/>
      </p:nvGrpSpPr>
      <p:grpSpPr>
        <a:xfrm>
          <a:off x="0" y="0"/>
          <a:ext cx="0" cy="0"/>
          <a:chOff x="0" y="0"/>
          <a:chExt cx="0" cy="0"/>
        </a:xfrm>
      </p:grpSpPr>
      <p:sp>
        <p:nvSpPr>
          <p:cNvPr id="3"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grpSp>
        <p:nvGrpSpPr>
          <p:cNvPr id="13" name="Group 12">
            <a:extLst>
              <a:ext uri="{C183D7F6-B498-43B3-948B-1728B52AA6E4}">
                <adec:decorative xmlns:adec="http://schemas.microsoft.com/office/drawing/2017/decorative" val="1"/>
              </a:ext>
            </a:extLst>
          </p:cNvPr>
          <p:cNvGrpSpPr>
            <a:grpSpLocks noChangeAspect="1"/>
          </p:cNvGrpSpPr>
          <p:nvPr/>
        </p:nvGrpSpPr>
        <p:grpSpPr>
          <a:xfrm>
            <a:off x="628604" y="476672"/>
            <a:ext cx="1538760" cy="612000"/>
            <a:chOff x="911225" y="260350"/>
            <a:chExt cx="4183063" cy="1663700"/>
          </a:xfrm>
          <a:solidFill>
            <a:schemeClr val="accent2"/>
          </a:solidFill>
        </p:grpSpPr>
        <p:sp>
          <p:nvSpPr>
            <p:cNvPr id="14" name="Freeform 6"/>
            <p:cNvSpPr>
              <a:spLocks noEditPoints="1"/>
            </p:cNvSpPr>
            <p:nvPr/>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accent2"/>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4295094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userDrawn="1">
  <p:cSld name="1_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343471" y="476250"/>
            <a:ext cx="6481317" cy="1080542"/>
          </a:xfrm>
        </p:spPr>
        <p:txBody>
          <a:bodyPr/>
          <a:lstStyle/>
          <a:p>
            <a:r>
              <a:rPr lang="fi-FI"/>
              <a:t>Muokkaa ots. perustyyl. napsautt.</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6769348"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9" name="Picture Placeholder 2">
            <a:extLst>
              <a:ext uri="{C183D7F6-B498-43B3-948B-1728B52AA6E4}">
                <adec:decorative xmlns:adec="http://schemas.microsoft.com/office/drawing/2017/decorative" val="1"/>
              </a:ext>
            </a:extLst>
          </p:cNvPr>
          <p:cNvSpPr>
            <a:spLocks noGrp="1"/>
          </p:cNvSpPr>
          <p:nvPr>
            <p:ph type="pic" sz="quarter" idx="13"/>
          </p:nvPr>
        </p:nvSpPr>
        <p:spPr>
          <a:xfrm>
            <a:off x="7731674" y="0"/>
            <a:ext cx="4460326" cy="6669360"/>
          </a:xfrm>
          <a:custGeom>
            <a:avLst/>
            <a:gdLst/>
            <a:ahLst/>
            <a:cxnLst/>
            <a:rect l="l" t="t" r="r" b="b"/>
            <a:pathLst>
              <a:path w="4460326" h="6669360">
                <a:moveTo>
                  <a:pt x="1820710" y="0"/>
                </a:moveTo>
                <a:lnTo>
                  <a:pt x="4460326" y="0"/>
                </a:lnTo>
                <a:lnTo>
                  <a:pt x="4460326" y="6669360"/>
                </a:lnTo>
                <a:lnTo>
                  <a:pt x="0" y="6669360"/>
                </a:lnTo>
                <a:close/>
              </a:path>
            </a:pathLst>
          </a:custGeom>
          <a:solidFill>
            <a:schemeClr val="accent5"/>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a:xfrm>
            <a:off x="911424" y="6381328"/>
            <a:ext cx="798984" cy="216471"/>
          </a:xfrm>
        </p:spPr>
        <p:txBody>
          <a:bodyPr/>
          <a:lstStyle>
            <a:lvl1pPr algn="l">
              <a:defRPr/>
            </a:lvl1pPr>
          </a:lstStyle>
          <a:p>
            <a:fld id="{642B9AE7-62DA-4431-8044-D3A11E33FD71}" type="datetime1">
              <a:rPr lang="fi-FI" smtClean="0"/>
              <a:t>4.5.2026</a:t>
            </a:fld>
            <a:endParaRPr lang="fi-FI"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a:xfrm>
            <a:off x="1703512" y="6381328"/>
            <a:ext cx="4392488" cy="216471"/>
          </a:xfrm>
        </p:spPr>
        <p:txBody>
          <a:bodyPr/>
          <a:lstStyle>
            <a:lvl1pPr algn="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a:xfrm>
            <a:off x="479425" y="6381551"/>
            <a:ext cx="431999" cy="215801"/>
          </a:xfrm>
        </p:spPr>
        <p:txBody>
          <a:bodyPr/>
          <a:lstStyle>
            <a:lvl1pPr algn="l">
              <a:defRPr/>
            </a:lvl1pPr>
          </a:lstStyle>
          <a:p>
            <a:fld id="{9E548902-A2E1-4711-A467-290FB9FE5D63}" type="slidenum">
              <a:rPr lang="fi-FI" smtClean="0"/>
              <a:pPr/>
              <a:t>‹#›</a:t>
            </a:fld>
            <a:endParaRPr lang="fi-FI"/>
          </a:p>
        </p:txBody>
      </p:sp>
    </p:spTree>
    <p:extLst>
      <p:ext uri="{BB962C8B-B14F-4D97-AF65-F5344CB8AC3E}">
        <p14:creationId xmlns:p14="http://schemas.microsoft.com/office/powerpoint/2010/main" val="9327750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711E16-7334-8FB5-7DF9-B64475F1F11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fi-FI"/>
          </a:p>
        </p:txBody>
      </p:sp>
      <p:sp>
        <p:nvSpPr>
          <p:cNvPr id="3" name="Subtitle 2">
            <a:extLst>
              <a:ext uri="{FF2B5EF4-FFF2-40B4-BE49-F238E27FC236}">
                <a16:creationId xmlns:a16="http://schemas.microsoft.com/office/drawing/2014/main" id="{9C8562AC-3539-2AAB-471B-B965EF6C095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fi-FI"/>
          </a:p>
        </p:txBody>
      </p:sp>
      <p:sp>
        <p:nvSpPr>
          <p:cNvPr id="4" name="Date Placeholder 3">
            <a:extLst>
              <a:ext uri="{FF2B5EF4-FFF2-40B4-BE49-F238E27FC236}">
                <a16:creationId xmlns:a16="http://schemas.microsoft.com/office/drawing/2014/main" id="{12685243-B9AB-15FC-69BA-5B53F721FEF2}"/>
              </a:ext>
            </a:extLst>
          </p:cNvPr>
          <p:cNvSpPr>
            <a:spLocks noGrp="1"/>
          </p:cNvSpPr>
          <p:nvPr>
            <p:ph type="dt" sz="half" idx="10"/>
          </p:nvPr>
        </p:nvSpPr>
        <p:spPr/>
        <p:txBody>
          <a:bodyPr/>
          <a:lstStyle/>
          <a:p>
            <a:fld id="{7B9AEDBF-008B-4695-AC34-E2A317BC561A}" type="datetimeFigureOut">
              <a:rPr lang="fi-FI" smtClean="0"/>
              <a:t>4.5.2026</a:t>
            </a:fld>
            <a:endParaRPr lang="fi-FI"/>
          </a:p>
        </p:txBody>
      </p:sp>
      <p:sp>
        <p:nvSpPr>
          <p:cNvPr id="5" name="Footer Placeholder 4">
            <a:extLst>
              <a:ext uri="{FF2B5EF4-FFF2-40B4-BE49-F238E27FC236}">
                <a16:creationId xmlns:a16="http://schemas.microsoft.com/office/drawing/2014/main" id="{A85034C3-1A36-C2AF-C5B0-3C1E715CD09F}"/>
              </a:ext>
            </a:extLst>
          </p:cNvPr>
          <p:cNvSpPr>
            <a:spLocks noGrp="1"/>
          </p:cNvSpPr>
          <p:nvPr>
            <p:ph type="ftr" sz="quarter" idx="11"/>
          </p:nvPr>
        </p:nvSpPr>
        <p:spPr/>
        <p:txBody>
          <a:bodyPr/>
          <a:lstStyle/>
          <a:p>
            <a:endParaRPr lang="fi-FI"/>
          </a:p>
        </p:txBody>
      </p:sp>
      <p:sp>
        <p:nvSpPr>
          <p:cNvPr id="6" name="Slide Number Placeholder 5">
            <a:extLst>
              <a:ext uri="{FF2B5EF4-FFF2-40B4-BE49-F238E27FC236}">
                <a16:creationId xmlns:a16="http://schemas.microsoft.com/office/drawing/2014/main" id="{6E6021F7-3258-D453-723C-45734EECBF62}"/>
              </a:ext>
            </a:extLst>
          </p:cNvPr>
          <p:cNvSpPr>
            <a:spLocks noGrp="1"/>
          </p:cNvSpPr>
          <p:nvPr>
            <p:ph type="sldNum" sz="quarter" idx="12"/>
          </p:nvPr>
        </p:nvSpPr>
        <p:spPr/>
        <p:txBody>
          <a:bodyPr/>
          <a:lstStyle/>
          <a:p>
            <a:fld id="{E94154DC-EA5D-4462-A907-5B91CF45C7E9}" type="slidenum">
              <a:rPr lang="fi-FI" smtClean="0"/>
              <a:t>‹#›</a:t>
            </a:fld>
            <a:endParaRPr lang="fi-FI"/>
          </a:p>
        </p:txBody>
      </p:sp>
    </p:spTree>
    <p:extLst>
      <p:ext uri="{BB962C8B-B14F-4D97-AF65-F5344CB8AC3E}">
        <p14:creationId xmlns:p14="http://schemas.microsoft.com/office/powerpoint/2010/main" val="9498252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D30BDD-CE3A-4D1A-1756-48DF259A7AA5}"/>
              </a:ext>
            </a:extLst>
          </p:cNvPr>
          <p:cNvSpPr>
            <a:spLocks noGrp="1"/>
          </p:cNvSpPr>
          <p:nvPr>
            <p:ph type="title"/>
          </p:nvPr>
        </p:nvSpPr>
        <p:spPr>
          <a:xfrm>
            <a:off x="838200" y="365126"/>
            <a:ext cx="10515600" cy="799042"/>
          </a:xfrm>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480AB464-1840-7C8E-B851-C65E8547E1A6}"/>
              </a:ext>
            </a:extLst>
          </p:cNvPr>
          <p:cNvSpPr>
            <a:spLocks noGrp="1"/>
          </p:cNvSpPr>
          <p:nvPr>
            <p:ph idx="1"/>
          </p:nvPr>
        </p:nvSpPr>
        <p:spPr>
          <a:xfrm>
            <a:off x="838200" y="1380067"/>
            <a:ext cx="10515600" cy="5257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Tree>
    <p:extLst>
      <p:ext uri="{BB962C8B-B14F-4D97-AF65-F5344CB8AC3E}">
        <p14:creationId xmlns:p14="http://schemas.microsoft.com/office/powerpoint/2010/main" val="397351960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7A9BB8-D346-C6AC-11A6-A46E17239761}"/>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fi-FI"/>
          </a:p>
        </p:txBody>
      </p:sp>
      <p:sp>
        <p:nvSpPr>
          <p:cNvPr id="3" name="Text Placeholder 2">
            <a:extLst>
              <a:ext uri="{FF2B5EF4-FFF2-40B4-BE49-F238E27FC236}">
                <a16:creationId xmlns:a16="http://schemas.microsoft.com/office/drawing/2014/main" id="{A2142CC0-A6A5-3991-684E-31995E3AFB70}"/>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76C209A-035C-42B7-C6D4-81C7C658DD1D}"/>
              </a:ext>
            </a:extLst>
          </p:cNvPr>
          <p:cNvSpPr>
            <a:spLocks noGrp="1"/>
          </p:cNvSpPr>
          <p:nvPr>
            <p:ph type="dt" sz="half" idx="10"/>
          </p:nvPr>
        </p:nvSpPr>
        <p:spPr/>
        <p:txBody>
          <a:bodyPr/>
          <a:lstStyle/>
          <a:p>
            <a:fld id="{7B9AEDBF-008B-4695-AC34-E2A317BC561A}" type="datetimeFigureOut">
              <a:rPr lang="fi-FI" smtClean="0"/>
              <a:t>4.5.2026</a:t>
            </a:fld>
            <a:endParaRPr lang="fi-FI"/>
          </a:p>
        </p:txBody>
      </p:sp>
      <p:sp>
        <p:nvSpPr>
          <p:cNvPr id="5" name="Footer Placeholder 4">
            <a:extLst>
              <a:ext uri="{FF2B5EF4-FFF2-40B4-BE49-F238E27FC236}">
                <a16:creationId xmlns:a16="http://schemas.microsoft.com/office/drawing/2014/main" id="{B092168A-0B03-5631-FBBA-81D46A5967A4}"/>
              </a:ext>
            </a:extLst>
          </p:cNvPr>
          <p:cNvSpPr>
            <a:spLocks noGrp="1"/>
          </p:cNvSpPr>
          <p:nvPr>
            <p:ph type="ftr" sz="quarter" idx="11"/>
          </p:nvPr>
        </p:nvSpPr>
        <p:spPr/>
        <p:txBody>
          <a:bodyPr/>
          <a:lstStyle/>
          <a:p>
            <a:endParaRPr lang="fi-FI"/>
          </a:p>
        </p:txBody>
      </p:sp>
      <p:sp>
        <p:nvSpPr>
          <p:cNvPr id="6" name="Slide Number Placeholder 5">
            <a:extLst>
              <a:ext uri="{FF2B5EF4-FFF2-40B4-BE49-F238E27FC236}">
                <a16:creationId xmlns:a16="http://schemas.microsoft.com/office/drawing/2014/main" id="{945622FA-CC9E-AD6B-60A5-611022D3DC94}"/>
              </a:ext>
            </a:extLst>
          </p:cNvPr>
          <p:cNvSpPr>
            <a:spLocks noGrp="1"/>
          </p:cNvSpPr>
          <p:nvPr>
            <p:ph type="sldNum" sz="quarter" idx="12"/>
          </p:nvPr>
        </p:nvSpPr>
        <p:spPr/>
        <p:txBody>
          <a:bodyPr/>
          <a:lstStyle/>
          <a:p>
            <a:fld id="{E94154DC-EA5D-4462-A907-5B91CF45C7E9}" type="slidenum">
              <a:rPr lang="fi-FI" smtClean="0"/>
              <a:t>‹#›</a:t>
            </a:fld>
            <a:endParaRPr lang="fi-FI"/>
          </a:p>
        </p:txBody>
      </p:sp>
    </p:spTree>
    <p:extLst>
      <p:ext uri="{BB962C8B-B14F-4D97-AF65-F5344CB8AC3E}">
        <p14:creationId xmlns:p14="http://schemas.microsoft.com/office/powerpoint/2010/main" val="148002792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A732A3-F256-6440-2985-FC805B66EAC2}"/>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7107E2A2-B1F2-E032-BBCB-7550C01F7C9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4" name="Content Placeholder 3">
            <a:extLst>
              <a:ext uri="{FF2B5EF4-FFF2-40B4-BE49-F238E27FC236}">
                <a16:creationId xmlns:a16="http://schemas.microsoft.com/office/drawing/2014/main" id="{D6347A24-4340-504F-B6A3-794304BC99C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5" name="Date Placeholder 4">
            <a:extLst>
              <a:ext uri="{FF2B5EF4-FFF2-40B4-BE49-F238E27FC236}">
                <a16:creationId xmlns:a16="http://schemas.microsoft.com/office/drawing/2014/main" id="{9B0CCD64-7320-FF56-B8F7-90B0AEE63BE8}"/>
              </a:ext>
            </a:extLst>
          </p:cNvPr>
          <p:cNvSpPr>
            <a:spLocks noGrp="1"/>
          </p:cNvSpPr>
          <p:nvPr>
            <p:ph type="dt" sz="half" idx="10"/>
          </p:nvPr>
        </p:nvSpPr>
        <p:spPr/>
        <p:txBody>
          <a:bodyPr/>
          <a:lstStyle/>
          <a:p>
            <a:fld id="{7B9AEDBF-008B-4695-AC34-E2A317BC561A}" type="datetimeFigureOut">
              <a:rPr lang="fi-FI" smtClean="0"/>
              <a:t>4.5.2026</a:t>
            </a:fld>
            <a:endParaRPr lang="fi-FI"/>
          </a:p>
        </p:txBody>
      </p:sp>
      <p:sp>
        <p:nvSpPr>
          <p:cNvPr id="6" name="Footer Placeholder 5">
            <a:extLst>
              <a:ext uri="{FF2B5EF4-FFF2-40B4-BE49-F238E27FC236}">
                <a16:creationId xmlns:a16="http://schemas.microsoft.com/office/drawing/2014/main" id="{2DFE2184-489A-F381-E2E5-B47A19F0A8C4}"/>
              </a:ext>
            </a:extLst>
          </p:cNvPr>
          <p:cNvSpPr>
            <a:spLocks noGrp="1"/>
          </p:cNvSpPr>
          <p:nvPr>
            <p:ph type="ftr" sz="quarter" idx="11"/>
          </p:nvPr>
        </p:nvSpPr>
        <p:spPr/>
        <p:txBody>
          <a:bodyPr/>
          <a:lstStyle/>
          <a:p>
            <a:endParaRPr lang="fi-FI"/>
          </a:p>
        </p:txBody>
      </p:sp>
      <p:sp>
        <p:nvSpPr>
          <p:cNvPr id="7" name="Slide Number Placeholder 6">
            <a:extLst>
              <a:ext uri="{FF2B5EF4-FFF2-40B4-BE49-F238E27FC236}">
                <a16:creationId xmlns:a16="http://schemas.microsoft.com/office/drawing/2014/main" id="{79563FC6-F785-DE73-E431-9D668DF3676F}"/>
              </a:ext>
            </a:extLst>
          </p:cNvPr>
          <p:cNvSpPr>
            <a:spLocks noGrp="1"/>
          </p:cNvSpPr>
          <p:nvPr>
            <p:ph type="sldNum" sz="quarter" idx="12"/>
          </p:nvPr>
        </p:nvSpPr>
        <p:spPr/>
        <p:txBody>
          <a:bodyPr/>
          <a:lstStyle/>
          <a:p>
            <a:fld id="{E94154DC-EA5D-4462-A907-5B91CF45C7E9}" type="slidenum">
              <a:rPr lang="fi-FI" smtClean="0"/>
              <a:t>‹#›</a:t>
            </a:fld>
            <a:endParaRPr lang="fi-FI"/>
          </a:p>
        </p:txBody>
      </p:sp>
    </p:spTree>
    <p:extLst>
      <p:ext uri="{BB962C8B-B14F-4D97-AF65-F5344CB8AC3E}">
        <p14:creationId xmlns:p14="http://schemas.microsoft.com/office/powerpoint/2010/main" val="355153949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6CED29-60DD-E000-2569-DD8B2EE7CB7B}"/>
              </a:ext>
            </a:extLst>
          </p:cNvPr>
          <p:cNvSpPr>
            <a:spLocks noGrp="1"/>
          </p:cNvSpPr>
          <p:nvPr>
            <p:ph type="title"/>
          </p:nvPr>
        </p:nvSpPr>
        <p:spPr>
          <a:xfrm>
            <a:off x="839788" y="365125"/>
            <a:ext cx="10515600" cy="1325563"/>
          </a:xfrm>
        </p:spPr>
        <p:txBody>
          <a:bodyPr/>
          <a:lstStyle/>
          <a:p>
            <a:r>
              <a:rPr lang="en-US"/>
              <a:t>Click to edit Master title style</a:t>
            </a:r>
            <a:endParaRPr lang="fi-FI"/>
          </a:p>
        </p:txBody>
      </p:sp>
      <p:sp>
        <p:nvSpPr>
          <p:cNvPr id="3" name="Text Placeholder 2">
            <a:extLst>
              <a:ext uri="{FF2B5EF4-FFF2-40B4-BE49-F238E27FC236}">
                <a16:creationId xmlns:a16="http://schemas.microsoft.com/office/drawing/2014/main" id="{276AF433-D851-23C6-D1F2-A2CE0E93BB6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AC7DAF0-A01A-14F8-7EBD-E9DD459D204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5" name="Text Placeholder 4">
            <a:extLst>
              <a:ext uri="{FF2B5EF4-FFF2-40B4-BE49-F238E27FC236}">
                <a16:creationId xmlns:a16="http://schemas.microsoft.com/office/drawing/2014/main" id="{A85D7B21-E1ED-6B25-B41B-5CDE844016B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A1EC9E0-36DB-09C1-AB7A-0E639A61818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7" name="Date Placeholder 6">
            <a:extLst>
              <a:ext uri="{FF2B5EF4-FFF2-40B4-BE49-F238E27FC236}">
                <a16:creationId xmlns:a16="http://schemas.microsoft.com/office/drawing/2014/main" id="{206691FE-0C0B-346D-3907-0C4E21558009}"/>
              </a:ext>
            </a:extLst>
          </p:cNvPr>
          <p:cNvSpPr>
            <a:spLocks noGrp="1"/>
          </p:cNvSpPr>
          <p:nvPr>
            <p:ph type="dt" sz="half" idx="10"/>
          </p:nvPr>
        </p:nvSpPr>
        <p:spPr/>
        <p:txBody>
          <a:bodyPr/>
          <a:lstStyle/>
          <a:p>
            <a:fld id="{7B9AEDBF-008B-4695-AC34-E2A317BC561A}" type="datetimeFigureOut">
              <a:rPr lang="fi-FI" smtClean="0"/>
              <a:t>4.5.2026</a:t>
            </a:fld>
            <a:endParaRPr lang="fi-FI"/>
          </a:p>
        </p:txBody>
      </p:sp>
      <p:sp>
        <p:nvSpPr>
          <p:cNvPr id="8" name="Footer Placeholder 7">
            <a:extLst>
              <a:ext uri="{FF2B5EF4-FFF2-40B4-BE49-F238E27FC236}">
                <a16:creationId xmlns:a16="http://schemas.microsoft.com/office/drawing/2014/main" id="{4FCEDE3B-CDF6-3836-C7D6-826B2E8E21EE}"/>
              </a:ext>
            </a:extLst>
          </p:cNvPr>
          <p:cNvSpPr>
            <a:spLocks noGrp="1"/>
          </p:cNvSpPr>
          <p:nvPr>
            <p:ph type="ftr" sz="quarter" idx="11"/>
          </p:nvPr>
        </p:nvSpPr>
        <p:spPr/>
        <p:txBody>
          <a:bodyPr/>
          <a:lstStyle/>
          <a:p>
            <a:endParaRPr lang="fi-FI"/>
          </a:p>
        </p:txBody>
      </p:sp>
      <p:sp>
        <p:nvSpPr>
          <p:cNvPr id="9" name="Slide Number Placeholder 8">
            <a:extLst>
              <a:ext uri="{FF2B5EF4-FFF2-40B4-BE49-F238E27FC236}">
                <a16:creationId xmlns:a16="http://schemas.microsoft.com/office/drawing/2014/main" id="{B91ABD60-501C-63CC-1950-578ACC40FB9D}"/>
              </a:ext>
            </a:extLst>
          </p:cNvPr>
          <p:cNvSpPr>
            <a:spLocks noGrp="1"/>
          </p:cNvSpPr>
          <p:nvPr>
            <p:ph type="sldNum" sz="quarter" idx="12"/>
          </p:nvPr>
        </p:nvSpPr>
        <p:spPr/>
        <p:txBody>
          <a:bodyPr/>
          <a:lstStyle/>
          <a:p>
            <a:fld id="{E94154DC-EA5D-4462-A907-5B91CF45C7E9}" type="slidenum">
              <a:rPr lang="fi-FI" smtClean="0"/>
              <a:t>‹#›</a:t>
            </a:fld>
            <a:endParaRPr lang="fi-FI"/>
          </a:p>
        </p:txBody>
      </p:sp>
    </p:spTree>
    <p:extLst>
      <p:ext uri="{BB962C8B-B14F-4D97-AF65-F5344CB8AC3E}">
        <p14:creationId xmlns:p14="http://schemas.microsoft.com/office/powerpoint/2010/main" val="175590701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E7B40-0922-751F-4BF3-2A531227F50E}"/>
              </a:ext>
            </a:extLst>
          </p:cNvPr>
          <p:cNvSpPr>
            <a:spLocks noGrp="1"/>
          </p:cNvSpPr>
          <p:nvPr>
            <p:ph type="title"/>
          </p:nvPr>
        </p:nvSpPr>
        <p:spPr/>
        <p:txBody>
          <a:bodyPr/>
          <a:lstStyle/>
          <a:p>
            <a:r>
              <a:rPr lang="en-US"/>
              <a:t>Click to edit Master title style</a:t>
            </a:r>
            <a:endParaRPr lang="fi-FI"/>
          </a:p>
        </p:txBody>
      </p:sp>
      <p:sp>
        <p:nvSpPr>
          <p:cNvPr id="3" name="Date Placeholder 2">
            <a:extLst>
              <a:ext uri="{FF2B5EF4-FFF2-40B4-BE49-F238E27FC236}">
                <a16:creationId xmlns:a16="http://schemas.microsoft.com/office/drawing/2014/main" id="{FBBE0C7B-F1C6-5FAD-3FFF-08A96B01FFD9}"/>
              </a:ext>
            </a:extLst>
          </p:cNvPr>
          <p:cNvSpPr>
            <a:spLocks noGrp="1"/>
          </p:cNvSpPr>
          <p:nvPr>
            <p:ph type="dt" sz="half" idx="10"/>
          </p:nvPr>
        </p:nvSpPr>
        <p:spPr/>
        <p:txBody>
          <a:bodyPr/>
          <a:lstStyle/>
          <a:p>
            <a:fld id="{7B9AEDBF-008B-4695-AC34-E2A317BC561A}" type="datetimeFigureOut">
              <a:rPr lang="fi-FI" smtClean="0"/>
              <a:t>4.5.2026</a:t>
            </a:fld>
            <a:endParaRPr lang="fi-FI"/>
          </a:p>
        </p:txBody>
      </p:sp>
      <p:sp>
        <p:nvSpPr>
          <p:cNvPr id="4" name="Footer Placeholder 3">
            <a:extLst>
              <a:ext uri="{FF2B5EF4-FFF2-40B4-BE49-F238E27FC236}">
                <a16:creationId xmlns:a16="http://schemas.microsoft.com/office/drawing/2014/main" id="{1742C858-D29C-A131-AB83-E981C05F17DA}"/>
              </a:ext>
            </a:extLst>
          </p:cNvPr>
          <p:cNvSpPr>
            <a:spLocks noGrp="1"/>
          </p:cNvSpPr>
          <p:nvPr>
            <p:ph type="ftr" sz="quarter" idx="11"/>
          </p:nvPr>
        </p:nvSpPr>
        <p:spPr/>
        <p:txBody>
          <a:bodyPr/>
          <a:lstStyle/>
          <a:p>
            <a:endParaRPr lang="fi-FI"/>
          </a:p>
        </p:txBody>
      </p:sp>
      <p:sp>
        <p:nvSpPr>
          <p:cNvPr id="5" name="Slide Number Placeholder 4">
            <a:extLst>
              <a:ext uri="{FF2B5EF4-FFF2-40B4-BE49-F238E27FC236}">
                <a16:creationId xmlns:a16="http://schemas.microsoft.com/office/drawing/2014/main" id="{BC62F7A3-4032-9DBE-7E52-96D2B95BC825}"/>
              </a:ext>
            </a:extLst>
          </p:cNvPr>
          <p:cNvSpPr>
            <a:spLocks noGrp="1"/>
          </p:cNvSpPr>
          <p:nvPr>
            <p:ph type="sldNum" sz="quarter" idx="12"/>
          </p:nvPr>
        </p:nvSpPr>
        <p:spPr/>
        <p:txBody>
          <a:bodyPr/>
          <a:lstStyle/>
          <a:p>
            <a:fld id="{E94154DC-EA5D-4462-A907-5B91CF45C7E9}" type="slidenum">
              <a:rPr lang="fi-FI" smtClean="0"/>
              <a:t>‹#›</a:t>
            </a:fld>
            <a:endParaRPr lang="fi-FI"/>
          </a:p>
        </p:txBody>
      </p:sp>
    </p:spTree>
    <p:extLst>
      <p:ext uri="{BB962C8B-B14F-4D97-AF65-F5344CB8AC3E}">
        <p14:creationId xmlns:p14="http://schemas.microsoft.com/office/powerpoint/2010/main" val="67920455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D622873-B44C-78A6-B162-BE260870D5C7}"/>
              </a:ext>
            </a:extLst>
          </p:cNvPr>
          <p:cNvSpPr>
            <a:spLocks noGrp="1"/>
          </p:cNvSpPr>
          <p:nvPr>
            <p:ph type="dt" sz="half" idx="10"/>
          </p:nvPr>
        </p:nvSpPr>
        <p:spPr/>
        <p:txBody>
          <a:bodyPr/>
          <a:lstStyle/>
          <a:p>
            <a:fld id="{7B9AEDBF-008B-4695-AC34-E2A317BC561A}" type="datetimeFigureOut">
              <a:rPr lang="fi-FI" smtClean="0"/>
              <a:t>4.5.2026</a:t>
            </a:fld>
            <a:endParaRPr lang="fi-FI"/>
          </a:p>
        </p:txBody>
      </p:sp>
      <p:sp>
        <p:nvSpPr>
          <p:cNvPr id="3" name="Footer Placeholder 2">
            <a:extLst>
              <a:ext uri="{FF2B5EF4-FFF2-40B4-BE49-F238E27FC236}">
                <a16:creationId xmlns:a16="http://schemas.microsoft.com/office/drawing/2014/main" id="{77B2E7E4-8050-F4F9-33D8-9F4C5F5EFDC8}"/>
              </a:ext>
            </a:extLst>
          </p:cNvPr>
          <p:cNvSpPr>
            <a:spLocks noGrp="1"/>
          </p:cNvSpPr>
          <p:nvPr>
            <p:ph type="ftr" sz="quarter" idx="11"/>
          </p:nvPr>
        </p:nvSpPr>
        <p:spPr/>
        <p:txBody>
          <a:bodyPr/>
          <a:lstStyle/>
          <a:p>
            <a:endParaRPr lang="fi-FI"/>
          </a:p>
        </p:txBody>
      </p:sp>
      <p:sp>
        <p:nvSpPr>
          <p:cNvPr id="4" name="Slide Number Placeholder 3">
            <a:extLst>
              <a:ext uri="{FF2B5EF4-FFF2-40B4-BE49-F238E27FC236}">
                <a16:creationId xmlns:a16="http://schemas.microsoft.com/office/drawing/2014/main" id="{E83E3328-CA91-4A2A-D688-8B5D3E731C74}"/>
              </a:ext>
            </a:extLst>
          </p:cNvPr>
          <p:cNvSpPr>
            <a:spLocks noGrp="1"/>
          </p:cNvSpPr>
          <p:nvPr>
            <p:ph type="sldNum" sz="quarter" idx="12"/>
          </p:nvPr>
        </p:nvSpPr>
        <p:spPr/>
        <p:txBody>
          <a:bodyPr/>
          <a:lstStyle/>
          <a:p>
            <a:fld id="{E94154DC-EA5D-4462-A907-5B91CF45C7E9}" type="slidenum">
              <a:rPr lang="fi-FI" smtClean="0"/>
              <a:t>‹#›</a:t>
            </a:fld>
            <a:endParaRPr lang="fi-FI"/>
          </a:p>
        </p:txBody>
      </p:sp>
    </p:spTree>
    <p:extLst>
      <p:ext uri="{BB962C8B-B14F-4D97-AF65-F5344CB8AC3E}">
        <p14:creationId xmlns:p14="http://schemas.microsoft.com/office/powerpoint/2010/main" val="197434425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01967C-DDB4-FAF9-1841-D12460D11A1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fi-FI"/>
          </a:p>
        </p:txBody>
      </p:sp>
      <p:sp>
        <p:nvSpPr>
          <p:cNvPr id="3" name="Content Placeholder 2">
            <a:extLst>
              <a:ext uri="{FF2B5EF4-FFF2-40B4-BE49-F238E27FC236}">
                <a16:creationId xmlns:a16="http://schemas.microsoft.com/office/drawing/2014/main" id="{11919B0E-D01C-EF3A-AF9C-CC1D767DDE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4" name="Text Placeholder 3">
            <a:extLst>
              <a:ext uri="{FF2B5EF4-FFF2-40B4-BE49-F238E27FC236}">
                <a16:creationId xmlns:a16="http://schemas.microsoft.com/office/drawing/2014/main" id="{510EB35F-EE12-D0D9-584F-5F5C79B0A2A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5CAF23D-1819-9DD6-5999-1665321BFD8F}"/>
              </a:ext>
            </a:extLst>
          </p:cNvPr>
          <p:cNvSpPr>
            <a:spLocks noGrp="1"/>
          </p:cNvSpPr>
          <p:nvPr>
            <p:ph type="dt" sz="half" idx="10"/>
          </p:nvPr>
        </p:nvSpPr>
        <p:spPr/>
        <p:txBody>
          <a:bodyPr/>
          <a:lstStyle/>
          <a:p>
            <a:fld id="{7B9AEDBF-008B-4695-AC34-E2A317BC561A}" type="datetimeFigureOut">
              <a:rPr lang="fi-FI" smtClean="0"/>
              <a:t>4.5.2026</a:t>
            </a:fld>
            <a:endParaRPr lang="fi-FI"/>
          </a:p>
        </p:txBody>
      </p:sp>
      <p:sp>
        <p:nvSpPr>
          <p:cNvPr id="6" name="Footer Placeholder 5">
            <a:extLst>
              <a:ext uri="{FF2B5EF4-FFF2-40B4-BE49-F238E27FC236}">
                <a16:creationId xmlns:a16="http://schemas.microsoft.com/office/drawing/2014/main" id="{64DA83F8-31F5-A01C-EE4C-502DAD0E7582}"/>
              </a:ext>
            </a:extLst>
          </p:cNvPr>
          <p:cNvSpPr>
            <a:spLocks noGrp="1"/>
          </p:cNvSpPr>
          <p:nvPr>
            <p:ph type="ftr" sz="quarter" idx="11"/>
          </p:nvPr>
        </p:nvSpPr>
        <p:spPr/>
        <p:txBody>
          <a:bodyPr/>
          <a:lstStyle/>
          <a:p>
            <a:endParaRPr lang="fi-FI"/>
          </a:p>
        </p:txBody>
      </p:sp>
      <p:sp>
        <p:nvSpPr>
          <p:cNvPr id="7" name="Slide Number Placeholder 6">
            <a:extLst>
              <a:ext uri="{FF2B5EF4-FFF2-40B4-BE49-F238E27FC236}">
                <a16:creationId xmlns:a16="http://schemas.microsoft.com/office/drawing/2014/main" id="{F9CAEB4B-C21D-75C1-EBD3-BF161E6F0CF5}"/>
              </a:ext>
            </a:extLst>
          </p:cNvPr>
          <p:cNvSpPr>
            <a:spLocks noGrp="1"/>
          </p:cNvSpPr>
          <p:nvPr>
            <p:ph type="sldNum" sz="quarter" idx="12"/>
          </p:nvPr>
        </p:nvSpPr>
        <p:spPr/>
        <p:txBody>
          <a:bodyPr/>
          <a:lstStyle/>
          <a:p>
            <a:fld id="{E94154DC-EA5D-4462-A907-5B91CF45C7E9}" type="slidenum">
              <a:rPr lang="fi-FI" smtClean="0"/>
              <a:t>‹#›</a:t>
            </a:fld>
            <a:endParaRPr lang="fi-FI"/>
          </a:p>
        </p:txBody>
      </p:sp>
    </p:spTree>
    <p:extLst>
      <p:ext uri="{BB962C8B-B14F-4D97-AF65-F5344CB8AC3E}">
        <p14:creationId xmlns:p14="http://schemas.microsoft.com/office/powerpoint/2010/main" val="287101263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Title Slide 3">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endParaRPr lang="en-US" dirty="0"/>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D57F1E4F-1CFF-5643-939E-217C01CDF565}" type="slidenum">
              <a:rPr lang="en-US" smtClean="0"/>
              <a:pPr/>
              <a:t>‹#›</a:t>
            </a:fld>
            <a:endParaRPr lang="en-US" dirty="0"/>
          </a:p>
        </p:txBody>
      </p:sp>
      <p:grpSp>
        <p:nvGrpSpPr>
          <p:cNvPr id="12" name="Group 11">
            <a:extLst>
              <a:ext uri="{C183D7F6-B498-43B3-948B-1728B52AA6E4}">
                <adec:decorative xmlns:adec="http://schemas.microsoft.com/office/drawing/2017/decorative" val="1"/>
              </a:ext>
            </a:extLst>
          </p:cNvPr>
          <p:cNvGrpSpPr>
            <a:grpSpLocks noChangeAspect="1"/>
          </p:cNvGrpSpPr>
          <p:nvPr/>
        </p:nvGrpSpPr>
        <p:grpSpPr>
          <a:xfrm>
            <a:off x="4984950" y="980728"/>
            <a:ext cx="2222099" cy="1440000"/>
            <a:chOff x="3287713" y="333375"/>
            <a:chExt cx="6107112" cy="3957638"/>
          </a:xfrm>
          <a:solidFill>
            <a:schemeClr val="bg1"/>
          </a:solidFill>
        </p:grpSpPr>
        <p:sp>
          <p:nvSpPr>
            <p:cNvPr id="9" name="Freeform 6"/>
            <p:cNvSpPr>
              <a:spLocks noEditPoints="1"/>
            </p:cNvSpPr>
            <p:nvPr/>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grpSp>
        <p:nvGrpSpPr>
          <p:cNvPr id="23" name="Group 22">
            <a:extLst>
              <a:ext uri="{C183D7F6-B498-43B3-948B-1728B52AA6E4}">
                <adec:decorative xmlns:adec="http://schemas.microsoft.com/office/drawing/2017/decorative" val="1"/>
              </a:ext>
            </a:extLst>
          </p:cNvPr>
          <p:cNvGrpSpPr/>
          <p:nvPr/>
        </p:nvGrpSpPr>
        <p:grpSpPr>
          <a:xfrm>
            <a:off x="0" y="6669360"/>
            <a:ext cx="12192000" cy="188639"/>
            <a:chOff x="2207568" y="692696"/>
            <a:chExt cx="2304256" cy="576064"/>
          </a:xfrm>
        </p:grpSpPr>
        <p:sp>
          <p:nvSpPr>
            <p:cNvPr id="24" name="Rectangle 23"/>
            <p:cNvSpPr/>
            <p:nvPr/>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5" name="Rectangle 24"/>
            <p:cNvSpPr/>
            <p:nvPr/>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6" name="Rectangle 25"/>
            <p:cNvSpPr/>
            <p:nvPr/>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7" name="Rectangle 26"/>
            <p:cNvSpPr/>
            <p:nvPr/>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28"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2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2875219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Text and Picture Nega">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xfrm>
            <a:off x="0" y="0"/>
            <a:ext cx="12192000" cy="6669088"/>
          </a:xfrm>
          <a:custGeom>
            <a:avLst/>
            <a:gdLst/>
            <a:ahLst/>
            <a:cxnLst/>
            <a:rect l="l" t="t" r="r" b="b"/>
            <a:pathLst>
              <a:path w="12192000" h="6669088">
                <a:moveTo>
                  <a:pt x="0" y="0"/>
                </a:moveTo>
                <a:lnTo>
                  <a:pt x="479376" y="0"/>
                </a:lnTo>
                <a:lnTo>
                  <a:pt x="479376" y="1268760"/>
                </a:lnTo>
                <a:lnTo>
                  <a:pt x="1055344" y="1268760"/>
                </a:lnTo>
                <a:lnTo>
                  <a:pt x="1055344" y="0"/>
                </a:lnTo>
                <a:lnTo>
                  <a:pt x="12192000" y="0"/>
                </a:lnTo>
                <a:lnTo>
                  <a:pt x="12192000" y="6669088"/>
                </a:lnTo>
                <a:lnTo>
                  <a:pt x="0" y="666908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349451"/>
            <a:ext cx="11233150"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9" name="Rectangle 8"/>
          <p:cNvSpPr/>
          <p:nvPr/>
        </p:nvSpPr>
        <p:spPr>
          <a:xfrm>
            <a:off x="0" y="6669360"/>
            <a:ext cx="12192000" cy="18863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grpSp>
        <p:nvGrpSpPr>
          <p:cNvPr id="10" name="Group 9">
            <a:extLst>
              <a:ext uri="{C183D7F6-B498-43B3-948B-1728B52AA6E4}">
                <adec:decorative xmlns:adec="http://schemas.microsoft.com/office/drawing/2017/decorative" val="1"/>
              </a:ext>
            </a:extLst>
          </p:cNvPr>
          <p:cNvGrpSpPr/>
          <p:nvPr/>
        </p:nvGrpSpPr>
        <p:grpSpPr>
          <a:xfrm>
            <a:off x="479376" y="0"/>
            <a:ext cx="575968" cy="1268760"/>
            <a:chOff x="5372826" y="1844824"/>
            <a:chExt cx="1457091" cy="3209730"/>
          </a:xfrm>
        </p:grpSpPr>
        <p:sp>
          <p:nvSpPr>
            <p:cNvPr id="11" name="Rectangle 10"/>
            <p:cNvSpPr/>
            <p:nvPr/>
          </p:nvSpPr>
          <p:spPr>
            <a:xfrm>
              <a:off x="5372826" y="1844824"/>
              <a:ext cx="1457091" cy="32097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2" name="Freeform 6"/>
            <p:cNvSpPr>
              <a:spLocks noChangeAspect="1" noEditPoints="1"/>
            </p:cNvSpPr>
            <p:nvPr/>
          </p:nvSpPr>
          <p:spPr bwMode="auto">
            <a:xfrm>
              <a:off x="5760666" y="3050717"/>
              <a:ext cx="681408" cy="1548248"/>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10126261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D402D7-8F7F-A1EA-48C3-2DCB8E0A2BA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fi-FI"/>
          </a:p>
        </p:txBody>
      </p:sp>
      <p:sp>
        <p:nvSpPr>
          <p:cNvPr id="3" name="Picture Placeholder 2">
            <a:extLst>
              <a:ext uri="{FF2B5EF4-FFF2-40B4-BE49-F238E27FC236}">
                <a16:creationId xmlns:a16="http://schemas.microsoft.com/office/drawing/2014/main" id="{40BE17D7-9049-D310-575C-C64BE9CD543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i-FI"/>
          </a:p>
        </p:txBody>
      </p:sp>
      <p:sp>
        <p:nvSpPr>
          <p:cNvPr id="4" name="Text Placeholder 3">
            <a:extLst>
              <a:ext uri="{FF2B5EF4-FFF2-40B4-BE49-F238E27FC236}">
                <a16:creationId xmlns:a16="http://schemas.microsoft.com/office/drawing/2014/main" id="{94F6EA02-36D7-085A-3C48-59616BD586D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CEC905D-8AE3-F03F-93BA-80D4C8F9EEFF}"/>
              </a:ext>
            </a:extLst>
          </p:cNvPr>
          <p:cNvSpPr>
            <a:spLocks noGrp="1"/>
          </p:cNvSpPr>
          <p:nvPr>
            <p:ph type="dt" sz="half" idx="10"/>
          </p:nvPr>
        </p:nvSpPr>
        <p:spPr/>
        <p:txBody>
          <a:bodyPr/>
          <a:lstStyle/>
          <a:p>
            <a:fld id="{7B9AEDBF-008B-4695-AC34-E2A317BC561A}" type="datetimeFigureOut">
              <a:rPr lang="fi-FI" smtClean="0"/>
              <a:t>4.5.2026</a:t>
            </a:fld>
            <a:endParaRPr lang="fi-FI"/>
          </a:p>
        </p:txBody>
      </p:sp>
      <p:sp>
        <p:nvSpPr>
          <p:cNvPr id="6" name="Footer Placeholder 5">
            <a:extLst>
              <a:ext uri="{FF2B5EF4-FFF2-40B4-BE49-F238E27FC236}">
                <a16:creationId xmlns:a16="http://schemas.microsoft.com/office/drawing/2014/main" id="{C67F9C4C-63DC-1B99-7E71-19BE669BC026}"/>
              </a:ext>
            </a:extLst>
          </p:cNvPr>
          <p:cNvSpPr>
            <a:spLocks noGrp="1"/>
          </p:cNvSpPr>
          <p:nvPr>
            <p:ph type="ftr" sz="quarter" idx="11"/>
          </p:nvPr>
        </p:nvSpPr>
        <p:spPr/>
        <p:txBody>
          <a:bodyPr/>
          <a:lstStyle/>
          <a:p>
            <a:endParaRPr lang="fi-FI"/>
          </a:p>
        </p:txBody>
      </p:sp>
      <p:sp>
        <p:nvSpPr>
          <p:cNvPr id="7" name="Slide Number Placeholder 6">
            <a:extLst>
              <a:ext uri="{FF2B5EF4-FFF2-40B4-BE49-F238E27FC236}">
                <a16:creationId xmlns:a16="http://schemas.microsoft.com/office/drawing/2014/main" id="{D9140A83-74A1-0ECB-533D-3CCB0364DB4D}"/>
              </a:ext>
            </a:extLst>
          </p:cNvPr>
          <p:cNvSpPr>
            <a:spLocks noGrp="1"/>
          </p:cNvSpPr>
          <p:nvPr>
            <p:ph type="sldNum" sz="quarter" idx="12"/>
          </p:nvPr>
        </p:nvSpPr>
        <p:spPr/>
        <p:txBody>
          <a:bodyPr/>
          <a:lstStyle/>
          <a:p>
            <a:fld id="{E94154DC-EA5D-4462-A907-5B91CF45C7E9}" type="slidenum">
              <a:rPr lang="fi-FI" smtClean="0"/>
              <a:t>‹#›</a:t>
            </a:fld>
            <a:endParaRPr lang="fi-FI"/>
          </a:p>
        </p:txBody>
      </p:sp>
    </p:spTree>
    <p:extLst>
      <p:ext uri="{BB962C8B-B14F-4D97-AF65-F5344CB8AC3E}">
        <p14:creationId xmlns:p14="http://schemas.microsoft.com/office/powerpoint/2010/main" val="401804603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19DF3F-ED05-6C8C-9712-F4C0F7F1002E}"/>
              </a:ext>
            </a:extLst>
          </p:cNvPr>
          <p:cNvSpPr>
            <a:spLocks noGrp="1"/>
          </p:cNvSpPr>
          <p:nvPr>
            <p:ph type="title"/>
          </p:nvPr>
        </p:nvSpPr>
        <p:spPr/>
        <p:txBody>
          <a:bodyPr/>
          <a:lstStyle/>
          <a:p>
            <a:r>
              <a:rPr lang="en-US"/>
              <a:t>Click to edit Master title style</a:t>
            </a:r>
            <a:endParaRPr lang="fi-FI"/>
          </a:p>
        </p:txBody>
      </p:sp>
      <p:sp>
        <p:nvSpPr>
          <p:cNvPr id="3" name="Vertical Text Placeholder 2">
            <a:extLst>
              <a:ext uri="{FF2B5EF4-FFF2-40B4-BE49-F238E27FC236}">
                <a16:creationId xmlns:a16="http://schemas.microsoft.com/office/drawing/2014/main" id="{DC7D6864-1A71-6CC4-1EFB-51B6D2AAE4D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4" name="Date Placeholder 3">
            <a:extLst>
              <a:ext uri="{FF2B5EF4-FFF2-40B4-BE49-F238E27FC236}">
                <a16:creationId xmlns:a16="http://schemas.microsoft.com/office/drawing/2014/main" id="{A4744810-EBE4-5AFC-B0DC-1403D8F7E9A1}"/>
              </a:ext>
            </a:extLst>
          </p:cNvPr>
          <p:cNvSpPr>
            <a:spLocks noGrp="1"/>
          </p:cNvSpPr>
          <p:nvPr>
            <p:ph type="dt" sz="half" idx="10"/>
          </p:nvPr>
        </p:nvSpPr>
        <p:spPr/>
        <p:txBody>
          <a:bodyPr/>
          <a:lstStyle/>
          <a:p>
            <a:fld id="{7B9AEDBF-008B-4695-AC34-E2A317BC561A}" type="datetimeFigureOut">
              <a:rPr lang="fi-FI" smtClean="0"/>
              <a:t>4.5.2026</a:t>
            </a:fld>
            <a:endParaRPr lang="fi-FI"/>
          </a:p>
        </p:txBody>
      </p:sp>
      <p:sp>
        <p:nvSpPr>
          <p:cNvPr id="5" name="Footer Placeholder 4">
            <a:extLst>
              <a:ext uri="{FF2B5EF4-FFF2-40B4-BE49-F238E27FC236}">
                <a16:creationId xmlns:a16="http://schemas.microsoft.com/office/drawing/2014/main" id="{F1BFAC5B-BA86-A446-36F1-52E4D3A71DC4}"/>
              </a:ext>
            </a:extLst>
          </p:cNvPr>
          <p:cNvSpPr>
            <a:spLocks noGrp="1"/>
          </p:cNvSpPr>
          <p:nvPr>
            <p:ph type="ftr" sz="quarter" idx="11"/>
          </p:nvPr>
        </p:nvSpPr>
        <p:spPr/>
        <p:txBody>
          <a:bodyPr/>
          <a:lstStyle/>
          <a:p>
            <a:endParaRPr lang="fi-FI"/>
          </a:p>
        </p:txBody>
      </p:sp>
      <p:sp>
        <p:nvSpPr>
          <p:cNvPr id="6" name="Slide Number Placeholder 5">
            <a:extLst>
              <a:ext uri="{FF2B5EF4-FFF2-40B4-BE49-F238E27FC236}">
                <a16:creationId xmlns:a16="http://schemas.microsoft.com/office/drawing/2014/main" id="{D0EC5BAB-105D-AB02-608F-E7296512B3B5}"/>
              </a:ext>
            </a:extLst>
          </p:cNvPr>
          <p:cNvSpPr>
            <a:spLocks noGrp="1"/>
          </p:cNvSpPr>
          <p:nvPr>
            <p:ph type="sldNum" sz="quarter" idx="12"/>
          </p:nvPr>
        </p:nvSpPr>
        <p:spPr/>
        <p:txBody>
          <a:bodyPr/>
          <a:lstStyle/>
          <a:p>
            <a:fld id="{E94154DC-EA5D-4462-A907-5B91CF45C7E9}" type="slidenum">
              <a:rPr lang="fi-FI" smtClean="0"/>
              <a:t>‹#›</a:t>
            </a:fld>
            <a:endParaRPr lang="fi-FI"/>
          </a:p>
        </p:txBody>
      </p:sp>
    </p:spTree>
    <p:extLst>
      <p:ext uri="{BB962C8B-B14F-4D97-AF65-F5344CB8AC3E}">
        <p14:creationId xmlns:p14="http://schemas.microsoft.com/office/powerpoint/2010/main" val="8616835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BF7521C-85BE-56B6-99B4-41981873DAE9}"/>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fi-FI"/>
          </a:p>
        </p:txBody>
      </p:sp>
      <p:sp>
        <p:nvSpPr>
          <p:cNvPr id="3" name="Vertical Text Placeholder 2">
            <a:extLst>
              <a:ext uri="{FF2B5EF4-FFF2-40B4-BE49-F238E27FC236}">
                <a16:creationId xmlns:a16="http://schemas.microsoft.com/office/drawing/2014/main" id="{00D509A7-9087-873E-9224-C982312E3205}"/>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4" name="Date Placeholder 3">
            <a:extLst>
              <a:ext uri="{FF2B5EF4-FFF2-40B4-BE49-F238E27FC236}">
                <a16:creationId xmlns:a16="http://schemas.microsoft.com/office/drawing/2014/main" id="{C2B9B396-9924-4822-827B-EB6941A67406}"/>
              </a:ext>
            </a:extLst>
          </p:cNvPr>
          <p:cNvSpPr>
            <a:spLocks noGrp="1"/>
          </p:cNvSpPr>
          <p:nvPr>
            <p:ph type="dt" sz="half" idx="10"/>
          </p:nvPr>
        </p:nvSpPr>
        <p:spPr/>
        <p:txBody>
          <a:bodyPr/>
          <a:lstStyle/>
          <a:p>
            <a:fld id="{7B9AEDBF-008B-4695-AC34-E2A317BC561A}" type="datetimeFigureOut">
              <a:rPr lang="fi-FI" smtClean="0"/>
              <a:t>4.5.2026</a:t>
            </a:fld>
            <a:endParaRPr lang="fi-FI"/>
          </a:p>
        </p:txBody>
      </p:sp>
      <p:sp>
        <p:nvSpPr>
          <p:cNvPr id="5" name="Footer Placeholder 4">
            <a:extLst>
              <a:ext uri="{FF2B5EF4-FFF2-40B4-BE49-F238E27FC236}">
                <a16:creationId xmlns:a16="http://schemas.microsoft.com/office/drawing/2014/main" id="{6C67D5FB-E11E-08B8-504F-3E15715BEC6B}"/>
              </a:ext>
            </a:extLst>
          </p:cNvPr>
          <p:cNvSpPr>
            <a:spLocks noGrp="1"/>
          </p:cNvSpPr>
          <p:nvPr>
            <p:ph type="ftr" sz="quarter" idx="11"/>
          </p:nvPr>
        </p:nvSpPr>
        <p:spPr/>
        <p:txBody>
          <a:bodyPr/>
          <a:lstStyle/>
          <a:p>
            <a:endParaRPr lang="fi-FI"/>
          </a:p>
        </p:txBody>
      </p:sp>
      <p:sp>
        <p:nvSpPr>
          <p:cNvPr id="6" name="Slide Number Placeholder 5">
            <a:extLst>
              <a:ext uri="{FF2B5EF4-FFF2-40B4-BE49-F238E27FC236}">
                <a16:creationId xmlns:a16="http://schemas.microsoft.com/office/drawing/2014/main" id="{E27836F7-400B-6BAD-EB2F-32AA406393BB}"/>
              </a:ext>
            </a:extLst>
          </p:cNvPr>
          <p:cNvSpPr>
            <a:spLocks noGrp="1"/>
          </p:cNvSpPr>
          <p:nvPr>
            <p:ph type="sldNum" sz="quarter" idx="12"/>
          </p:nvPr>
        </p:nvSpPr>
        <p:spPr/>
        <p:txBody>
          <a:bodyPr/>
          <a:lstStyle/>
          <a:p>
            <a:fld id="{E94154DC-EA5D-4462-A907-5B91CF45C7E9}" type="slidenum">
              <a:rPr lang="fi-FI" smtClean="0"/>
              <a:t>‹#›</a:t>
            </a:fld>
            <a:endParaRPr lang="fi-FI"/>
          </a:p>
        </p:txBody>
      </p:sp>
    </p:spTree>
    <p:extLst>
      <p:ext uri="{BB962C8B-B14F-4D97-AF65-F5344CB8AC3E}">
        <p14:creationId xmlns:p14="http://schemas.microsoft.com/office/powerpoint/2010/main" val="3729603490"/>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1"/>
        </a:solidFill>
        <a:effectLst/>
      </p:bgPr>
    </p:bg>
    <p:spTree>
      <p:nvGrpSpPr>
        <p:cNvPr id="1" name=""/>
        <p:cNvGrpSpPr/>
        <p:nvPr/>
      </p:nvGrpSpPr>
      <p:grpSpPr>
        <a:xfrm>
          <a:off x="0" y="0"/>
          <a:ext cx="0" cy="0"/>
          <a:chOff x="0" y="0"/>
          <a:chExt cx="0" cy="0"/>
        </a:xfrm>
      </p:grpSpPr>
      <p:grpSp>
        <p:nvGrpSpPr>
          <p:cNvPr id="35" name="Group 34">
            <a:extLst>
              <a:ext uri="{FF2B5EF4-FFF2-40B4-BE49-F238E27FC236}">
                <a16:creationId xmlns:a16="http://schemas.microsoft.com/office/drawing/2014/main" id="{41BC0D62-C567-5B18-E50A-2E50EACEFED3}"/>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1"/>
          </a:solidFill>
        </p:grpSpPr>
        <p:sp>
          <p:nvSpPr>
            <p:cNvPr id="36" name="Freeform: Shape 35">
              <a:extLst>
                <a:ext uri="{FF2B5EF4-FFF2-40B4-BE49-F238E27FC236}">
                  <a16:creationId xmlns:a16="http://schemas.microsoft.com/office/drawing/2014/main" id="{49B59EA1-27E4-73CA-65B2-1B6EA44E25F7}"/>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37" name="Freeform: Shape 36">
              <a:extLst>
                <a:ext uri="{FF2B5EF4-FFF2-40B4-BE49-F238E27FC236}">
                  <a16:creationId xmlns:a16="http://schemas.microsoft.com/office/drawing/2014/main" id="{2917A45B-4A78-0709-5B22-62D65AE3CF20}"/>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5A08C59-4BC5-4041-B47F-FB7DDB3CCC22}"/>
              </a:ext>
            </a:extLst>
          </p:cNvPr>
          <p:cNvSpPr>
            <a:spLocks noGrp="1"/>
          </p:cNvSpPr>
          <p:nvPr>
            <p:ph type="ctrTitle"/>
          </p:nvPr>
        </p:nvSpPr>
        <p:spPr>
          <a:xfrm>
            <a:off x="2207568" y="2636912"/>
            <a:ext cx="777686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3"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2495600" y="4941168"/>
            <a:ext cx="7200800"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0E5D2B4C-1752-439F-8D97-FB430E361ADC}"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7" name="Freeform: Shape 6">
            <a:extLst>
              <a:ext uri="{FF2B5EF4-FFF2-40B4-BE49-F238E27FC236}">
                <a16:creationId xmlns:a16="http://schemas.microsoft.com/office/drawing/2014/main" id="{11E7CA0F-C8CC-CE9B-6FEB-993BF50E930D}"/>
              </a:ext>
              <a:ext uri="{C183D7F6-B498-43B3-948B-1728B52AA6E4}">
                <adec:decorative xmlns:adec="http://schemas.microsoft.com/office/drawing/2017/decorative" val="1"/>
              </a:ext>
            </a:extLst>
          </p:cNvPr>
          <p:cNvSpPr/>
          <p:nvPr userDrawn="1"/>
        </p:nvSpPr>
        <p:spPr>
          <a:xfrm>
            <a:off x="0" y="0"/>
            <a:ext cx="1055440" cy="1859886"/>
          </a:xfrm>
          <a:custGeom>
            <a:avLst/>
            <a:gdLst>
              <a:gd name="connsiteX0" fmla="*/ 0 w 1055440"/>
              <a:gd name="connsiteY0" fmla="*/ 0 h 1859886"/>
              <a:gd name="connsiteX1" fmla="*/ 1052827 w 1055440"/>
              <a:gd name="connsiteY1" fmla="*/ 0 h 1859886"/>
              <a:gd name="connsiteX2" fmla="*/ 1053220 w 1055440"/>
              <a:gd name="connsiteY2" fmla="*/ 7467 h 1859886"/>
              <a:gd name="connsiteX3" fmla="*/ 1055440 w 1055440"/>
              <a:gd name="connsiteY3" fmla="*/ 49646 h 1859886"/>
              <a:gd name="connsiteX4" fmla="*/ 1055440 w 1055440"/>
              <a:gd name="connsiteY4" fmla="*/ 91825 h 1859886"/>
              <a:gd name="connsiteX5" fmla="*/ 1053220 w 1055440"/>
              <a:gd name="connsiteY5" fmla="*/ 134004 h 1859886"/>
              <a:gd name="connsiteX6" fmla="*/ 1051000 w 1055440"/>
              <a:gd name="connsiteY6" fmla="*/ 176183 h 1859886"/>
              <a:gd name="connsiteX7" fmla="*/ 1048780 w 1055440"/>
              <a:gd name="connsiteY7" fmla="*/ 218361 h 1859886"/>
              <a:gd name="connsiteX8" fmla="*/ 1044341 w 1055440"/>
              <a:gd name="connsiteY8" fmla="*/ 258320 h 1859886"/>
              <a:gd name="connsiteX9" fmla="*/ 1039901 w 1055440"/>
              <a:gd name="connsiteY9" fmla="*/ 300499 h 1859886"/>
              <a:gd name="connsiteX10" fmla="*/ 1033241 w 1055440"/>
              <a:gd name="connsiteY10" fmla="*/ 342678 h 1859886"/>
              <a:gd name="connsiteX11" fmla="*/ 1026581 w 1055440"/>
              <a:gd name="connsiteY11" fmla="*/ 382637 h 1859886"/>
              <a:gd name="connsiteX12" fmla="*/ 1017701 w 1055440"/>
              <a:gd name="connsiteY12" fmla="*/ 424816 h 1859886"/>
              <a:gd name="connsiteX13" fmla="*/ 997722 w 1055440"/>
              <a:gd name="connsiteY13" fmla="*/ 506954 h 1859886"/>
              <a:gd name="connsiteX14" fmla="*/ 986622 w 1055440"/>
              <a:gd name="connsiteY14" fmla="*/ 546913 h 1859886"/>
              <a:gd name="connsiteX15" fmla="*/ 973302 w 1055440"/>
              <a:gd name="connsiteY15" fmla="*/ 586872 h 1859886"/>
              <a:gd name="connsiteX16" fmla="*/ 957763 w 1055440"/>
              <a:gd name="connsiteY16" fmla="*/ 624611 h 1859886"/>
              <a:gd name="connsiteX17" fmla="*/ 942223 w 1055440"/>
              <a:gd name="connsiteY17" fmla="*/ 664570 h 1859886"/>
              <a:gd name="connsiteX18" fmla="*/ 926684 w 1055440"/>
              <a:gd name="connsiteY18" fmla="*/ 702309 h 1859886"/>
              <a:gd name="connsiteX19" fmla="*/ 908924 w 1055440"/>
              <a:gd name="connsiteY19" fmla="*/ 740048 h 1859886"/>
              <a:gd name="connsiteX20" fmla="*/ 888944 w 1055440"/>
              <a:gd name="connsiteY20" fmla="*/ 777787 h 1859886"/>
              <a:gd name="connsiteX21" fmla="*/ 868965 w 1055440"/>
              <a:gd name="connsiteY21" fmla="*/ 815526 h 1859886"/>
              <a:gd name="connsiteX22" fmla="*/ 846766 w 1055440"/>
              <a:gd name="connsiteY22" fmla="*/ 851045 h 1859886"/>
              <a:gd name="connsiteX23" fmla="*/ 824566 w 1055440"/>
              <a:gd name="connsiteY23" fmla="*/ 886564 h 1859886"/>
              <a:gd name="connsiteX24" fmla="*/ 800147 w 1055440"/>
              <a:gd name="connsiteY24" fmla="*/ 922083 h 1859886"/>
              <a:gd name="connsiteX25" fmla="*/ 775727 w 1055440"/>
              <a:gd name="connsiteY25" fmla="*/ 955382 h 1859886"/>
              <a:gd name="connsiteX26" fmla="*/ 646971 w 1055440"/>
              <a:gd name="connsiteY26" fmla="*/ 1117438 h 1859886"/>
              <a:gd name="connsiteX27" fmla="*/ 582593 w 1055440"/>
              <a:gd name="connsiteY27" fmla="*/ 1197356 h 1859886"/>
              <a:gd name="connsiteX28" fmla="*/ 515994 w 1055440"/>
              <a:gd name="connsiteY28" fmla="*/ 1277273 h 1859886"/>
              <a:gd name="connsiteX29" fmla="*/ 382798 w 1055440"/>
              <a:gd name="connsiteY29" fmla="*/ 1432669 h 1859886"/>
              <a:gd name="connsiteX30" fmla="*/ 242941 w 1055440"/>
              <a:gd name="connsiteY30" fmla="*/ 1590285 h 1859886"/>
              <a:gd name="connsiteX31" fmla="*/ 100865 w 1055440"/>
              <a:gd name="connsiteY31" fmla="*/ 1750121 h 1859886"/>
              <a:gd name="connsiteX32" fmla="*/ 0 w 1055440"/>
              <a:gd name="connsiteY32" fmla="*/ 1859886 h 185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5440" h="1859886">
                <a:moveTo>
                  <a:pt x="0" y="0"/>
                </a:moveTo>
                <a:lnTo>
                  <a:pt x="1052827" y="0"/>
                </a:lnTo>
                <a:lnTo>
                  <a:pt x="1053220" y="7467"/>
                </a:lnTo>
                <a:lnTo>
                  <a:pt x="1055440" y="49646"/>
                </a:lnTo>
                <a:lnTo>
                  <a:pt x="1055440" y="91825"/>
                </a:lnTo>
                <a:lnTo>
                  <a:pt x="1053220" y="134004"/>
                </a:lnTo>
                <a:lnTo>
                  <a:pt x="1051000" y="176183"/>
                </a:lnTo>
                <a:lnTo>
                  <a:pt x="1048780" y="218361"/>
                </a:lnTo>
                <a:lnTo>
                  <a:pt x="1044341" y="258320"/>
                </a:lnTo>
                <a:lnTo>
                  <a:pt x="1039901" y="300499"/>
                </a:lnTo>
                <a:lnTo>
                  <a:pt x="1033241" y="342678"/>
                </a:lnTo>
                <a:lnTo>
                  <a:pt x="1026581" y="382637"/>
                </a:lnTo>
                <a:lnTo>
                  <a:pt x="1017701" y="424816"/>
                </a:lnTo>
                <a:lnTo>
                  <a:pt x="997722" y="506954"/>
                </a:lnTo>
                <a:lnTo>
                  <a:pt x="986622" y="546913"/>
                </a:lnTo>
                <a:lnTo>
                  <a:pt x="973302" y="586872"/>
                </a:lnTo>
                <a:lnTo>
                  <a:pt x="957763" y="624611"/>
                </a:lnTo>
                <a:lnTo>
                  <a:pt x="942223" y="664570"/>
                </a:lnTo>
                <a:lnTo>
                  <a:pt x="926684" y="702309"/>
                </a:lnTo>
                <a:lnTo>
                  <a:pt x="908924" y="740048"/>
                </a:lnTo>
                <a:lnTo>
                  <a:pt x="888944" y="777787"/>
                </a:lnTo>
                <a:lnTo>
                  <a:pt x="868965" y="815526"/>
                </a:lnTo>
                <a:lnTo>
                  <a:pt x="846766" y="851045"/>
                </a:lnTo>
                <a:lnTo>
                  <a:pt x="824566" y="886564"/>
                </a:lnTo>
                <a:lnTo>
                  <a:pt x="800147" y="922083"/>
                </a:lnTo>
                <a:lnTo>
                  <a:pt x="775727" y="955382"/>
                </a:lnTo>
                <a:lnTo>
                  <a:pt x="646971" y="1117438"/>
                </a:lnTo>
                <a:lnTo>
                  <a:pt x="582593" y="1197356"/>
                </a:lnTo>
                <a:lnTo>
                  <a:pt x="515994" y="1277273"/>
                </a:lnTo>
                <a:lnTo>
                  <a:pt x="382798" y="1432669"/>
                </a:lnTo>
                <a:lnTo>
                  <a:pt x="242941" y="1590285"/>
                </a:lnTo>
                <a:lnTo>
                  <a:pt x="100865" y="1750121"/>
                </a:lnTo>
                <a:lnTo>
                  <a:pt x="0" y="185988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43830359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preserve="1" userDrawn="1">
  <p:cSld name="Title Slide 2">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24EA29E3-E866-4A2F-84AC-3AE1AF44FDD8}"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accent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2207568" y="2636912"/>
            <a:ext cx="7776864"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2495600" y="4941168"/>
            <a:ext cx="7200800" cy="576064"/>
          </a:xfrm>
        </p:spPr>
        <p:txBody>
          <a:bodyPr/>
          <a:lstStyle>
            <a:lvl1pPr marL="0" indent="0" algn="ctr">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5" name="Group 14">
            <a:extLst>
              <a:ext uri="{FF2B5EF4-FFF2-40B4-BE49-F238E27FC236}">
                <a16:creationId xmlns:a16="http://schemas.microsoft.com/office/drawing/2014/main" id="{1FF26978-9DBF-1097-4DB0-BE724D2E490C}"/>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accent1"/>
          </a:solidFill>
        </p:grpSpPr>
        <p:sp>
          <p:nvSpPr>
            <p:cNvPr id="22" name="Freeform: Shape 21">
              <a:extLst>
                <a:ext uri="{FF2B5EF4-FFF2-40B4-BE49-F238E27FC236}">
                  <a16:creationId xmlns:a16="http://schemas.microsoft.com/office/drawing/2014/main" id="{9E2E0327-8C70-04CD-AE98-946AFFDF5BDE}"/>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23" name="Freeform: Shape 22">
              <a:extLst>
                <a:ext uri="{FF2B5EF4-FFF2-40B4-BE49-F238E27FC236}">
                  <a16:creationId xmlns:a16="http://schemas.microsoft.com/office/drawing/2014/main" id="{FBF6A573-072E-10C2-4A9A-DA609EA90E1A}"/>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Freeform: Shape 1">
            <a:extLst>
              <a:ext uri="{FF2B5EF4-FFF2-40B4-BE49-F238E27FC236}">
                <a16:creationId xmlns:a16="http://schemas.microsoft.com/office/drawing/2014/main" id="{D3AE2EA5-062C-A107-1DFD-DB98E870F14D}"/>
              </a:ext>
              <a:ext uri="{C183D7F6-B498-43B3-948B-1728B52AA6E4}">
                <adec:decorative xmlns:adec="http://schemas.microsoft.com/office/drawing/2017/decorative" val="1"/>
              </a:ext>
            </a:extLst>
          </p:cNvPr>
          <p:cNvSpPr/>
          <p:nvPr userDrawn="1"/>
        </p:nvSpPr>
        <p:spPr>
          <a:xfrm>
            <a:off x="0" y="0"/>
            <a:ext cx="1055440" cy="1859886"/>
          </a:xfrm>
          <a:custGeom>
            <a:avLst/>
            <a:gdLst>
              <a:gd name="connsiteX0" fmla="*/ 0 w 1055440"/>
              <a:gd name="connsiteY0" fmla="*/ 0 h 1859886"/>
              <a:gd name="connsiteX1" fmla="*/ 1052827 w 1055440"/>
              <a:gd name="connsiteY1" fmla="*/ 0 h 1859886"/>
              <a:gd name="connsiteX2" fmla="*/ 1053220 w 1055440"/>
              <a:gd name="connsiteY2" fmla="*/ 7467 h 1859886"/>
              <a:gd name="connsiteX3" fmla="*/ 1055440 w 1055440"/>
              <a:gd name="connsiteY3" fmla="*/ 49646 h 1859886"/>
              <a:gd name="connsiteX4" fmla="*/ 1055440 w 1055440"/>
              <a:gd name="connsiteY4" fmla="*/ 91825 h 1859886"/>
              <a:gd name="connsiteX5" fmla="*/ 1053220 w 1055440"/>
              <a:gd name="connsiteY5" fmla="*/ 134004 h 1859886"/>
              <a:gd name="connsiteX6" fmla="*/ 1051000 w 1055440"/>
              <a:gd name="connsiteY6" fmla="*/ 176183 h 1859886"/>
              <a:gd name="connsiteX7" fmla="*/ 1048780 w 1055440"/>
              <a:gd name="connsiteY7" fmla="*/ 218361 h 1859886"/>
              <a:gd name="connsiteX8" fmla="*/ 1044341 w 1055440"/>
              <a:gd name="connsiteY8" fmla="*/ 258320 h 1859886"/>
              <a:gd name="connsiteX9" fmla="*/ 1039901 w 1055440"/>
              <a:gd name="connsiteY9" fmla="*/ 300499 h 1859886"/>
              <a:gd name="connsiteX10" fmla="*/ 1033241 w 1055440"/>
              <a:gd name="connsiteY10" fmla="*/ 342678 h 1859886"/>
              <a:gd name="connsiteX11" fmla="*/ 1026581 w 1055440"/>
              <a:gd name="connsiteY11" fmla="*/ 382637 h 1859886"/>
              <a:gd name="connsiteX12" fmla="*/ 1017701 w 1055440"/>
              <a:gd name="connsiteY12" fmla="*/ 424816 h 1859886"/>
              <a:gd name="connsiteX13" fmla="*/ 997722 w 1055440"/>
              <a:gd name="connsiteY13" fmla="*/ 506954 h 1859886"/>
              <a:gd name="connsiteX14" fmla="*/ 986622 w 1055440"/>
              <a:gd name="connsiteY14" fmla="*/ 546913 h 1859886"/>
              <a:gd name="connsiteX15" fmla="*/ 973302 w 1055440"/>
              <a:gd name="connsiteY15" fmla="*/ 586872 h 1859886"/>
              <a:gd name="connsiteX16" fmla="*/ 957763 w 1055440"/>
              <a:gd name="connsiteY16" fmla="*/ 624611 h 1859886"/>
              <a:gd name="connsiteX17" fmla="*/ 942223 w 1055440"/>
              <a:gd name="connsiteY17" fmla="*/ 664570 h 1859886"/>
              <a:gd name="connsiteX18" fmla="*/ 926684 w 1055440"/>
              <a:gd name="connsiteY18" fmla="*/ 702309 h 1859886"/>
              <a:gd name="connsiteX19" fmla="*/ 908924 w 1055440"/>
              <a:gd name="connsiteY19" fmla="*/ 740048 h 1859886"/>
              <a:gd name="connsiteX20" fmla="*/ 888944 w 1055440"/>
              <a:gd name="connsiteY20" fmla="*/ 777787 h 1859886"/>
              <a:gd name="connsiteX21" fmla="*/ 868965 w 1055440"/>
              <a:gd name="connsiteY21" fmla="*/ 815526 h 1859886"/>
              <a:gd name="connsiteX22" fmla="*/ 846766 w 1055440"/>
              <a:gd name="connsiteY22" fmla="*/ 851045 h 1859886"/>
              <a:gd name="connsiteX23" fmla="*/ 824566 w 1055440"/>
              <a:gd name="connsiteY23" fmla="*/ 886564 h 1859886"/>
              <a:gd name="connsiteX24" fmla="*/ 800147 w 1055440"/>
              <a:gd name="connsiteY24" fmla="*/ 922083 h 1859886"/>
              <a:gd name="connsiteX25" fmla="*/ 775727 w 1055440"/>
              <a:gd name="connsiteY25" fmla="*/ 955382 h 1859886"/>
              <a:gd name="connsiteX26" fmla="*/ 646971 w 1055440"/>
              <a:gd name="connsiteY26" fmla="*/ 1117438 h 1859886"/>
              <a:gd name="connsiteX27" fmla="*/ 582593 w 1055440"/>
              <a:gd name="connsiteY27" fmla="*/ 1197356 h 1859886"/>
              <a:gd name="connsiteX28" fmla="*/ 515994 w 1055440"/>
              <a:gd name="connsiteY28" fmla="*/ 1277273 h 1859886"/>
              <a:gd name="connsiteX29" fmla="*/ 382798 w 1055440"/>
              <a:gd name="connsiteY29" fmla="*/ 1432669 h 1859886"/>
              <a:gd name="connsiteX30" fmla="*/ 242941 w 1055440"/>
              <a:gd name="connsiteY30" fmla="*/ 1590285 h 1859886"/>
              <a:gd name="connsiteX31" fmla="*/ 100865 w 1055440"/>
              <a:gd name="connsiteY31" fmla="*/ 1750121 h 1859886"/>
              <a:gd name="connsiteX32" fmla="*/ 0 w 1055440"/>
              <a:gd name="connsiteY32" fmla="*/ 1859886 h 185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5440" h="1859886">
                <a:moveTo>
                  <a:pt x="0" y="0"/>
                </a:moveTo>
                <a:lnTo>
                  <a:pt x="1052827" y="0"/>
                </a:lnTo>
                <a:lnTo>
                  <a:pt x="1053220" y="7467"/>
                </a:lnTo>
                <a:lnTo>
                  <a:pt x="1055440" y="49646"/>
                </a:lnTo>
                <a:lnTo>
                  <a:pt x="1055440" y="91825"/>
                </a:lnTo>
                <a:lnTo>
                  <a:pt x="1053220" y="134004"/>
                </a:lnTo>
                <a:lnTo>
                  <a:pt x="1051000" y="176183"/>
                </a:lnTo>
                <a:lnTo>
                  <a:pt x="1048780" y="218361"/>
                </a:lnTo>
                <a:lnTo>
                  <a:pt x="1044341" y="258320"/>
                </a:lnTo>
                <a:lnTo>
                  <a:pt x="1039901" y="300499"/>
                </a:lnTo>
                <a:lnTo>
                  <a:pt x="1033241" y="342678"/>
                </a:lnTo>
                <a:lnTo>
                  <a:pt x="1026581" y="382637"/>
                </a:lnTo>
                <a:lnTo>
                  <a:pt x="1017701" y="424816"/>
                </a:lnTo>
                <a:lnTo>
                  <a:pt x="997722" y="506954"/>
                </a:lnTo>
                <a:lnTo>
                  <a:pt x="986622" y="546913"/>
                </a:lnTo>
                <a:lnTo>
                  <a:pt x="973302" y="586872"/>
                </a:lnTo>
                <a:lnTo>
                  <a:pt x="957763" y="624611"/>
                </a:lnTo>
                <a:lnTo>
                  <a:pt x="942223" y="664570"/>
                </a:lnTo>
                <a:lnTo>
                  <a:pt x="926684" y="702309"/>
                </a:lnTo>
                <a:lnTo>
                  <a:pt x="908924" y="740048"/>
                </a:lnTo>
                <a:lnTo>
                  <a:pt x="888944" y="777787"/>
                </a:lnTo>
                <a:lnTo>
                  <a:pt x="868965" y="815526"/>
                </a:lnTo>
                <a:lnTo>
                  <a:pt x="846766" y="851045"/>
                </a:lnTo>
                <a:lnTo>
                  <a:pt x="824566" y="886564"/>
                </a:lnTo>
                <a:lnTo>
                  <a:pt x="800147" y="922083"/>
                </a:lnTo>
                <a:lnTo>
                  <a:pt x="775727" y="955382"/>
                </a:lnTo>
                <a:lnTo>
                  <a:pt x="646971" y="1117438"/>
                </a:lnTo>
                <a:lnTo>
                  <a:pt x="582593" y="1197356"/>
                </a:lnTo>
                <a:lnTo>
                  <a:pt x="515994" y="1277273"/>
                </a:lnTo>
                <a:lnTo>
                  <a:pt x="382798" y="1432669"/>
                </a:lnTo>
                <a:lnTo>
                  <a:pt x="242941" y="1590285"/>
                </a:lnTo>
                <a:lnTo>
                  <a:pt x="100865" y="1750121"/>
                </a:lnTo>
                <a:lnTo>
                  <a:pt x="0" y="185988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32563744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preserve="1" userDrawn="1">
  <p:cSld name="Title Slide 3">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051A75CA-FD73-4607-9866-B6701E87CABA}"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2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636912"/>
            <a:ext cx="1094422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2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941168"/>
            <a:ext cx="10944224"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9237944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userDrawn="1">
  <p:cSld name="Title Slide 4">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C72CA49A-F64D-4B38-8F53-9FAE13429AFB}"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accent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grpSp>
      <p:sp>
        <p:nvSpPr>
          <p:cNvPr id="25"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26"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551204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12674128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Title and Text Content ">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08EB299E-F3FC-B817-329F-C82605FFC21A}"/>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2"/>
          </a:solidFill>
        </p:grpSpPr>
        <p:sp>
          <p:nvSpPr>
            <p:cNvPr id="15" name="Freeform: Shape 14">
              <a:extLst>
                <a:ext uri="{FF2B5EF4-FFF2-40B4-BE49-F238E27FC236}">
                  <a16:creationId xmlns:a16="http://schemas.microsoft.com/office/drawing/2014/main" id="{5C8AD33F-8224-CE46-9D70-F093C9D742C5}"/>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14" name="Freeform: Shape 13">
              <a:extLst>
                <a:ext uri="{FF2B5EF4-FFF2-40B4-BE49-F238E27FC236}">
                  <a16:creationId xmlns:a16="http://schemas.microsoft.com/office/drawing/2014/main" id="{91888DB0-48B4-7634-9D9F-6144FF4B7B47}"/>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2CB2C9BA-9F49-4668-B03D-C19CF1E513F6}"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1094422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40307931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Title and Content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5056626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p>
            <a:r>
              <a:rPr lang="en-US"/>
              <a:t>Click to edit Master title style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5254753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4">
    <p:bg>
      <p:bgPr>
        <a:solidFill>
          <a:schemeClr val="accent2"/>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0FD60106-FB3C-D14C-D884-621E06EB2430}"/>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1">
              <a:alpha val="20000"/>
            </a:schemeClr>
          </a:solidFill>
        </p:grpSpPr>
        <p:sp>
          <p:nvSpPr>
            <p:cNvPr id="8" name="Freeform: Shape 7">
              <a:extLst>
                <a:ext uri="{FF2B5EF4-FFF2-40B4-BE49-F238E27FC236}">
                  <a16:creationId xmlns:a16="http://schemas.microsoft.com/office/drawing/2014/main" id="{4710F81C-9EE8-C17D-67D0-9897BA70EAF5}"/>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9" name="Freeform: Shape 8">
              <a:extLst>
                <a:ext uri="{FF2B5EF4-FFF2-40B4-BE49-F238E27FC236}">
                  <a16:creationId xmlns:a16="http://schemas.microsoft.com/office/drawing/2014/main" id="{984DDDDB-6B0A-7894-2CD4-20E02F3BDEDA}"/>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40213531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Section Header ">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D4411C5B-2AF1-4712-94F5-513D9C48B8CD}"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no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132856"/>
            <a:ext cx="7200304"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436690"/>
            <a:ext cx="7200304"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9" name="Group 18">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bg1"/>
          </a:solidFill>
        </p:grpSpPr>
        <p:sp>
          <p:nvSpPr>
            <p:cNvPr id="20"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1"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2"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Freeform: Shape 25">
            <a:extLst>
              <a:ext uri="{FF2B5EF4-FFF2-40B4-BE49-F238E27FC236}">
                <a16:creationId xmlns:a16="http://schemas.microsoft.com/office/drawing/2014/main" id="{CBE4B09F-A0C7-DC9A-9116-AACAB3641845}"/>
              </a:ext>
              <a:ext uri="{C183D7F6-B498-43B3-948B-1728B52AA6E4}">
                <adec:decorative xmlns:adec="http://schemas.microsoft.com/office/drawing/2017/decorative" val="1"/>
              </a:ext>
            </a:extLst>
          </p:cNvPr>
          <p:cNvSpPr>
            <a:spLocks/>
          </p:cNvSpPr>
          <p:nvPr userDrawn="1"/>
        </p:nvSpPr>
        <p:spPr bwMode="auto">
          <a:xfrm>
            <a:off x="9120336" y="0"/>
            <a:ext cx="3071665" cy="6858000"/>
          </a:xfrm>
          <a:custGeom>
            <a:avLst/>
            <a:gdLst>
              <a:gd name="connsiteX0" fmla="*/ 3071665 w 3071665"/>
              <a:gd name="connsiteY0" fmla="*/ 3924144 h 6858000"/>
              <a:gd name="connsiteX1" fmla="*/ 3071665 w 3071665"/>
              <a:gd name="connsiteY1" fmla="*/ 6105930 h 6858000"/>
              <a:gd name="connsiteX2" fmla="*/ 3045743 w 3071665"/>
              <a:gd name="connsiteY2" fmla="*/ 6134545 h 6858000"/>
              <a:gd name="connsiteX3" fmla="*/ 2906095 w 3071665"/>
              <a:gd name="connsiteY3" fmla="*/ 6291870 h 6858000"/>
              <a:gd name="connsiteX4" fmla="*/ 2762912 w 3071665"/>
              <a:gd name="connsiteY4" fmla="*/ 6458034 h 6858000"/>
              <a:gd name="connsiteX5" fmla="*/ 2690436 w 3071665"/>
              <a:gd name="connsiteY5" fmla="*/ 6541116 h 6858000"/>
              <a:gd name="connsiteX6" fmla="*/ 2619729 w 3071665"/>
              <a:gd name="connsiteY6" fmla="*/ 6625965 h 6858000"/>
              <a:gd name="connsiteX7" fmla="*/ 2549021 w 3071665"/>
              <a:gd name="connsiteY7" fmla="*/ 6710815 h 6858000"/>
              <a:gd name="connsiteX8" fmla="*/ 2480081 w 3071665"/>
              <a:gd name="connsiteY8" fmla="*/ 6795664 h 6858000"/>
              <a:gd name="connsiteX9" fmla="*/ 2446494 w 3071665"/>
              <a:gd name="connsiteY9" fmla="*/ 6838089 h 6858000"/>
              <a:gd name="connsiteX10" fmla="*/ 2430731 w 3071665"/>
              <a:gd name="connsiteY10" fmla="*/ 6858000 h 6858000"/>
              <a:gd name="connsiteX11" fmla="*/ 922500 w 3071665"/>
              <a:gd name="connsiteY11" fmla="*/ 6858000 h 6858000"/>
              <a:gd name="connsiteX12" fmla="*/ 924507 w 3071665"/>
              <a:gd name="connsiteY12" fmla="*/ 6852230 h 6858000"/>
              <a:gd name="connsiteX13" fmla="*/ 938649 w 3071665"/>
              <a:gd name="connsiteY13" fmla="*/ 6813341 h 6858000"/>
              <a:gd name="connsiteX14" fmla="*/ 954558 w 3071665"/>
              <a:gd name="connsiteY14" fmla="*/ 6772684 h 6858000"/>
              <a:gd name="connsiteX15" fmla="*/ 970467 w 3071665"/>
              <a:gd name="connsiteY15" fmla="*/ 6730259 h 6858000"/>
              <a:gd name="connsiteX16" fmla="*/ 989912 w 3071665"/>
              <a:gd name="connsiteY16" fmla="*/ 6689602 h 6858000"/>
              <a:gd name="connsiteX17" fmla="*/ 1027033 w 3071665"/>
              <a:gd name="connsiteY17" fmla="*/ 6606521 h 6858000"/>
              <a:gd name="connsiteX18" fmla="*/ 1069458 w 3071665"/>
              <a:gd name="connsiteY18" fmla="*/ 6521671 h 6858000"/>
              <a:gd name="connsiteX19" fmla="*/ 1115418 w 3071665"/>
              <a:gd name="connsiteY19" fmla="*/ 6433286 h 6858000"/>
              <a:gd name="connsiteX20" fmla="*/ 1140166 w 3071665"/>
              <a:gd name="connsiteY20" fmla="*/ 6390861 h 6858000"/>
              <a:gd name="connsiteX21" fmla="*/ 1164914 w 3071665"/>
              <a:gd name="connsiteY21" fmla="*/ 6348437 h 6858000"/>
              <a:gd name="connsiteX22" fmla="*/ 1189662 w 3071665"/>
              <a:gd name="connsiteY22" fmla="*/ 6304244 h 6858000"/>
              <a:gd name="connsiteX23" fmla="*/ 1216177 w 3071665"/>
              <a:gd name="connsiteY23" fmla="*/ 6261820 h 6858000"/>
              <a:gd name="connsiteX24" fmla="*/ 1240925 w 3071665"/>
              <a:gd name="connsiteY24" fmla="*/ 6217627 h 6858000"/>
              <a:gd name="connsiteX25" fmla="*/ 1270976 w 3071665"/>
              <a:gd name="connsiteY25" fmla="*/ 6175202 h 6858000"/>
              <a:gd name="connsiteX26" fmla="*/ 1325774 w 3071665"/>
              <a:gd name="connsiteY26" fmla="*/ 6088585 h 6858000"/>
              <a:gd name="connsiteX27" fmla="*/ 1354057 w 3071665"/>
              <a:gd name="connsiteY27" fmla="*/ 6046161 h 6858000"/>
              <a:gd name="connsiteX28" fmla="*/ 1382341 w 3071665"/>
              <a:gd name="connsiteY28" fmla="*/ 6003736 h 6858000"/>
              <a:gd name="connsiteX29" fmla="*/ 1440675 w 3071665"/>
              <a:gd name="connsiteY29" fmla="*/ 5918886 h 6858000"/>
              <a:gd name="connsiteX30" fmla="*/ 1499009 w 3071665"/>
              <a:gd name="connsiteY30" fmla="*/ 5835805 h 6858000"/>
              <a:gd name="connsiteX31" fmla="*/ 1559110 w 3071665"/>
              <a:gd name="connsiteY31" fmla="*/ 5752723 h 6858000"/>
              <a:gd name="connsiteX32" fmla="*/ 1619212 w 3071665"/>
              <a:gd name="connsiteY32" fmla="*/ 5673176 h 6858000"/>
              <a:gd name="connsiteX33" fmla="*/ 1677546 w 3071665"/>
              <a:gd name="connsiteY33" fmla="*/ 5593630 h 6858000"/>
              <a:gd name="connsiteX34" fmla="*/ 1707597 w 3071665"/>
              <a:gd name="connsiteY34" fmla="*/ 5554741 h 6858000"/>
              <a:gd name="connsiteX35" fmla="*/ 1737648 w 3071665"/>
              <a:gd name="connsiteY35" fmla="*/ 5517619 h 6858000"/>
              <a:gd name="connsiteX36" fmla="*/ 1795982 w 3071665"/>
              <a:gd name="connsiteY36" fmla="*/ 5443376 h 6858000"/>
              <a:gd name="connsiteX37" fmla="*/ 1852548 w 3071665"/>
              <a:gd name="connsiteY37" fmla="*/ 5370900 h 6858000"/>
              <a:gd name="connsiteX38" fmla="*/ 1907347 w 3071665"/>
              <a:gd name="connsiteY38" fmla="*/ 5301960 h 6858000"/>
              <a:gd name="connsiteX39" fmla="*/ 1962145 w 3071665"/>
              <a:gd name="connsiteY39" fmla="*/ 5236555 h 6858000"/>
              <a:gd name="connsiteX40" fmla="*/ 2013408 w 3071665"/>
              <a:gd name="connsiteY40" fmla="*/ 5174686 h 6858000"/>
              <a:gd name="connsiteX41" fmla="*/ 2108864 w 3071665"/>
              <a:gd name="connsiteY41" fmla="*/ 5063321 h 6858000"/>
              <a:gd name="connsiteX42" fmla="*/ 2190178 w 3071665"/>
              <a:gd name="connsiteY42" fmla="*/ 4967865 h 6858000"/>
              <a:gd name="connsiteX43" fmla="*/ 2305079 w 3071665"/>
              <a:gd name="connsiteY43" fmla="*/ 4837056 h 6858000"/>
              <a:gd name="connsiteX44" fmla="*/ 2381089 w 3071665"/>
              <a:gd name="connsiteY44" fmla="*/ 4748671 h 6858000"/>
              <a:gd name="connsiteX45" fmla="*/ 2471242 w 3071665"/>
              <a:gd name="connsiteY45" fmla="*/ 4644377 h 6858000"/>
              <a:gd name="connsiteX46" fmla="*/ 2683366 w 3071665"/>
              <a:gd name="connsiteY46" fmla="*/ 4393364 h 6858000"/>
              <a:gd name="connsiteX47" fmla="*/ 2801801 w 3071665"/>
              <a:gd name="connsiteY47" fmla="*/ 4251948 h 6858000"/>
              <a:gd name="connsiteX48" fmla="*/ 2927308 w 3071665"/>
              <a:gd name="connsiteY48" fmla="*/ 4099926 h 6858000"/>
              <a:gd name="connsiteX49" fmla="*/ 2826529 w 3071665"/>
              <a:gd name="connsiteY49" fmla="*/ 0 h 6858000"/>
              <a:gd name="connsiteX50" fmla="*/ 3071664 w 3071665"/>
              <a:gd name="connsiteY50" fmla="*/ 0 h 6858000"/>
              <a:gd name="connsiteX51" fmla="*/ 3071664 w 3071665"/>
              <a:gd name="connsiteY51" fmla="*/ 2869379 h 6858000"/>
              <a:gd name="connsiteX52" fmla="*/ 3038671 w 3071665"/>
              <a:gd name="connsiteY52" fmla="*/ 2915570 h 6858000"/>
              <a:gd name="connsiteX53" fmla="*/ 2973266 w 3071665"/>
              <a:gd name="connsiteY53" fmla="*/ 3002187 h 6858000"/>
              <a:gd name="connsiteX54" fmla="*/ 2842457 w 3071665"/>
              <a:gd name="connsiteY54" fmla="*/ 3177189 h 6858000"/>
              <a:gd name="connsiteX55" fmla="*/ 2706344 w 3071665"/>
              <a:gd name="connsiteY55" fmla="*/ 3352191 h 6858000"/>
              <a:gd name="connsiteX56" fmla="*/ 2568464 w 3071665"/>
              <a:gd name="connsiteY56" fmla="*/ 3530728 h 6858000"/>
              <a:gd name="connsiteX57" fmla="*/ 2285632 w 3071665"/>
              <a:gd name="connsiteY57" fmla="*/ 3891338 h 6858000"/>
              <a:gd name="connsiteX58" fmla="*/ 2142449 w 3071665"/>
              <a:gd name="connsiteY58" fmla="*/ 4073411 h 6858000"/>
              <a:gd name="connsiteX59" fmla="*/ 1999265 w 3071665"/>
              <a:gd name="connsiteY59" fmla="*/ 4255484 h 6858000"/>
              <a:gd name="connsiteX60" fmla="*/ 1859617 w 3071665"/>
              <a:gd name="connsiteY60" fmla="*/ 4439324 h 6858000"/>
              <a:gd name="connsiteX61" fmla="*/ 1788909 w 3071665"/>
              <a:gd name="connsiteY61" fmla="*/ 4531245 h 6858000"/>
              <a:gd name="connsiteX62" fmla="*/ 1719969 w 3071665"/>
              <a:gd name="connsiteY62" fmla="*/ 4623165 h 6858000"/>
              <a:gd name="connsiteX63" fmla="*/ 1651029 w 3071665"/>
              <a:gd name="connsiteY63" fmla="*/ 4715085 h 6858000"/>
              <a:gd name="connsiteX64" fmla="*/ 1583856 w 3071665"/>
              <a:gd name="connsiteY64" fmla="*/ 4807005 h 6858000"/>
              <a:gd name="connsiteX65" fmla="*/ 1516684 w 3071665"/>
              <a:gd name="connsiteY65" fmla="*/ 4898926 h 6858000"/>
              <a:gd name="connsiteX66" fmla="*/ 1451279 w 3071665"/>
              <a:gd name="connsiteY66" fmla="*/ 4990846 h 6858000"/>
              <a:gd name="connsiteX67" fmla="*/ 1387642 w 3071665"/>
              <a:gd name="connsiteY67" fmla="*/ 5084534 h 6858000"/>
              <a:gd name="connsiteX68" fmla="*/ 1324005 w 3071665"/>
              <a:gd name="connsiteY68" fmla="*/ 5176454 h 6858000"/>
              <a:gd name="connsiteX69" fmla="*/ 1263903 w 3071665"/>
              <a:gd name="connsiteY69" fmla="*/ 5268374 h 6858000"/>
              <a:gd name="connsiteX70" fmla="*/ 1202034 w 3071665"/>
              <a:gd name="connsiteY70" fmla="*/ 5362062 h 6858000"/>
              <a:gd name="connsiteX71" fmla="*/ 1143700 w 3071665"/>
              <a:gd name="connsiteY71" fmla="*/ 5453983 h 6858000"/>
              <a:gd name="connsiteX72" fmla="*/ 1085366 w 3071665"/>
              <a:gd name="connsiteY72" fmla="*/ 5545903 h 6858000"/>
              <a:gd name="connsiteX73" fmla="*/ 1030567 w 3071665"/>
              <a:gd name="connsiteY73" fmla="*/ 5637823 h 6858000"/>
              <a:gd name="connsiteX74" fmla="*/ 977536 w 3071665"/>
              <a:gd name="connsiteY74" fmla="*/ 5731511 h 6858000"/>
              <a:gd name="connsiteX75" fmla="*/ 928041 w 3071665"/>
              <a:gd name="connsiteY75" fmla="*/ 5823431 h 6858000"/>
              <a:gd name="connsiteX76" fmla="*/ 878545 w 3071665"/>
              <a:gd name="connsiteY76" fmla="*/ 5915351 h 6858000"/>
              <a:gd name="connsiteX77" fmla="*/ 832585 w 3071665"/>
              <a:gd name="connsiteY77" fmla="*/ 6007272 h 6858000"/>
              <a:gd name="connsiteX78" fmla="*/ 788393 w 3071665"/>
              <a:gd name="connsiteY78" fmla="*/ 6099192 h 6858000"/>
              <a:gd name="connsiteX79" fmla="*/ 745968 w 3071665"/>
              <a:gd name="connsiteY79" fmla="*/ 6191112 h 6858000"/>
              <a:gd name="connsiteX80" fmla="*/ 707079 w 3071665"/>
              <a:gd name="connsiteY80" fmla="*/ 6281265 h 6858000"/>
              <a:gd name="connsiteX81" fmla="*/ 671725 w 3071665"/>
              <a:gd name="connsiteY81" fmla="*/ 6373185 h 6858000"/>
              <a:gd name="connsiteX82" fmla="*/ 638139 w 3071665"/>
              <a:gd name="connsiteY82" fmla="*/ 6465105 h 6858000"/>
              <a:gd name="connsiteX83" fmla="*/ 606320 w 3071665"/>
              <a:gd name="connsiteY83" fmla="*/ 6557025 h 6858000"/>
              <a:gd name="connsiteX84" fmla="*/ 579805 w 3071665"/>
              <a:gd name="connsiteY84" fmla="*/ 6647178 h 6858000"/>
              <a:gd name="connsiteX85" fmla="*/ 555057 w 3071665"/>
              <a:gd name="connsiteY85" fmla="*/ 6737331 h 6858000"/>
              <a:gd name="connsiteX86" fmla="*/ 533844 w 3071665"/>
              <a:gd name="connsiteY86" fmla="*/ 6827483 h 6858000"/>
              <a:gd name="connsiteX87" fmla="*/ 527741 w 3071665"/>
              <a:gd name="connsiteY87" fmla="*/ 6858000 h 6858000"/>
              <a:gd name="connsiteX88" fmla="*/ 148053 w 3071665"/>
              <a:gd name="connsiteY88" fmla="*/ 6858000 h 6858000"/>
              <a:gd name="connsiteX89" fmla="*/ 134345 w 3071665"/>
              <a:gd name="connsiteY89" fmla="*/ 6816877 h 6858000"/>
              <a:gd name="connsiteX90" fmla="*/ 120203 w 3071665"/>
              <a:gd name="connsiteY90" fmla="*/ 6772685 h 6858000"/>
              <a:gd name="connsiteX91" fmla="*/ 106062 w 3071665"/>
              <a:gd name="connsiteY91" fmla="*/ 6726724 h 6858000"/>
              <a:gd name="connsiteX92" fmla="*/ 93688 w 3071665"/>
              <a:gd name="connsiteY92" fmla="*/ 6682532 h 6858000"/>
              <a:gd name="connsiteX93" fmla="*/ 83082 w 3071665"/>
              <a:gd name="connsiteY93" fmla="*/ 6636572 h 6858000"/>
              <a:gd name="connsiteX94" fmla="*/ 72476 w 3071665"/>
              <a:gd name="connsiteY94" fmla="*/ 6592379 h 6858000"/>
              <a:gd name="connsiteX95" fmla="*/ 61869 w 3071665"/>
              <a:gd name="connsiteY95" fmla="*/ 6544652 h 6858000"/>
              <a:gd name="connsiteX96" fmla="*/ 53031 w 3071665"/>
              <a:gd name="connsiteY96" fmla="*/ 6498691 h 6858000"/>
              <a:gd name="connsiteX97" fmla="*/ 44192 w 3071665"/>
              <a:gd name="connsiteY97" fmla="*/ 6450964 h 6858000"/>
              <a:gd name="connsiteX98" fmla="*/ 37122 w 3071665"/>
              <a:gd name="connsiteY98" fmla="*/ 6401468 h 6858000"/>
              <a:gd name="connsiteX99" fmla="*/ 30051 w 3071665"/>
              <a:gd name="connsiteY99" fmla="*/ 6351973 h 6858000"/>
              <a:gd name="connsiteX100" fmla="*/ 22980 w 3071665"/>
              <a:gd name="connsiteY100" fmla="*/ 6302477 h 6858000"/>
              <a:gd name="connsiteX101" fmla="*/ 17677 w 3071665"/>
              <a:gd name="connsiteY101" fmla="*/ 6252982 h 6858000"/>
              <a:gd name="connsiteX102" fmla="*/ 12374 w 3071665"/>
              <a:gd name="connsiteY102" fmla="*/ 6201718 h 6858000"/>
              <a:gd name="connsiteX103" fmla="*/ 8838 w 3071665"/>
              <a:gd name="connsiteY103" fmla="*/ 6150455 h 6858000"/>
              <a:gd name="connsiteX104" fmla="*/ 5303 w 3071665"/>
              <a:gd name="connsiteY104" fmla="*/ 6097424 h 6858000"/>
              <a:gd name="connsiteX105" fmla="*/ 1768 w 3071665"/>
              <a:gd name="connsiteY105" fmla="*/ 6039090 h 6858000"/>
              <a:gd name="connsiteX106" fmla="*/ 0 w 3071665"/>
              <a:gd name="connsiteY106" fmla="*/ 5980756 h 6858000"/>
              <a:gd name="connsiteX107" fmla="*/ 0 w 3071665"/>
              <a:gd name="connsiteY107" fmla="*/ 5922422 h 6858000"/>
              <a:gd name="connsiteX108" fmla="*/ 1768 w 3071665"/>
              <a:gd name="connsiteY108" fmla="*/ 5864088 h 6858000"/>
              <a:gd name="connsiteX109" fmla="*/ 3535 w 3071665"/>
              <a:gd name="connsiteY109" fmla="*/ 5805754 h 6858000"/>
              <a:gd name="connsiteX110" fmla="*/ 8838 w 3071665"/>
              <a:gd name="connsiteY110" fmla="*/ 5747420 h 6858000"/>
              <a:gd name="connsiteX111" fmla="*/ 14142 w 3071665"/>
              <a:gd name="connsiteY111" fmla="*/ 5690854 h 6858000"/>
              <a:gd name="connsiteX112" fmla="*/ 19445 w 3071665"/>
              <a:gd name="connsiteY112" fmla="*/ 5634288 h 6858000"/>
              <a:gd name="connsiteX113" fmla="*/ 28283 w 3071665"/>
              <a:gd name="connsiteY113" fmla="*/ 5577721 h 6858000"/>
              <a:gd name="connsiteX114" fmla="*/ 37122 w 3071665"/>
              <a:gd name="connsiteY114" fmla="*/ 5521155 h 6858000"/>
              <a:gd name="connsiteX115" fmla="*/ 45960 w 3071665"/>
              <a:gd name="connsiteY115" fmla="*/ 5464589 h 6858000"/>
              <a:gd name="connsiteX116" fmla="*/ 58334 w 3071665"/>
              <a:gd name="connsiteY116" fmla="*/ 5408022 h 6858000"/>
              <a:gd name="connsiteX117" fmla="*/ 70708 w 3071665"/>
              <a:gd name="connsiteY117" fmla="*/ 5353224 h 6858000"/>
              <a:gd name="connsiteX118" fmla="*/ 83082 w 3071665"/>
              <a:gd name="connsiteY118" fmla="*/ 5298425 h 6858000"/>
              <a:gd name="connsiteX119" fmla="*/ 98991 w 3071665"/>
              <a:gd name="connsiteY119" fmla="*/ 5243627 h 6858000"/>
              <a:gd name="connsiteX120" fmla="*/ 114900 w 3071665"/>
              <a:gd name="connsiteY120" fmla="*/ 5188828 h 6858000"/>
              <a:gd name="connsiteX121" fmla="*/ 130810 w 3071665"/>
              <a:gd name="connsiteY121" fmla="*/ 5134029 h 6858000"/>
              <a:gd name="connsiteX122" fmla="*/ 148487 w 3071665"/>
              <a:gd name="connsiteY122" fmla="*/ 5079231 h 6858000"/>
              <a:gd name="connsiteX123" fmla="*/ 167931 w 3071665"/>
              <a:gd name="connsiteY123" fmla="*/ 5024432 h 6858000"/>
              <a:gd name="connsiteX124" fmla="*/ 187376 w 3071665"/>
              <a:gd name="connsiteY124" fmla="*/ 4971401 h 6858000"/>
              <a:gd name="connsiteX125" fmla="*/ 206821 w 3071665"/>
              <a:gd name="connsiteY125" fmla="*/ 4918370 h 6858000"/>
              <a:gd name="connsiteX126" fmla="*/ 228033 w 3071665"/>
              <a:gd name="connsiteY126" fmla="*/ 4863572 h 6858000"/>
              <a:gd name="connsiteX127" fmla="*/ 251013 w 3071665"/>
              <a:gd name="connsiteY127" fmla="*/ 4810541 h 6858000"/>
              <a:gd name="connsiteX128" fmla="*/ 273993 w 3071665"/>
              <a:gd name="connsiteY128" fmla="*/ 4757510 h 6858000"/>
              <a:gd name="connsiteX129" fmla="*/ 323489 w 3071665"/>
              <a:gd name="connsiteY129" fmla="*/ 4653216 h 6858000"/>
              <a:gd name="connsiteX130" fmla="*/ 374752 w 3071665"/>
              <a:gd name="connsiteY130" fmla="*/ 4547154 h 6858000"/>
              <a:gd name="connsiteX131" fmla="*/ 401267 w 3071665"/>
              <a:gd name="connsiteY131" fmla="*/ 4495891 h 6858000"/>
              <a:gd name="connsiteX132" fmla="*/ 429550 w 3071665"/>
              <a:gd name="connsiteY132" fmla="*/ 4444627 h 6858000"/>
              <a:gd name="connsiteX133" fmla="*/ 457834 w 3071665"/>
              <a:gd name="connsiteY133" fmla="*/ 4391597 h 6858000"/>
              <a:gd name="connsiteX134" fmla="*/ 487884 w 3071665"/>
              <a:gd name="connsiteY134" fmla="*/ 4340333 h 6858000"/>
              <a:gd name="connsiteX135" fmla="*/ 516168 w 3071665"/>
              <a:gd name="connsiteY135" fmla="*/ 4289070 h 6858000"/>
              <a:gd name="connsiteX136" fmla="*/ 546218 w 3071665"/>
              <a:gd name="connsiteY136" fmla="*/ 4237807 h 6858000"/>
              <a:gd name="connsiteX137" fmla="*/ 608088 w 3071665"/>
              <a:gd name="connsiteY137" fmla="*/ 4135280 h 6858000"/>
              <a:gd name="connsiteX138" fmla="*/ 673493 w 3071665"/>
              <a:gd name="connsiteY138" fmla="*/ 4034522 h 6858000"/>
              <a:gd name="connsiteX139" fmla="*/ 738897 w 3071665"/>
              <a:gd name="connsiteY139" fmla="*/ 3931995 h 6858000"/>
              <a:gd name="connsiteX140" fmla="*/ 806070 w 3071665"/>
              <a:gd name="connsiteY140" fmla="*/ 3831237 h 6858000"/>
              <a:gd name="connsiteX141" fmla="*/ 841424 w 3071665"/>
              <a:gd name="connsiteY141" fmla="*/ 3781741 h 6858000"/>
              <a:gd name="connsiteX142" fmla="*/ 875010 w 3071665"/>
              <a:gd name="connsiteY142" fmla="*/ 3732246 h 6858000"/>
              <a:gd name="connsiteX143" fmla="*/ 1016426 w 3071665"/>
              <a:gd name="connsiteY143" fmla="*/ 3528960 h 6858000"/>
              <a:gd name="connsiteX144" fmla="*/ 1161377 w 3071665"/>
              <a:gd name="connsiteY144" fmla="*/ 3330978 h 6858000"/>
              <a:gd name="connsiteX145" fmla="*/ 1308096 w 3071665"/>
              <a:gd name="connsiteY145" fmla="*/ 3131229 h 6858000"/>
              <a:gd name="connsiteX146" fmla="*/ 1453047 w 3071665"/>
              <a:gd name="connsiteY146" fmla="*/ 2933246 h 6858000"/>
              <a:gd name="connsiteX147" fmla="*/ 1525522 w 3071665"/>
              <a:gd name="connsiteY147" fmla="*/ 2832488 h 6858000"/>
              <a:gd name="connsiteX148" fmla="*/ 1596230 w 3071665"/>
              <a:gd name="connsiteY148" fmla="*/ 2733497 h 6858000"/>
              <a:gd name="connsiteX149" fmla="*/ 1836637 w 3071665"/>
              <a:gd name="connsiteY149" fmla="*/ 2397634 h 6858000"/>
              <a:gd name="connsiteX150" fmla="*/ 2068205 w 3071665"/>
              <a:gd name="connsiteY150" fmla="*/ 2072378 h 6858000"/>
              <a:gd name="connsiteX151" fmla="*/ 2177803 w 3071665"/>
              <a:gd name="connsiteY151" fmla="*/ 1916821 h 6858000"/>
              <a:gd name="connsiteX152" fmla="*/ 2283864 w 3071665"/>
              <a:gd name="connsiteY152" fmla="*/ 1766566 h 6858000"/>
              <a:gd name="connsiteX153" fmla="*/ 2382856 w 3071665"/>
              <a:gd name="connsiteY153" fmla="*/ 1621615 h 6858000"/>
              <a:gd name="connsiteX154" fmla="*/ 2478311 w 3071665"/>
              <a:gd name="connsiteY154" fmla="*/ 1481967 h 6858000"/>
              <a:gd name="connsiteX155" fmla="*/ 2564928 w 3071665"/>
              <a:gd name="connsiteY155" fmla="*/ 1349390 h 6858000"/>
              <a:gd name="connsiteX156" fmla="*/ 2644475 w 3071665"/>
              <a:gd name="connsiteY156" fmla="*/ 1223883 h 6858000"/>
              <a:gd name="connsiteX157" fmla="*/ 2716950 w 3071665"/>
              <a:gd name="connsiteY157" fmla="*/ 1105448 h 6858000"/>
              <a:gd name="connsiteX158" fmla="*/ 2748769 w 3071665"/>
              <a:gd name="connsiteY158" fmla="*/ 1048881 h 6858000"/>
              <a:gd name="connsiteX159" fmla="*/ 2778820 w 3071665"/>
              <a:gd name="connsiteY159" fmla="*/ 995850 h 6858000"/>
              <a:gd name="connsiteX160" fmla="*/ 2807103 w 3071665"/>
              <a:gd name="connsiteY160" fmla="*/ 942820 h 6858000"/>
              <a:gd name="connsiteX161" fmla="*/ 2831850 w 3071665"/>
              <a:gd name="connsiteY161" fmla="*/ 893324 h 6858000"/>
              <a:gd name="connsiteX162" fmla="*/ 2854830 w 3071665"/>
              <a:gd name="connsiteY162" fmla="*/ 845596 h 6858000"/>
              <a:gd name="connsiteX163" fmla="*/ 2876043 w 3071665"/>
              <a:gd name="connsiteY163" fmla="*/ 799636 h 6858000"/>
              <a:gd name="connsiteX164" fmla="*/ 2891952 w 3071665"/>
              <a:gd name="connsiteY164" fmla="*/ 757211 h 6858000"/>
              <a:gd name="connsiteX165" fmla="*/ 2906094 w 3071665"/>
              <a:gd name="connsiteY165" fmla="*/ 718322 h 6858000"/>
              <a:gd name="connsiteX166" fmla="*/ 2918468 w 3071665"/>
              <a:gd name="connsiteY166" fmla="*/ 681200 h 6858000"/>
              <a:gd name="connsiteX167" fmla="*/ 2923771 w 3071665"/>
              <a:gd name="connsiteY167" fmla="*/ 663523 h 6858000"/>
              <a:gd name="connsiteX168" fmla="*/ 2927306 w 3071665"/>
              <a:gd name="connsiteY168" fmla="*/ 645846 h 6858000"/>
              <a:gd name="connsiteX169" fmla="*/ 2930842 w 3071665"/>
              <a:gd name="connsiteY169" fmla="*/ 621099 h 6858000"/>
              <a:gd name="connsiteX170" fmla="*/ 2934377 w 3071665"/>
              <a:gd name="connsiteY170" fmla="*/ 596351 h 6858000"/>
              <a:gd name="connsiteX171" fmla="*/ 2937912 w 3071665"/>
              <a:gd name="connsiteY171" fmla="*/ 571603 h 6858000"/>
              <a:gd name="connsiteX172" fmla="*/ 2939680 w 3071665"/>
              <a:gd name="connsiteY172" fmla="*/ 546855 h 6858000"/>
              <a:gd name="connsiteX173" fmla="*/ 2941448 w 3071665"/>
              <a:gd name="connsiteY173" fmla="*/ 495592 h 6858000"/>
              <a:gd name="connsiteX174" fmla="*/ 2939680 w 3071665"/>
              <a:gd name="connsiteY174" fmla="*/ 446097 h 6858000"/>
              <a:gd name="connsiteX175" fmla="*/ 2937912 w 3071665"/>
              <a:gd name="connsiteY175" fmla="*/ 421349 h 6858000"/>
              <a:gd name="connsiteX176" fmla="*/ 2936144 w 3071665"/>
              <a:gd name="connsiteY176" fmla="*/ 394833 h 6858000"/>
              <a:gd name="connsiteX177" fmla="*/ 2932609 w 3071665"/>
              <a:gd name="connsiteY177" fmla="*/ 370086 h 6858000"/>
              <a:gd name="connsiteX178" fmla="*/ 2929074 w 3071665"/>
              <a:gd name="connsiteY178" fmla="*/ 345338 h 6858000"/>
              <a:gd name="connsiteX179" fmla="*/ 2920235 w 3071665"/>
              <a:gd name="connsiteY179" fmla="*/ 297610 h 6858000"/>
              <a:gd name="connsiteX180" fmla="*/ 2914932 w 3071665"/>
              <a:gd name="connsiteY180" fmla="*/ 272862 h 6858000"/>
              <a:gd name="connsiteX181" fmla="*/ 2909629 w 3071665"/>
              <a:gd name="connsiteY181" fmla="*/ 248115 h 6858000"/>
              <a:gd name="connsiteX182" fmla="*/ 2897255 w 3071665"/>
              <a:gd name="connsiteY182" fmla="*/ 202154 h 6858000"/>
              <a:gd name="connsiteX183" fmla="*/ 2883114 w 3071665"/>
              <a:gd name="connsiteY183" fmla="*/ 154427 h 6858000"/>
              <a:gd name="connsiteX184" fmla="*/ 2868972 w 3071665"/>
              <a:gd name="connsiteY184" fmla="*/ 110234 h 6858000"/>
              <a:gd name="connsiteX185" fmla="*/ 2853063 w 3071665"/>
              <a:gd name="connsiteY185" fmla="*/ 67809 h 6858000"/>
              <a:gd name="connsiteX186" fmla="*/ 2837154 w 3071665"/>
              <a:gd name="connsiteY186" fmla="*/ 271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071665" h="6858000">
                <a:moveTo>
                  <a:pt x="3071665" y="3924144"/>
                </a:moveTo>
                <a:lnTo>
                  <a:pt x="3071665" y="6105930"/>
                </a:lnTo>
                <a:lnTo>
                  <a:pt x="3045743" y="6134545"/>
                </a:lnTo>
                <a:lnTo>
                  <a:pt x="2906095" y="6291870"/>
                </a:lnTo>
                <a:lnTo>
                  <a:pt x="2762912" y="6458034"/>
                </a:lnTo>
                <a:lnTo>
                  <a:pt x="2690436" y="6541116"/>
                </a:lnTo>
                <a:lnTo>
                  <a:pt x="2619729" y="6625965"/>
                </a:lnTo>
                <a:lnTo>
                  <a:pt x="2549021" y="6710815"/>
                </a:lnTo>
                <a:lnTo>
                  <a:pt x="2480081" y="6795664"/>
                </a:lnTo>
                <a:lnTo>
                  <a:pt x="2446494" y="6838089"/>
                </a:lnTo>
                <a:lnTo>
                  <a:pt x="2430731" y="6858000"/>
                </a:lnTo>
                <a:lnTo>
                  <a:pt x="922500" y="6858000"/>
                </a:lnTo>
                <a:lnTo>
                  <a:pt x="924507" y="6852230"/>
                </a:lnTo>
                <a:lnTo>
                  <a:pt x="938649" y="6813341"/>
                </a:lnTo>
                <a:lnTo>
                  <a:pt x="954558" y="6772684"/>
                </a:lnTo>
                <a:lnTo>
                  <a:pt x="970467" y="6730259"/>
                </a:lnTo>
                <a:lnTo>
                  <a:pt x="989912" y="6689602"/>
                </a:lnTo>
                <a:lnTo>
                  <a:pt x="1027033" y="6606521"/>
                </a:lnTo>
                <a:lnTo>
                  <a:pt x="1069458" y="6521671"/>
                </a:lnTo>
                <a:lnTo>
                  <a:pt x="1115418" y="6433286"/>
                </a:lnTo>
                <a:lnTo>
                  <a:pt x="1140166" y="6390861"/>
                </a:lnTo>
                <a:lnTo>
                  <a:pt x="1164914" y="6348437"/>
                </a:lnTo>
                <a:lnTo>
                  <a:pt x="1189662" y="6304244"/>
                </a:lnTo>
                <a:lnTo>
                  <a:pt x="1216177" y="6261820"/>
                </a:lnTo>
                <a:lnTo>
                  <a:pt x="1240925" y="6217627"/>
                </a:lnTo>
                <a:lnTo>
                  <a:pt x="1270976" y="6175202"/>
                </a:lnTo>
                <a:lnTo>
                  <a:pt x="1325774" y="6088585"/>
                </a:lnTo>
                <a:lnTo>
                  <a:pt x="1354057" y="6046161"/>
                </a:lnTo>
                <a:lnTo>
                  <a:pt x="1382341" y="6003736"/>
                </a:lnTo>
                <a:lnTo>
                  <a:pt x="1440675" y="5918886"/>
                </a:lnTo>
                <a:lnTo>
                  <a:pt x="1499009" y="5835805"/>
                </a:lnTo>
                <a:lnTo>
                  <a:pt x="1559110" y="5752723"/>
                </a:lnTo>
                <a:lnTo>
                  <a:pt x="1619212" y="5673176"/>
                </a:lnTo>
                <a:lnTo>
                  <a:pt x="1677546" y="5593630"/>
                </a:lnTo>
                <a:lnTo>
                  <a:pt x="1707597" y="5554741"/>
                </a:lnTo>
                <a:lnTo>
                  <a:pt x="1737648" y="5517619"/>
                </a:lnTo>
                <a:lnTo>
                  <a:pt x="1795982" y="5443376"/>
                </a:lnTo>
                <a:lnTo>
                  <a:pt x="1852548" y="5370900"/>
                </a:lnTo>
                <a:lnTo>
                  <a:pt x="1907347" y="5301960"/>
                </a:lnTo>
                <a:lnTo>
                  <a:pt x="1962145" y="5236555"/>
                </a:lnTo>
                <a:lnTo>
                  <a:pt x="2013408" y="5174686"/>
                </a:lnTo>
                <a:lnTo>
                  <a:pt x="2108864" y="5063321"/>
                </a:lnTo>
                <a:lnTo>
                  <a:pt x="2190178" y="4967865"/>
                </a:lnTo>
                <a:lnTo>
                  <a:pt x="2305079" y="4837056"/>
                </a:lnTo>
                <a:lnTo>
                  <a:pt x="2381089" y="4748671"/>
                </a:lnTo>
                <a:lnTo>
                  <a:pt x="2471242" y="4644377"/>
                </a:lnTo>
                <a:lnTo>
                  <a:pt x="2683366" y="4393364"/>
                </a:lnTo>
                <a:lnTo>
                  <a:pt x="2801801" y="4251948"/>
                </a:lnTo>
                <a:lnTo>
                  <a:pt x="2927308" y="4099926"/>
                </a:lnTo>
                <a:close/>
                <a:moveTo>
                  <a:pt x="2826529" y="0"/>
                </a:moveTo>
                <a:lnTo>
                  <a:pt x="3071664" y="0"/>
                </a:lnTo>
                <a:lnTo>
                  <a:pt x="3071664" y="2869379"/>
                </a:lnTo>
                <a:lnTo>
                  <a:pt x="3038671" y="2915570"/>
                </a:lnTo>
                <a:lnTo>
                  <a:pt x="2973266" y="3002187"/>
                </a:lnTo>
                <a:lnTo>
                  <a:pt x="2842457" y="3177189"/>
                </a:lnTo>
                <a:lnTo>
                  <a:pt x="2706344" y="3352191"/>
                </a:lnTo>
                <a:lnTo>
                  <a:pt x="2568464" y="3530728"/>
                </a:lnTo>
                <a:lnTo>
                  <a:pt x="2285632" y="3891338"/>
                </a:lnTo>
                <a:lnTo>
                  <a:pt x="2142449" y="4073411"/>
                </a:lnTo>
                <a:lnTo>
                  <a:pt x="1999265" y="4255484"/>
                </a:lnTo>
                <a:lnTo>
                  <a:pt x="1859617" y="4439324"/>
                </a:lnTo>
                <a:lnTo>
                  <a:pt x="1788909" y="4531245"/>
                </a:lnTo>
                <a:lnTo>
                  <a:pt x="1719969" y="4623165"/>
                </a:lnTo>
                <a:lnTo>
                  <a:pt x="1651029" y="4715085"/>
                </a:lnTo>
                <a:lnTo>
                  <a:pt x="1583856" y="4807005"/>
                </a:lnTo>
                <a:lnTo>
                  <a:pt x="1516684" y="4898926"/>
                </a:lnTo>
                <a:lnTo>
                  <a:pt x="1451279" y="4990846"/>
                </a:lnTo>
                <a:lnTo>
                  <a:pt x="1387642" y="5084534"/>
                </a:lnTo>
                <a:lnTo>
                  <a:pt x="1324005" y="5176454"/>
                </a:lnTo>
                <a:lnTo>
                  <a:pt x="1263903" y="5268374"/>
                </a:lnTo>
                <a:lnTo>
                  <a:pt x="1202034" y="5362062"/>
                </a:lnTo>
                <a:lnTo>
                  <a:pt x="1143700" y="5453983"/>
                </a:lnTo>
                <a:lnTo>
                  <a:pt x="1085366" y="5545903"/>
                </a:lnTo>
                <a:lnTo>
                  <a:pt x="1030567" y="5637823"/>
                </a:lnTo>
                <a:lnTo>
                  <a:pt x="977536" y="5731511"/>
                </a:lnTo>
                <a:lnTo>
                  <a:pt x="928041" y="5823431"/>
                </a:lnTo>
                <a:lnTo>
                  <a:pt x="878545" y="5915351"/>
                </a:lnTo>
                <a:lnTo>
                  <a:pt x="832585" y="6007272"/>
                </a:lnTo>
                <a:lnTo>
                  <a:pt x="788393" y="6099192"/>
                </a:lnTo>
                <a:lnTo>
                  <a:pt x="745968" y="6191112"/>
                </a:lnTo>
                <a:lnTo>
                  <a:pt x="707079" y="6281265"/>
                </a:lnTo>
                <a:lnTo>
                  <a:pt x="671725" y="6373185"/>
                </a:lnTo>
                <a:lnTo>
                  <a:pt x="638139" y="6465105"/>
                </a:lnTo>
                <a:lnTo>
                  <a:pt x="606320" y="6557025"/>
                </a:lnTo>
                <a:lnTo>
                  <a:pt x="579805" y="6647178"/>
                </a:lnTo>
                <a:lnTo>
                  <a:pt x="555057" y="6737331"/>
                </a:lnTo>
                <a:lnTo>
                  <a:pt x="533844" y="6827483"/>
                </a:lnTo>
                <a:lnTo>
                  <a:pt x="527741" y="6858000"/>
                </a:lnTo>
                <a:lnTo>
                  <a:pt x="148053" y="6858000"/>
                </a:lnTo>
                <a:lnTo>
                  <a:pt x="134345" y="6816877"/>
                </a:lnTo>
                <a:lnTo>
                  <a:pt x="120203" y="6772685"/>
                </a:lnTo>
                <a:lnTo>
                  <a:pt x="106062" y="6726724"/>
                </a:lnTo>
                <a:lnTo>
                  <a:pt x="93688" y="6682532"/>
                </a:lnTo>
                <a:lnTo>
                  <a:pt x="83082" y="6636572"/>
                </a:lnTo>
                <a:lnTo>
                  <a:pt x="72476" y="6592379"/>
                </a:lnTo>
                <a:lnTo>
                  <a:pt x="61869" y="6544652"/>
                </a:lnTo>
                <a:lnTo>
                  <a:pt x="53031" y="6498691"/>
                </a:lnTo>
                <a:lnTo>
                  <a:pt x="44192" y="6450964"/>
                </a:lnTo>
                <a:lnTo>
                  <a:pt x="37122" y="6401468"/>
                </a:lnTo>
                <a:lnTo>
                  <a:pt x="30051" y="6351973"/>
                </a:lnTo>
                <a:lnTo>
                  <a:pt x="22980" y="6302477"/>
                </a:lnTo>
                <a:lnTo>
                  <a:pt x="17677" y="6252982"/>
                </a:lnTo>
                <a:lnTo>
                  <a:pt x="12374" y="6201718"/>
                </a:lnTo>
                <a:lnTo>
                  <a:pt x="8838" y="6150455"/>
                </a:lnTo>
                <a:lnTo>
                  <a:pt x="5303" y="6097424"/>
                </a:lnTo>
                <a:lnTo>
                  <a:pt x="1768" y="6039090"/>
                </a:lnTo>
                <a:lnTo>
                  <a:pt x="0" y="5980756"/>
                </a:lnTo>
                <a:lnTo>
                  <a:pt x="0" y="5922422"/>
                </a:lnTo>
                <a:lnTo>
                  <a:pt x="1768" y="5864088"/>
                </a:lnTo>
                <a:lnTo>
                  <a:pt x="3535" y="5805754"/>
                </a:lnTo>
                <a:lnTo>
                  <a:pt x="8838" y="5747420"/>
                </a:lnTo>
                <a:lnTo>
                  <a:pt x="14142" y="5690854"/>
                </a:lnTo>
                <a:lnTo>
                  <a:pt x="19445" y="5634288"/>
                </a:lnTo>
                <a:lnTo>
                  <a:pt x="28283" y="5577721"/>
                </a:lnTo>
                <a:lnTo>
                  <a:pt x="37122" y="5521155"/>
                </a:lnTo>
                <a:lnTo>
                  <a:pt x="45960" y="5464589"/>
                </a:lnTo>
                <a:lnTo>
                  <a:pt x="58334" y="5408022"/>
                </a:lnTo>
                <a:lnTo>
                  <a:pt x="70708" y="5353224"/>
                </a:lnTo>
                <a:lnTo>
                  <a:pt x="83082" y="5298425"/>
                </a:lnTo>
                <a:lnTo>
                  <a:pt x="98991" y="5243627"/>
                </a:lnTo>
                <a:lnTo>
                  <a:pt x="114900" y="5188828"/>
                </a:lnTo>
                <a:lnTo>
                  <a:pt x="130810" y="5134029"/>
                </a:lnTo>
                <a:lnTo>
                  <a:pt x="148487" y="5079231"/>
                </a:lnTo>
                <a:lnTo>
                  <a:pt x="167931" y="5024432"/>
                </a:lnTo>
                <a:lnTo>
                  <a:pt x="187376" y="4971401"/>
                </a:lnTo>
                <a:lnTo>
                  <a:pt x="206821" y="4918370"/>
                </a:lnTo>
                <a:lnTo>
                  <a:pt x="228033" y="4863572"/>
                </a:lnTo>
                <a:lnTo>
                  <a:pt x="251013" y="4810541"/>
                </a:lnTo>
                <a:lnTo>
                  <a:pt x="273993" y="4757510"/>
                </a:lnTo>
                <a:lnTo>
                  <a:pt x="323489" y="4653216"/>
                </a:lnTo>
                <a:lnTo>
                  <a:pt x="374752" y="4547154"/>
                </a:lnTo>
                <a:lnTo>
                  <a:pt x="401267" y="4495891"/>
                </a:lnTo>
                <a:lnTo>
                  <a:pt x="429550" y="4444627"/>
                </a:lnTo>
                <a:lnTo>
                  <a:pt x="457834" y="4391597"/>
                </a:lnTo>
                <a:lnTo>
                  <a:pt x="487884" y="4340333"/>
                </a:lnTo>
                <a:lnTo>
                  <a:pt x="516168" y="4289070"/>
                </a:lnTo>
                <a:lnTo>
                  <a:pt x="546218" y="4237807"/>
                </a:lnTo>
                <a:lnTo>
                  <a:pt x="608088" y="4135280"/>
                </a:lnTo>
                <a:lnTo>
                  <a:pt x="673493" y="4034522"/>
                </a:lnTo>
                <a:lnTo>
                  <a:pt x="738897" y="3931995"/>
                </a:lnTo>
                <a:lnTo>
                  <a:pt x="806070" y="3831237"/>
                </a:lnTo>
                <a:lnTo>
                  <a:pt x="841424" y="3781741"/>
                </a:lnTo>
                <a:lnTo>
                  <a:pt x="875010" y="3732246"/>
                </a:lnTo>
                <a:lnTo>
                  <a:pt x="1016426" y="3528960"/>
                </a:lnTo>
                <a:lnTo>
                  <a:pt x="1161377" y="3330978"/>
                </a:lnTo>
                <a:lnTo>
                  <a:pt x="1308096" y="3131229"/>
                </a:lnTo>
                <a:lnTo>
                  <a:pt x="1453047" y="2933246"/>
                </a:lnTo>
                <a:lnTo>
                  <a:pt x="1525522" y="2832488"/>
                </a:lnTo>
                <a:lnTo>
                  <a:pt x="1596230" y="2733497"/>
                </a:lnTo>
                <a:lnTo>
                  <a:pt x="1836637" y="2397634"/>
                </a:lnTo>
                <a:lnTo>
                  <a:pt x="2068205" y="2072378"/>
                </a:lnTo>
                <a:lnTo>
                  <a:pt x="2177803" y="1916821"/>
                </a:lnTo>
                <a:lnTo>
                  <a:pt x="2283864" y="1766566"/>
                </a:lnTo>
                <a:lnTo>
                  <a:pt x="2382856" y="1621615"/>
                </a:lnTo>
                <a:lnTo>
                  <a:pt x="2478311" y="1481967"/>
                </a:lnTo>
                <a:lnTo>
                  <a:pt x="2564928" y="1349390"/>
                </a:lnTo>
                <a:lnTo>
                  <a:pt x="2644475" y="1223883"/>
                </a:lnTo>
                <a:lnTo>
                  <a:pt x="2716950" y="1105448"/>
                </a:lnTo>
                <a:lnTo>
                  <a:pt x="2748769" y="1048881"/>
                </a:lnTo>
                <a:lnTo>
                  <a:pt x="2778820" y="995850"/>
                </a:lnTo>
                <a:lnTo>
                  <a:pt x="2807103" y="942820"/>
                </a:lnTo>
                <a:lnTo>
                  <a:pt x="2831850" y="893324"/>
                </a:lnTo>
                <a:lnTo>
                  <a:pt x="2854830" y="845596"/>
                </a:lnTo>
                <a:lnTo>
                  <a:pt x="2876043" y="799636"/>
                </a:lnTo>
                <a:lnTo>
                  <a:pt x="2891952" y="757211"/>
                </a:lnTo>
                <a:lnTo>
                  <a:pt x="2906094" y="718322"/>
                </a:lnTo>
                <a:lnTo>
                  <a:pt x="2918468" y="681200"/>
                </a:lnTo>
                <a:lnTo>
                  <a:pt x="2923771" y="663523"/>
                </a:lnTo>
                <a:lnTo>
                  <a:pt x="2927306" y="645846"/>
                </a:lnTo>
                <a:lnTo>
                  <a:pt x="2930842" y="621099"/>
                </a:lnTo>
                <a:lnTo>
                  <a:pt x="2934377" y="596351"/>
                </a:lnTo>
                <a:lnTo>
                  <a:pt x="2937912" y="571603"/>
                </a:lnTo>
                <a:lnTo>
                  <a:pt x="2939680" y="546855"/>
                </a:lnTo>
                <a:lnTo>
                  <a:pt x="2941448" y="495592"/>
                </a:lnTo>
                <a:lnTo>
                  <a:pt x="2939680" y="446097"/>
                </a:lnTo>
                <a:lnTo>
                  <a:pt x="2937912" y="421349"/>
                </a:lnTo>
                <a:lnTo>
                  <a:pt x="2936144" y="394833"/>
                </a:lnTo>
                <a:lnTo>
                  <a:pt x="2932609" y="370086"/>
                </a:lnTo>
                <a:lnTo>
                  <a:pt x="2929074" y="345338"/>
                </a:lnTo>
                <a:lnTo>
                  <a:pt x="2920235" y="297610"/>
                </a:lnTo>
                <a:lnTo>
                  <a:pt x="2914932" y="272862"/>
                </a:lnTo>
                <a:lnTo>
                  <a:pt x="2909629" y="248115"/>
                </a:lnTo>
                <a:lnTo>
                  <a:pt x="2897255" y="202154"/>
                </a:lnTo>
                <a:lnTo>
                  <a:pt x="2883114" y="154427"/>
                </a:lnTo>
                <a:lnTo>
                  <a:pt x="2868972" y="110234"/>
                </a:lnTo>
                <a:lnTo>
                  <a:pt x="2853063" y="67809"/>
                </a:lnTo>
                <a:lnTo>
                  <a:pt x="2837154" y="27152"/>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10335563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Section Header 2">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accent1"/>
                </a:solidFill>
              </a:defRPr>
            </a:lvl1pPr>
          </a:lstStyle>
          <a:p>
            <a:fld id="{C14D4F56-76BC-42C6-BEE8-044306B2E1AC}"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no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grpSp>
        <p:nvGrpSpPr>
          <p:cNvPr id="22" name="Group 21">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23"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4"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5"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132856"/>
            <a:ext cx="7200303" cy="2015802"/>
          </a:xfrm>
        </p:spPr>
        <p:txBody>
          <a:bodyPr anchor="t" anchorCtr="0"/>
          <a:lstStyle>
            <a:lvl1pPr algn="l">
              <a:defRPr sz="4000">
                <a:solidFill>
                  <a:schemeClr val="accent1"/>
                </a:solidFill>
              </a:defRPr>
            </a:lvl1pPr>
          </a:lstStyle>
          <a:p>
            <a:r>
              <a:rPr lang="en-US"/>
              <a:t>Click to edit Master title style</a:t>
            </a:r>
            <a:endParaRPr lang="fi-FI" dirty="0"/>
          </a:p>
        </p:txBody>
      </p:sp>
      <p:sp>
        <p:nvSpPr>
          <p:cNvPr id="27"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436690"/>
            <a:ext cx="7200303" cy="576064"/>
          </a:xfrm>
        </p:spPr>
        <p:txBody>
          <a:bodyPr/>
          <a:lstStyle>
            <a:lvl1pPr marL="0" indent="0" algn="l">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8" name="Freeform: Shape 7">
            <a:extLst>
              <a:ext uri="{FF2B5EF4-FFF2-40B4-BE49-F238E27FC236}">
                <a16:creationId xmlns:a16="http://schemas.microsoft.com/office/drawing/2014/main" id="{28F800DE-BFC4-7895-8194-18EC85A339A1}"/>
              </a:ext>
              <a:ext uri="{C183D7F6-B498-43B3-948B-1728B52AA6E4}">
                <adec:decorative xmlns:adec="http://schemas.microsoft.com/office/drawing/2017/decorative" val="1"/>
              </a:ext>
            </a:extLst>
          </p:cNvPr>
          <p:cNvSpPr>
            <a:spLocks/>
          </p:cNvSpPr>
          <p:nvPr userDrawn="1"/>
        </p:nvSpPr>
        <p:spPr bwMode="auto">
          <a:xfrm>
            <a:off x="9120336" y="0"/>
            <a:ext cx="3071665" cy="6858000"/>
          </a:xfrm>
          <a:custGeom>
            <a:avLst/>
            <a:gdLst>
              <a:gd name="connsiteX0" fmla="*/ 3071665 w 3071665"/>
              <a:gd name="connsiteY0" fmla="*/ 3924144 h 6858000"/>
              <a:gd name="connsiteX1" fmla="*/ 3071665 w 3071665"/>
              <a:gd name="connsiteY1" fmla="*/ 6105930 h 6858000"/>
              <a:gd name="connsiteX2" fmla="*/ 3045743 w 3071665"/>
              <a:gd name="connsiteY2" fmla="*/ 6134545 h 6858000"/>
              <a:gd name="connsiteX3" fmla="*/ 2906095 w 3071665"/>
              <a:gd name="connsiteY3" fmla="*/ 6291870 h 6858000"/>
              <a:gd name="connsiteX4" fmla="*/ 2762912 w 3071665"/>
              <a:gd name="connsiteY4" fmla="*/ 6458034 h 6858000"/>
              <a:gd name="connsiteX5" fmla="*/ 2690436 w 3071665"/>
              <a:gd name="connsiteY5" fmla="*/ 6541116 h 6858000"/>
              <a:gd name="connsiteX6" fmla="*/ 2619729 w 3071665"/>
              <a:gd name="connsiteY6" fmla="*/ 6625965 h 6858000"/>
              <a:gd name="connsiteX7" fmla="*/ 2549021 w 3071665"/>
              <a:gd name="connsiteY7" fmla="*/ 6710815 h 6858000"/>
              <a:gd name="connsiteX8" fmla="*/ 2480081 w 3071665"/>
              <a:gd name="connsiteY8" fmla="*/ 6795664 h 6858000"/>
              <a:gd name="connsiteX9" fmla="*/ 2446494 w 3071665"/>
              <a:gd name="connsiteY9" fmla="*/ 6838089 h 6858000"/>
              <a:gd name="connsiteX10" fmla="*/ 2430731 w 3071665"/>
              <a:gd name="connsiteY10" fmla="*/ 6858000 h 6858000"/>
              <a:gd name="connsiteX11" fmla="*/ 922500 w 3071665"/>
              <a:gd name="connsiteY11" fmla="*/ 6858000 h 6858000"/>
              <a:gd name="connsiteX12" fmla="*/ 924507 w 3071665"/>
              <a:gd name="connsiteY12" fmla="*/ 6852230 h 6858000"/>
              <a:gd name="connsiteX13" fmla="*/ 938649 w 3071665"/>
              <a:gd name="connsiteY13" fmla="*/ 6813341 h 6858000"/>
              <a:gd name="connsiteX14" fmla="*/ 954558 w 3071665"/>
              <a:gd name="connsiteY14" fmla="*/ 6772684 h 6858000"/>
              <a:gd name="connsiteX15" fmla="*/ 970467 w 3071665"/>
              <a:gd name="connsiteY15" fmla="*/ 6730259 h 6858000"/>
              <a:gd name="connsiteX16" fmla="*/ 989912 w 3071665"/>
              <a:gd name="connsiteY16" fmla="*/ 6689602 h 6858000"/>
              <a:gd name="connsiteX17" fmla="*/ 1027033 w 3071665"/>
              <a:gd name="connsiteY17" fmla="*/ 6606521 h 6858000"/>
              <a:gd name="connsiteX18" fmla="*/ 1069458 w 3071665"/>
              <a:gd name="connsiteY18" fmla="*/ 6521671 h 6858000"/>
              <a:gd name="connsiteX19" fmla="*/ 1115418 w 3071665"/>
              <a:gd name="connsiteY19" fmla="*/ 6433286 h 6858000"/>
              <a:gd name="connsiteX20" fmla="*/ 1140166 w 3071665"/>
              <a:gd name="connsiteY20" fmla="*/ 6390861 h 6858000"/>
              <a:gd name="connsiteX21" fmla="*/ 1164914 w 3071665"/>
              <a:gd name="connsiteY21" fmla="*/ 6348437 h 6858000"/>
              <a:gd name="connsiteX22" fmla="*/ 1189662 w 3071665"/>
              <a:gd name="connsiteY22" fmla="*/ 6304244 h 6858000"/>
              <a:gd name="connsiteX23" fmla="*/ 1216177 w 3071665"/>
              <a:gd name="connsiteY23" fmla="*/ 6261820 h 6858000"/>
              <a:gd name="connsiteX24" fmla="*/ 1240925 w 3071665"/>
              <a:gd name="connsiteY24" fmla="*/ 6217627 h 6858000"/>
              <a:gd name="connsiteX25" fmla="*/ 1270976 w 3071665"/>
              <a:gd name="connsiteY25" fmla="*/ 6175202 h 6858000"/>
              <a:gd name="connsiteX26" fmla="*/ 1325774 w 3071665"/>
              <a:gd name="connsiteY26" fmla="*/ 6088585 h 6858000"/>
              <a:gd name="connsiteX27" fmla="*/ 1354057 w 3071665"/>
              <a:gd name="connsiteY27" fmla="*/ 6046161 h 6858000"/>
              <a:gd name="connsiteX28" fmla="*/ 1382341 w 3071665"/>
              <a:gd name="connsiteY28" fmla="*/ 6003736 h 6858000"/>
              <a:gd name="connsiteX29" fmla="*/ 1440675 w 3071665"/>
              <a:gd name="connsiteY29" fmla="*/ 5918886 h 6858000"/>
              <a:gd name="connsiteX30" fmla="*/ 1499009 w 3071665"/>
              <a:gd name="connsiteY30" fmla="*/ 5835805 h 6858000"/>
              <a:gd name="connsiteX31" fmla="*/ 1559110 w 3071665"/>
              <a:gd name="connsiteY31" fmla="*/ 5752723 h 6858000"/>
              <a:gd name="connsiteX32" fmla="*/ 1619212 w 3071665"/>
              <a:gd name="connsiteY32" fmla="*/ 5673176 h 6858000"/>
              <a:gd name="connsiteX33" fmla="*/ 1677546 w 3071665"/>
              <a:gd name="connsiteY33" fmla="*/ 5593630 h 6858000"/>
              <a:gd name="connsiteX34" fmla="*/ 1707597 w 3071665"/>
              <a:gd name="connsiteY34" fmla="*/ 5554741 h 6858000"/>
              <a:gd name="connsiteX35" fmla="*/ 1737648 w 3071665"/>
              <a:gd name="connsiteY35" fmla="*/ 5517619 h 6858000"/>
              <a:gd name="connsiteX36" fmla="*/ 1795982 w 3071665"/>
              <a:gd name="connsiteY36" fmla="*/ 5443376 h 6858000"/>
              <a:gd name="connsiteX37" fmla="*/ 1852548 w 3071665"/>
              <a:gd name="connsiteY37" fmla="*/ 5370900 h 6858000"/>
              <a:gd name="connsiteX38" fmla="*/ 1907347 w 3071665"/>
              <a:gd name="connsiteY38" fmla="*/ 5301960 h 6858000"/>
              <a:gd name="connsiteX39" fmla="*/ 1962145 w 3071665"/>
              <a:gd name="connsiteY39" fmla="*/ 5236555 h 6858000"/>
              <a:gd name="connsiteX40" fmla="*/ 2013408 w 3071665"/>
              <a:gd name="connsiteY40" fmla="*/ 5174686 h 6858000"/>
              <a:gd name="connsiteX41" fmla="*/ 2108864 w 3071665"/>
              <a:gd name="connsiteY41" fmla="*/ 5063321 h 6858000"/>
              <a:gd name="connsiteX42" fmla="*/ 2190178 w 3071665"/>
              <a:gd name="connsiteY42" fmla="*/ 4967865 h 6858000"/>
              <a:gd name="connsiteX43" fmla="*/ 2305079 w 3071665"/>
              <a:gd name="connsiteY43" fmla="*/ 4837056 h 6858000"/>
              <a:gd name="connsiteX44" fmla="*/ 2381089 w 3071665"/>
              <a:gd name="connsiteY44" fmla="*/ 4748671 h 6858000"/>
              <a:gd name="connsiteX45" fmla="*/ 2471242 w 3071665"/>
              <a:gd name="connsiteY45" fmla="*/ 4644377 h 6858000"/>
              <a:gd name="connsiteX46" fmla="*/ 2683366 w 3071665"/>
              <a:gd name="connsiteY46" fmla="*/ 4393364 h 6858000"/>
              <a:gd name="connsiteX47" fmla="*/ 2801801 w 3071665"/>
              <a:gd name="connsiteY47" fmla="*/ 4251948 h 6858000"/>
              <a:gd name="connsiteX48" fmla="*/ 2927308 w 3071665"/>
              <a:gd name="connsiteY48" fmla="*/ 4099926 h 6858000"/>
              <a:gd name="connsiteX49" fmla="*/ 2826529 w 3071665"/>
              <a:gd name="connsiteY49" fmla="*/ 0 h 6858000"/>
              <a:gd name="connsiteX50" fmla="*/ 3071664 w 3071665"/>
              <a:gd name="connsiteY50" fmla="*/ 0 h 6858000"/>
              <a:gd name="connsiteX51" fmla="*/ 3071664 w 3071665"/>
              <a:gd name="connsiteY51" fmla="*/ 2869379 h 6858000"/>
              <a:gd name="connsiteX52" fmla="*/ 3038671 w 3071665"/>
              <a:gd name="connsiteY52" fmla="*/ 2915570 h 6858000"/>
              <a:gd name="connsiteX53" fmla="*/ 2973266 w 3071665"/>
              <a:gd name="connsiteY53" fmla="*/ 3002187 h 6858000"/>
              <a:gd name="connsiteX54" fmla="*/ 2842457 w 3071665"/>
              <a:gd name="connsiteY54" fmla="*/ 3177189 h 6858000"/>
              <a:gd name="connsiteX55" fmla="*/ 2706344 w 3071665"/>
              <a:gd name="connsiteY55" fmla="*/ 3352191 h 6858000"/>
              <a:gd name="connsiteX56" fmla="*/ 2568464 w 3071665"/>
              <a:gd name="connsiteY56" fmla="*/ 3530728 h 6858000"/>
              <a:gd name="connsiteX57" fmla="*/ 2285632 w 3071665"/>
              <a:gd name="connsiteY57" fmla="*/ 3891338 h 6858000"/>
              <a:gd name="connsiteX58" fmla="*/ 2142449 w 3071665"/>
              <a:gd name="connsiteY58" fmla="*/ 4073411 h 6858000"/>
              <a:gd name="connsiteX59" fmla="*/ 1999265 w 3071665"/>
              <a:gd name="connsiteY59" fmla="*/ 4255484 h 6858000"/>
              <a:gd name="connsiteX60" fmla="*/ 1859617 w 3071665"/>
              <a:gd name="connsiteY60" fmla="*/ 4439324 h 6858000"/>
              <a:gd name="connsiteX61" fmla="*/ 1788909 w 3071665"/>
              <a:gd name="connsiteY61" fmla="*/ 4531245 h 6858000"/>
              <a:gd name="connsiteX62" fmla="*/ 1719969 w 3071665"/>
              <a:gd name="connsiteY62" fmla="*/ 4623165 h 6858000"/>
              <a:gd name="connsiteX63" fmla="*/ 1651029 w 3071665"/>
              <a:gd name="connsiteY63" fmla="*/ 4715085 h 6858000"/>
              <a:gd name="connsiteX64" fmla="*/ 1583856 w 3071665"/>
              <a:gd name="connsiteY64" fmla="*/ 4807005 h 6858000"/>
              <a:gd name="connsiteX65" fmla="*/ 1516684 w 3071665"/>
              <a:gd name="connsiteY65" fmla="*/ 4898926 h 6858000"/>
              <a:gd name="connsiteX66" fmla="*/ 1451279 w 3071665"/>
              <a:gd name="connsiteY66" fmla="*/ 4990846 h 6858000"/>
              <a:gd name="connsiteX67" fmla="*/ 1387642 w 3071665"/>
              <a:gd name="connsiteY67" fmla="*/ 5084534 h 6858000"/>
              <a:gd name="connsiteX68" fmla="*/ 1324005 w 3071665"/>
              <a:gd name="connsiteY68" fmla="*/ 5176454 h 6858000"/>
              <a:gd name="connsiteX69" fmla="*/ 1263903 w 3071665"/>
              <a:gd name="connsiteY69" fmla="*/ 5268374 h 6858000"/>
              <a:gd name="connsiteX70" fmla="*/ 1202034 w 3071665"/>
              <a:gd name="connsiteY70" fmla="*/ 5362062 h 6858000"/>
              <a:gd name="connsiteX71" fmla="*/ 1143700 w 3071665"/>
              <a:gd name="connsiteY71" fmla="*/ 5453983 h 6858000"/>
              <a:gd name="connsiteX72" fmla="*/ 1085366 w 3071665"/>
              <a:gd name="connsiteY72" fmla="*/ 5545903 h 6858000"/>
              <a:gd name="connsiteX73" fmla="*/ 1030567 w 3071665"/>
              <a:gd name="connsiteY73" fmla="*/ 5637823 h 6858000"/>
              <a:gd name="connsiteX74" fmla="*/ 977536 w 3071665"/>
              <a:gd name="connsiteY74" fmla="*/ 5731511 h 6858000"/>
              <a:gd name="connsiteX75" fmla="*/ 928041 w 3071665"/>
              <a:gd name="connsiteY75" fmla="*/ 5823431 h 6858000"/>
              <a:gd name="connsiteX76" fmla="*/ 878545 w 3071665"/>
              <a:gd name="connsiteY76" fmla="*/ 5915351 h 6858000"/>
              <a:gd name="connsiteX77" fmla="*/ 832585 w 3071665"/>
              <a:gd name="connsiteY77" fmla="*/ 6007272 h 6858000"/>
              <a:gd name="connsiteX78" fmla="*/ 788393 w 3071665"/>
              <a:gd name="connsiteY78" fmla="*/ 6099192 h 6858000"/>
              <a:gd name="connsiteX79" fmla="*/ 745968 w 3071665"/>
              <a:gd name="connsiteY79" fmla="*/ 6191112 h 6858000"/>
              <a:gd name="connsiteX80" fmla="*/ 707079 w 3071665"/>
              <a:gd name="connsiteY80" fmla="*/ 6281265 h 6858000"/>
              <a:gd name="connsiteX81" fmla="*/ 671725 w 3071665"/>
              <a:gd name="connsiteY81" fmla="*/ 6373185 h 6858000"/>
              <a:gd name="connsiteX82" fmla="*/ 638139 w 3071665"/>
              <a:gd name="connsiteY82" fmla="*/ 6465105 h 6858000"/>
              <a:gd name="connsiteX83" fmla="*/ 606320 w 3071665"/>
              <a:gd name="connsiteY83" fmla="*/ 6557025 h 6858000"/>
              <a:gd name="connsiteX84" fmla="*/ 579805 w 3071665"/>
              <a:gd name="connsiteY84" fmla="*/ 6647178 h 6858000"/>
              <a:gd name="connsiteX85" fmla="*/ 555057 w 3071665"/>
              <a:gd name="connsiteY85" fmla="*/ 6737331 h 6858000"/>
              <a:gd name="connsiteX86" fmla="*/ 533844 w 3071665"/>
              <a:gd name="connsiteY86" fmla="*/ 6827483 h 6858000"/>
              <a:gd name="connsiteX87" fmla="*/ 527741 w 3071665"/>
              <a:gd name="connsiteY87" fmla="*/ 6858000 h 6858000"/>
              <a:gd name="connsiteX88" fmla="*/ 148053 w 3071665"/>
              <a:gd name="connsiteY88" fmla="*/ 6858000 h 6858000"/>
              <a:gd name="connsiteX89" fmla="*/ 134345 w 3071665"/>
              <a:gd name="connsiteY89" fmla="*/ 6816877 h 6858000"/>
              <a:gd name="connsiteX90" fmla="*/ 120203 w 3071665"/>
              <a:gd name="connsiteY90" fmla="*/ 6772685 h 6858000"/>
              <a:gd name="connsiteX91" fmla="*/ 106062 w 3071665"/>
              <a:gd name="connsiteY91" fmla="*/ 6726724 h 6858000"/>
              <a:gd name="connsiteX92" fmla="*/ 93688 w 3071665"/>
              <a:gd name="connsiteY92" fmla="*/ 6682532 h 6858000"/>
              <a:gd name="connsiteX93" fmla="*/ 83082 w 3071665"/>
              <a:gd name="connsiteY93" fmla="*/ 6636572 h 6858000"/>
              <a:gd name="connsiteX94" fmla="*/ 72476 w 3071665"/>
              <a:gd name="connsiteY94" fmla="*/ 6592379 h 6858000"/>
              <a:gd name="connsiteX95" fmla="*/ 61869 w 3071665"/>
              <a:gd name="connsiteY95" fmla="*/ 6544652 h 6858000"/>
              <a:gd name="connsiteX96" fmla="*/ 53031 w 3071665"/>
              <a:gd name="connsiteY96" fmla="*/ 6498691 h 6858000"/>
              <a:gd name="connsiteX97" fmla="*/ 44192 w 3071665"/>
              <a:gd name="connsiteY97" fmla="*/ 6450964 h 6858000"/>
              <a:gd name="connsiteX98" fmla="*/ 37122 w 3071665"/>
              <a:gd name="connsiteY98" fmla="*/ 6401468 h 6858000"/>
              <a:gd name="connsiteX99" fmla="*/ 30051 w 3071665"/>
              <a:gd name="connsiteY99" fmla="*/ 6351973 h 6858000"/>
              <a:gd name="connsiteX100" fmla="*/ 22980 w 3071665"/>
              <a:gd name="connsiteY100" fmla="*/ 6302477 h 6858000"/>
              <a:gd name="connsiteX101" fmla="*/ 17677 w 3071665"/>
              <a:gd name="connsiteY101" fmla="*/ 6252982 h 6858000"/>
              <a:gd name="connsiteX102" fmla="*/ 12374 w 3071665"/>
              <a:gd name="connsiteY102" fmla="*/ 6201718 h 6858000"/>
              <a:gd name="connsiteX103" fmla="*/ 8838 w 3071665"/>
              <a:gd name="connsiteY103" fmla="*/ 6150455 h 6858000"/>
              <a:gd name="connsiteX104" fmla="*/ 5303 w 3071665"/>
              <a:gd name="connsiteY104" fmla="*/ 6097424 h 6858000"/>
              <a:gd name="connsiteX105" fmla="*/ 1768 w 3071665"/>
              <a:gd name="connsiteY105" fmla="*/ 6039090 h 6858000"/>
              <a:gd name="connsiteX106" fmla="*/ 0 w 3071665"/>
              <a:gd name="connsiteY106" fmla="*/ 5980756 h 6858000"/>
              <a:gd name="connsiteX107" fmla="*/ 0 w 3071665"/>
              <a:gd name="connsiteY107" fmla="*/ 5922422 h 6858000"/>
              <a:gd name="connsiteX108" fmla="*/ 1768 w 3071665"/>
              <a:gd name="connsiteY108" fmla="*/ 5864088 h 6858000"/>
              <a:gd name="connsiteX109" fmla="*/ 3535 w 3071665"/>
              <a:gd name="connsiteY109" fmla="*/ 5805754 h 6858000"/>
              <a:gd name="connsiteX110" fmla="*/ 8838 w 3071665"/>
              <a:gd name="connsiteY110" fmla="*/ 5747420 h 6858000"/>
              <a:gd name="connsiteX111" fmla="*/ 14142 w 3071665"/>
              <a:gd name="connsiteY111" fmla="*/ 5690854 h 6858000"/>
              <a:gd name="connsiteX112" fmla="*/ 19445 w 3071665"/>
              <a:gd name="connsiteY112" fmla="*/ 5634288 h 6858000"/>
              <a:gd name="connsiteX113" fmla="*/ 28283 w 3071665"/>
              <a:gd name="connsiteY113" fmla="*/ 5577721 h 6858000"/>
              <a:gd name="connsiteX114" fmla="*/ 37122 w 3071665"/>
              <a:gd name="connsiteY114" fmla="*/ 5521155 h 6858000"/>
              <a:gd name="connsiteX115" fmla="*/ 45960 w 3071665"/>
              <a:gd name="connsiteY115" fmla="*/ 5464589 h 6858000"/>
              <a:gd name="connsiteX116" fmla="*/ 58334 w 3071665"/>
              <a:gd name="connsiteY116" fmla="*/ 5408022 h 6858000"/>
              <a:gd name="connsiteX117" fmla="*/ 70708 w 3071665"/>
              <a:gd name="connsiteY117" fmla="*/ 5353224 h 6858000"/>
              <a:gd name="connsiteX118" fmla="*/ 83082 w 3071665"/>
              <a:gd name="connsiteY118" fmla="*/ 5298425 h 6858000"/>
              <a:gd name="connsiteX119" fmla="*/ 98991 w 3071665"/>
              <a:gd name="connsiteY119" fmla="*/ 5243627 h 6858000"/>
              <a:gd name="connsiteX120" fmla="*/ 114900 w 3071665"/>
              <a:gd name="connsiteY120" fmla="*/ 5188828 h 6858000"/>
              <a:gd name="connsiteX121" fmla="*/ 130810 w 3071665"/>
              <a:gd name="connsiteY121" fmla="*/ 5134029 h 6858000"/>
              <a:gd name="connsiteX122" fmla="*/ 148487 w 3071665"/>
              <a:gd name="connsiteY122" fmla="*/ 5079231 h 6858000"/>
              <a:gd name="connsiteX123" fmla="*/ 167931 w 3071665"/>
              <a:gd name="connsiteY123" fmla="*/ 5024432 h 6858000"/>
              <a:gd name="connsiteX124" fmla="*/ 187376 w 3071665"/>
              <a:gd name="connsiteY124" fmla="*/ 4971401 h 6858000"/>
              <a:gd name="connsiteX125" fmla="*/ 206821 w 3071665"/>
              <a:gd name="connsiteY125" fmla="*/ 4918370 h 6858000"/>
              <a:gd name="connsiteX126" fmla="*/ 228033 w 3071665"/>
              <a:gd name="connsiteY126" fmla="*/ 4863572 h 6858000"/>
              <a:gd name="connsiteX127" fmla="*/ 251013 w 3071665"/>
              <a:gd name="connsiteY127" fmla="*/ 4810541 h 6858000"/>
              <a:gd name="connsiteX128" fmla="*/ 273993 w 3071665"/>
              <a:gd name="connsiteY128" fmla="*/ 4757510 h 6858000"/>
              <a:gd name="connsiteX129" fmla="*/ 323489 w 3071665"/>
              <a:gd name="connsiteY129" fmla="*/ 4653216 h 6858000"/>
              <a:gd name="connsiteX130" fmla="*/ 374752 w 3071665"/>
              <a:gd name="connsiteY130" fmla="*/ 4547154 h 6858000"/>
              <a:gd name="connsiteX131" fmla="*/ 401267 w 3071665"/>
              <a:gd name="connsiteY131" fmla="*/ 4495891 h 6858000"/>
              <a:gd name="connsiteX132" fmla="*/ 429550 w 3071665"/>
              <a:gd name="connsiteY132" fmla="*/ 4444627 h 6858000"/>
              <a:gd name="connsiteX133" fmla="*/ 457834 w 3071665"/>
              <a:gd name="connsiteY133" fmla="*/ 4391597 h 6858000"/>
              <a:gd name="connsiteX134" fmla="*/ 487884 w 3071665"/>
              <a:gd name="connsiteY134" fmla="*/ 4340333 h 6858000"/>
              <a:gd name="connsiteX135" fmla="*/ 516168 w 3071665"/>
              <a:gd name="connsiteY135" fmla="*/ 4289070 h 6858000"/>
              <a:gd name="connsiteX136" fmla="*/ 546218 w 3071665"/>
              <a:gd name="connsiteY136" fmla="*/ 4237807 h 6858000"/>
              <a:gd name="connsiteX137" fmla="*/ 608088 w 3071665"/>
              <a:gd name="connsiteY137" fmla="*/ 4135280 h 6858000"/>
              <a:gd name="connsiteX138" fmla="*/ 673493 w 3071665"/>
              <a:gd name="connsiteY138" fmla="*/ 4034522 h 6858000"/>
              <a:gd name="connsiteX139" fmla="*/ 738897 w 3071665"/>
              <a:gd name="connsiteY139" fmla="*/ 3931995 h 6858000"/>
              <a:gd name="connsiteX140" fmla="*/ 806070 w 3071665"/>
              <a:gd name="connsiteY140" fmla="*/ 3831237 h 6858000"/>
              <a:gd name="connsiteX141" fmla="*/ 841424 w 3071665"/>
              <a:gd name="connsiteY141" fmla="*/ 3781741 h 6858000"/>
              <a:gd name="connsiteX142" fmla="*/ 875010 w 3071665"/>
              <a:gd name="connsiteY142" fmla="*/ 3732246 h 6858000"/>
              <a:gd name="connsiteX143" fmla="*/ 1016426 w 3071665"/>
              <a:gd name="connsiteY143" fmla="*/ 3528960 h 6858000"/>
              <a:gd name="connsiteX144" fmla="*/ 1161377 w 3071665"/>
              <a:gd name="connsiteY144" fmla="*/ 3330978 h 6858000"/>
              <a:gd name="connsiteX145" fmla="*/ 1308096 w 3071665"/>
              <a:gd name="connsiteY145" fmla="*/ 3131229 h 6858000"/>
              <a:gd name="connsiteX146" fmla="*/ 1453047 w 3071665"/>
              <a:gd name="connsiteY146" fmla="*/ 2933246 h 6858000"/>
              <a:gd name="connsiteX147" fmla="*/ 1525522 w 3071665"/>
              <a:gd name="connsiteY147" fmla="*/ 2832488 h 6858000"/>
              <a:gd name="connsiteX148" fmla="*/ 1596230 w 3071665"/>
              <a:gd name="connsiteY148" fmla="*/ 2733497 h 6858000"/>
              <a:gd name="connsiteX149" fmla="*/ 1836637 w 3071665"/>
              <a:gd name="connsiteY149" fmla="*/ 2397634 h 6858000"/>
              <a:gd name="connsiteX150" fmla="*/ 2068205 w 3071665"/>
              <a:gd name="connsiteY150" fmla="*/ 2072378 h 6858000"/>
              <a:gd name="connsiteX151" fmla="*/ 2177803 w 3071665"/>
              <a:gd name="connsiteY151" fmla="*/ 1916821 h 6858000"/>
              <a:gd name="connsiteX152" fmla="*/ 2283864 w 3071665"/>
              <a:gd name="connsiteY152" fmla="*/ 1766566 h 6858000"/>
              <a:gd name="connsiteX153" fmla="*/ 2382856 w 3071665"/>
              <a:gd name="connsiteY153" fmla="*/ 1621615 h 6858000"/>
              <a:gd name="connsiteX154" fmla="*/ 2478311 w 3071665"/>
              <a:gd name="connsiteY154" fmla="*/ 1481967 h 6858000"/>
              <a:gd name="connsiteX155" fmla="*/ 2564928 w 3071665"/>
              <a:gd name="connsiteY155" fmla="*/ 1349390 h 6858000"/>
              <a:gd name="connsiteX156" fmla="*/ 2644475 w 3071665"/>
              <a:gd name="connsiteY156" fmla="*/ 1223883 h 6858000"/>
              <a:gd name="connsiteX157" fmla="*/ 2716950 w 3071665"/>
              <a:gd name="connsiteY157" fmla="*/ 1105448 h 6858000"/>
              <a:gd name="connsiteX158" fmla="*/ 2748769 w 3071665"/>
              <a:gd name="connsiteY158" fmla="*/ 1048881 h 6858000"/>
              <a:gd name="connsiteX159" fmla="*/ 2778820 w 3071665"/>
              <a:gd name="connsiteY159" fmla="*/ 995850 h 6858000"/>
              <a:gd name="connsiteX160" fmla="*/ 2807103 w 3071665"/>
              <a:gd name="connsiteY160" fmla="*/ 942820 h 6858000"/>
              <a:gd name="connsiteX161" fmla="*/ 2831850 w 3071665"/>
              <a:gd name="connsiteY161" fmla="*/ 893324 h 6858000"/>
              <a:gd name="connsiteX162" fmla="*/ 2854830 w 3071665"/>
              <a:gd name="connsiteY162" fmla="*/ 845596 h 6858000"/>
              <a:gd name="connsiteX163" fmla="*/ 2876043 w 3071665"/>
              <a:gd name="connsiteY163" fmla="*/ 799636 h 6858000"/>
              <a:gd name="connsiteX164" fmla="*/ 2891952 w 3071665"/>
              <a:gd name="connsiteY164" fmla="*/ 757211 h 6858000"/>
              <a:gd name="connsiteX165" fmla="*/ 2906094 w 3071665"/>
              <a:gd name="connsiteY165" fmla="*/ 718322 h 6858000"/>
              <a:gd name="connsiteX166" fmla="*/ 2918468 w 3071665"/>
              <a:gd name="connsiteY166" fmla="*/ 681200 h 6858000"/>
              <a:gd name="connsiteX167" fmla="*/ 2923771 w 3071665"/>
              <a:gd name="connsiteY167" fmla="*/ 663523 h 6858000"/>
              <a:gd name="connsiteX168" fmla="*/ 2927306 w 3071665"/>
              <a:gd name="connsiteY168" fmla="*/ 645846 h 6858000"/>
              <a:gd name="connsiteX169" fmla="*/ 2930842 w 3071665"/>
              <a:gd name="connsiteY169" fmla="*/ 621099 h 6858000"/>
              <a:gd name="connsiteX170" fmla="*/ 2934377 w 3071665"/>
              <a:gd name="connsiteY170" fmla="*/ 596351 h 6858000"/>
              <a:gd name="connsiteX171" fmla="*/ 2937912 w 3071665"/>
              <a:gd name="connsiteY171" fmla="*/ 571603 h 6858000"/>
              <a:gd name="connsiteX172" fmla="*/ 2939680 w 3071665"/>
              <a:gd name="connsiteY172" fmla="*/ 546855 h 6858000"/>
              <a:gd name="connsiteX173" fmla="*/ 2941448 w 3071665"/>
              <a:gd name="connsiteY173" fmla="*/ 495592 h 6858000"/>
              <a:gd name="connsiteX174" fmla="*/ 2939680 w 3071665"/>
              <a:gd name="connsiteY174" fmla="*/ 446097 h 6858000"/>
              <a:gd name="connsiteX175" fmla="*/ 2937912 w 3071665"/>
              <a:gd name="connsiteY175" fmla="*/ 421349 h 6858000"/>
              <a:gd name="connsiteX176" fmla="*/ 2936144 w 3071665"/>
              <a:gd name="connsiteY176" fmla="*/ 394833 h 6858000"/>
              <a:gd name="connsiteX177" fmla="*/ 2932609 w 3071665"/>
              <a:gd name="connsiteY177" fmla="*/ 370086 h 6858000"/>
              <a:gd name="connsiteX178" fmla="*/ 2929074 w 3071665"/>
              <a:gd name="connsiteY178" fmla="*/ 345338 h 6858000"/>
              <a:gd name="connsiteX179" fmla="*/ 2920235 w 3071665"/>
              <a:gd name="connsiteY179" fmla="*/ 297610 h 6858000"/>
              <a:gd name="connsiteX180" fmla="*/ 2914932 w 3071665"/>
              <a:gd name="connsiteY180" fmla="*/ 272862 h 6858000"/>
              <a:gd name="connsiteX181" fmla="*/ 2909629 w 3071665"/>
              <a:gd name="connsiteY181" fmla="*/ 248115 h 6858000"/>
              <a:gd name="connsiteX182" fmla="*/ 2897255 w 3071665"/>
              <a:gd name="connsiteY182" fmla="*/ 202154 h 6858000"/>
              <a:gd name="connsiteX183" fmla="*/ 2883114 w 3071665"/>
              <a:gd name="connsiteY183" fmla="*/ 154427 h 6858000"/>
              <a:gd name="connsiteX184" fmla="*/ 2868972 w 3071665"/>
              <a:gd name="connsiteY184" fmla="*/ 110234 h 6858000"/>
              <a:gd name="connsiteX185" fmla="*/ 2853063 w 3071665"/>
              <a:gd name="connsiteY185" fmla="*/ 67809 h 6858000"/>
              <a:gd name="connsiteX186" fmla="*/ 2837154 w 3071665"/>
              <a:gd name="connsiteY186" fmla="*/ 271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071665" h="6858000">
                <a:moveTo>
                  <a:pt x="3071665" y="3924144"/>
                </a:moveTo>
                <a:lnTo>
                  <a:pt x="3071665" y="6105930"/>
                </a:lnTo>
                <a:lnTo>
                  <a:pt x="3045743" y="6134545"/>
                </a:lnTo>
                <a:lnTo>
                  <a:pt x="2906095" y="6291870"/>
                </a:lnTo>
                <a:lnTo>
                  <a:pt x="2762912" y="6458034"/>
                </a:lnTo>
                <a:lnTo>
                  <a:pt x="2690436" y="6541116"/>
                </a:lnTo>
                <a:lnTo>
                  <a:pt x="2619729" y="6625965"/>
                </a:lnTo>
                <a:lnTo>
                  <a:pt x="2549021" y="6710815"/>
                </a:lnTo>
                <a:lnTo>
                  <a:pt x="2480081" y="6795664"/>
                </a:lnTo>
                <a:lnTo>
                  <a:pt x="2446494" y="6838089"/>
                </a:lnTo>
                <a:lnTo>
                  <a:pt x="2430731" y="6858000"/>
                </a:lnTo>
                <a:lnTo>
                  <a:pt x="922500" y="6858000"/>
                </a:lnTo>
                <a:lnTo>
                  <a:pt x="924507" y="6852230"/>
                </a:lnTo>
                <a:lnTo>
                  <a:pt x="938649" y="6813341"/>
                </a:lnTo>
                <a:lnTo>
                  <a:pt x="954558" y="6772684"/>
                </a:lnTo>
                <a:lnTo>
                  <a:pt x="970467" y="6730259"/>
                </a:lnTo>
                <a:lnTo>
                  <a:pt x="989912" y="6689602"/>
                </a:lnTo>
                <a:lnTo>
                  <a:pt x="1027033" y="6606521"/>
                </a:lnTo>
                <a:lnTo>
                  <a:pt x="1069458" y="6521671"/>
                </a:lnTo>
                <a:lnTo>
                  <a:pt x="1115418" y="6433286"/>
                </a:lnTo>
                <a:lnTo>
                  <a:pt x="1140166" y="6390861"/>
                </a:lnTo>
                <a:lnTo>
                  <a:pt x="1164914" y="6348437"/>
                </a:lnTo>
                <a:lnTo>
                  <a:pt x="1189662" y="6304244"/>
                </a:lnTo>
                <a:lnTo>
                  <a:pt x="1216177" y="6261820"/>
                </a:lnTo>
                <a:lnTo>
                  <a:pt x="1240925" y="6217627"/>
                </a:lnTo>
                <a:lnTo>
                  <a:pt x="1270976" y="6175202"/>
                </a:lnTo>
                <a:lnTo>
                  <a:pt x="1325774" y="6088585"/>
                </a:lnTo>
                <a:lnTo>
                  <a:pt x="1354057" y="6046161"/>
                </a:lnTo>
                <a:lnTo>
                  <a:pt x="1382341" y="6003736"/>
                </a:lnTo>
                <a:lnTo>
                  <a:pt x="1440675" y="5918886"/>
                </a:lnTo>
                <a:lnTo>
                  <a:pt x="1499009" y="5835805"/>
                </a:lnTo>
                <a:lnTo>
                  <a:pt x="1559110" y="5752723"/>
                </a:lnTo>
                <a:lnTo>
                  <a:pt x="1619212" y="5673176"/>
                </a:lnTo>
                <a:lnTo>
                  <a:pt x="1677546" y="5593630"/>
                </a:lnTo>
                <a:lnTo>
                  <a:pt x="1707597" y="5554741"/>
                </a:lnTo>
                <a:lnTo>
                  <a:pt x="1737648" y="5517619"/>
                </a:lnTo>
                <a:lnTo>
                  <a:pt x="1795982" y="5443376"/>
                </a:lnTo>
                <a:lnTo>
                  <a:pt x="1852548" y="5370900"/>
                </a:lnTo>
                <a:lnTo>
                  <a:pt x="1907347" y="5301960"/>
                </a:lnTo>
                <a:lnTo>
                  <a:pt x="1962145" y="5236555"/>
                </a:lnTo>
                <a:lnTo>
                  <a:pt x="2013408" y="5174686"/>
                </a:lnTo>
                <a:lnTo>
                  <a:pt x="2108864" y="5063321"/>
                </a:lnTo>
                <a:lnTo>
                  <a:pt x="2190178" y="4967865"/>
                </a:lnTo>
                <a:lnTo>
                  <a:pt x="2305079" y="4837056"/>
                </a:lnTo>
                <a:lnTo>
                  <a:pt x="2381089" y="4748671"/>
                </a:lnTo>
                <a:lnTo>
                  <a:pt x="2471242" y="4644377"/>
                </a:lnTo>
                <a:lnTo>
                  <a:pt x="2683366" y="4393364"/>
                </a:lnTo>
                <a:lnTo>
                  <a:pt x="2801801" y="4251948"/>
                </a:lnTo>
                <a:lnTo>
                  <a:pt x="2927308" y="4099926"/>
                </a:lnTo>
                <a:close/>
                <a:moveTo>
                  <a:pt x="2826529" y="0"/>
                </a:moveTo>
                <a:lnTo>
                  <a:pt x="3071664" y="0"/>
                </a:lnTo>
                <a:lnTo>
                  <a:pt x="3071664" y="2869379"/>
                </a:lnTo>
                <a:lnTo>
                  <a:pt x="3038671" y="2915570"/>
                </a:lnTo>
                <a:lnTo>
                  <a:pt x="2973266" y="3002187"/>
                </a:lnTo>
                <a:lnTo>
                  <a:pt x="2842457" y="3177189"/>
                </a:lnTo>
                <a:lnTo>
                  <a:pt x="2706344" y="3352191"/>
                </a:lnTo>
                <a:lnTo>
                  <a:pt x="2568464" y="3530728"/>
                </a:lnTo>
                <a:lnTo>
                  <a:pt x="2285632" y="3891338"/>
                </a:lnTo>
                <a:lnTo>
                  <a:pt x="2142449" y="4073411"/>
                </a:lnTo>
                <a:lnTo>
                  <a:pt x="1999265" y="4255484"/>
                </a:lnTo>
                <a:lnTo>
                  <a:pt x="1859617" y="4439324"/>
                </a:lnTo>
                <a:lnTo>
                  <a:pt x="1788909" y="4531245"/>
                </a:lnTo>
                <a:lnTo>
                  <a:pt x="1719969" y="4623165"/>
                </a:lnTo>
                <a:lnTo>
                  <a:pt x="1651029" y="4715085"/>
                </a:lnTo>
                <a:lnTo>
                  <a:pt x="1583856" y="4807005"/>
                </a:lnTo>
                <a:lnTo>
                  <a:pt x="1516684" y="4898926"/>
                </a:lnTo>
                <a:lnTo>
                  <a:pt x="1451279" y="4990846"/>
                </a:lnTo>
                <a:lnTo>
                  <a:pt x="1387642" y="5084534"/>
                </a:lnTo>
                <a:lnTo>
                  <a:pt x="1324005" y="5176454"/>
                </a:lnTo>
                <a:lnTo>
                  <a:pt x="1263903" y="5268374"/>
                </a:lnTo>
                <a:lnTo>
                  <a:pt x="1202034" y="5362062"/>
                </a:lnTo>
                <a:lnTo>
                  <a:pt x="1143700" y="5453983"/>
                </a:lnTo>
                <a:lnTo>
                  <a:pt x="1085366" y="5545903"/>
                </a:lnTo>
                <a:lnTo>
                  <a:pt x="1030567" y="5637823"/>
                </a:lnTo>
                <a:lnTo>
                  <a:pt x="977536" y="5731511"/>
                </a:lnTo>
                <a:lnTo>
                  <a:pt x="928041" y="5823431"/>
                </a:lnTo>
                <a:lnTo>
                  <a:pt x="878545" y="5915351"/>
                </a:lnTo>
                <a:lnTo>
                  <a:pt x="832585" y="6007272"/>
                </a:lnTo>
                <a:lnTo>
                  <a:pt x="788393" y="6099192"/>
                </a:lnTo>
                <a:lnTo>
                  <a:pt x="745968" y="6191112"/>
                </a:lnTo>
                <a:lnTo>
                  <a:pt x="707079" y="6281265"/>
                </a:lnTo>
                <a:lnTo>
                  <a:pt x="671725" y="6373185"/>
                </a:lnTo>
                <a:lnTo>
                  <a:pt x="638139" y="6465105"/>
                </a:lnTo>
                <a:lnTo>
                  <a:pt x="606320" y="6557025"/>
                </a:lnTo>
                <a:lnTo>
                  <a:pt x="579805" y="6647178"/>
                </a:lnTo>
                <a:lnTo>
                  <a:pt x="555057" y="6737331"/>
                </a:lnTo>
                <a:lnTo>
                  <a:pt x="533844" y="6827483"/>
                </a:lnTo>
                <a:lnTo>
                  <a:pt x="527741" y="6858000"/>
                </a:lnTo>
                <a:lnTo>
                  <a:pt x="148053" y="6858000"/>
                </a:lnTo>
                <a:lnTo>
                  <a:pt x="134345" y="6816877"/>
                </a:lnTo>
                <a:lnTo>
                  <a:pt x="120203" y="6772685"/>
                </a:lnTo>
                <a:lnTo>
                  <a:pt x="106062" y="6726724"/>
                </a:lnTo>
                <a:lnTo>
                  <a:pt x="93688" y="6682532"/>
                </a:lnTo>
                <a:lnTo>
                  <a:pt x="83082" y="6636572"/>
                </a:lnTo>
                <a:lnTo>
                  <a:pt x="72476" y="6592379"/>
                </a:lnTo>
                <a:lnTo>
                  <a:pt x="61869" y="6544652"/>
                </a:lnTo>
                <a:lnTo>
                  <a:pt x="53031" y="6498691"/>
                </a:lnTo>
                <a:lnTo>
                  <a:pt x="44192" y="6450964"/>
                </a:lnTo>
                <a:lnTo>
                  <a:pt x="37122" y="6401468"/>
                </a:lnTo>
                <a:lnTo>
                  <a:pt x="30051" y="6351973"/>
                </a:lnTo>
                <a:lnTo>
                  <a:pt x="22980" y="6302477"/>
                </a:lnTo>
                <a:lnTo>
                  <a:pt x="17677" y="6252982"/>
                </a:lnTo>
                <a:lnTo>
                  <a:pt x="12374" y="6201718"/>
                </a:lnTo>
                <a:lnTo>
                  <a:pt x="8838" y="6150455"/>
                </a:lnTo>
                <a:lnTo>
                  <a:pt x="5303" y="6097424"/>
                </a:lnTo>
                <a:lnTo>
                  <a:pt x="1768" y="6039090"/>
                </a:lnTo>
                <a:lnTo>
                  <a:pt x="0" y="5980756"/>
                </a:lnTo>
                <a:lnTo>
                  <a:pt x="0" y="5922422"/>
                </a:lnTo>
                <a:lnTo>
                  <a:pt x="1768" y="5864088"/>
                </a:lnTo>
                <a:lnTo>
                  <a:pt x="3535" y="5805754"/>
                </a:lnTo>
                <a:lnTo>
                  <a:pt x="8838" y="5747420"/>
                </a:lnTo>
                <a:lnTo>
                  <a:pt x="14142" y="5690854"/>
                </a:lnTo>
                <a:lnTo>
                  <a:pt x="19445" y="5634288"/>
                </a:lnTo>
                <a:lnTo>
                  <a:pt x="28283" y="5577721"/>
                </a:lnTo>
                <a:lnTo>
                  <a:pt x="37122" y="5521155"/>
                </a:lnTo>
                <a:lnTo>
                  <a:pt x="45960" y="5464589"/>
                </a:lnTo>
                <a:lnTo>
                  <a:pt x="58334" y="5408022"/>
                </a:lnTo>
                <a:lnTo>
                  <a:pt x="70708" y="5353224"/>
                </a:lnTo>
                <a:lnTo>
                  <a:pt x="83082" y="5298425"/>
                </a:lnTo>
                <a:lnTo>
                  <a:pt x="98991" y="5243627"/>
                </a:lnTo>
                <a:lnTo>
                  <a:pt x="114900" y="5188828"/>
                </a:lnTo>
                <a:lnTo>
                  <a:pt x="130810" y="5134029"/>
                </a:lnTo>
                <a:lnTo>
                  <a:pt x="148487" y="5079231"/>
                </a:lnTo>
                <a:lnTo>
                  <a:pt x="167931" y="5024432"/>
                </a:lnTo>
                <a:lnTo>
                  <a:pt x="187376" y="4971401"/>
                </a:lnTo>
                <a:lnTo>
                  <a:pt x="206821" y="4918370"/>
                </a:lnTo>
                <a:lnTo>
                  <a:pt x="228033" y="4863572"/>
                </a:lnTo>
                <a:lnTo>
                  <a:pt x="251013" y="4810541"/>
                </a:lnTo>
                <a:lnTo>
                  <a:pt x="273993" y="4757510"/>
                </a:lnTo>
                <a:lnTo>
                  <a:pt x="323489" y="4653216"/>
                </a:lnTo>
                <a:lnTo>
                  <a:pt x="374752" y="4547154"/>
                </a:lnTo>
                <a:lnTo>
                  <a:pt x="401267" y="4495891"/>
                </a:lnTo>
                <a:lnTo>
                  <a:pt x="429550" y="4444627"/>
                </a:lnTo>
                <a:lnTo>
                  <a:pt x="457834" y="4391597"/>
                </a:lnTo>
                <a:lnTo>
                  <a:pt x="487884" y="4340333"/>
                </a:lnTo>
                <a:lnTo>
                  <a:pt x="516168" y="4289070"/>
                </a:lnTo>
                <a:lnTo>
                  <a:pt x="546218" y="4237807"/>
                </a:lnTo>
                <a:lnTo>
                  <a:pt x="608088" y="4135280"/>
                </a:lnTo>
                <a:lnTo>
                  <a:pt x="673493" y="4034522"/>
                </a:lnTo>
                <a:lnTo>
                  <a:pt x="738897" y="3931995"/>
                </a:lnTo>
                <a:lnTo>
                  <a:pt x="806070" y="3831237"/>
                </a:lnTo>
                <a:lnTo>
                  <a:pt x="841424" y="3781741"/>
                </a:lnTo>
                <a:lnTo>
                  <a:pt x="875010" y="3732246"/>
                </a:lnTo>
                <a:lnTo>
                  <a:pt x="1016426" y="3528960"/>
                </a:lnTo>
                <a:lnTo>
                  <a:pt x="1161377" y="3330978"/>
                </a:lnTo>
                <a:lnTo>
                  <a:pt x="1308096" y="3131229"/>
                </a:lnTo>
                <a:lnTo>
                  <a:pt x="1453047" y="2933246"/>
                </a:lnTo>
                <a:lnTo>
                  <a:pt x="1525522" y="2832488"/>
                </a:lnTo>
                <a:lnTo>
                  <a:pt x="1596230" y="2733497"/>
                </a:lnTo>
                <a:lnTo>
                  <a:pt x="1836637" y="2397634"/>
                </a:lnTo>
                <a:lnTo>
                  <a:pt x="2068205" y="2072378"/>
                </a:lnTo>
                <a:lnTo>
                  <a:pt x="2177803" y="1916821"/>
                </a:lnTo>
                <a:lnTo>
                  <a:pt x="2283864" y="1766566"/>
                </a:lnTo>
                <a:lnTo>
                  <a:pt x="2382856" y="1621615"/>
                </a:lnTo>
                <a:lnTo>
                  <a:pt x="2478311" y="1481967"/>
                </a:lnTo>
                <a:lnTo>
                  <a:pt x="2564928" y="1349390"/>
                </a:lnTo>
                <a:lnTo>
                  <a:pt x="2644475" y="1223883"/>
                </a:lnTo>
                <a:lnTo>
                  <a:pt x="2716950" y="1105448"/>
                </a:lnTo>
                <a:lnTo>
                  <a:pt x="2748769" y="1048881"/>
                </a:lnTo>
                <a:lnTo>
                  <a:pt x="2778820" y="995850"/>
                </a:lnTo>
                <a:lnTo>
                  <a:pt x="2807103" y="942820"/>
                </a:lnTo>
                <a:lnTo>
                  <a:pt x="2831850" y="893324"/>
                </a:lnTo>
                <a:lnTo>
                  <a:pt x="2854830" y="845596"/>
                </a:lnTo>
                <a:lnTo>
                  <a:pt x="2876043" y="799636"/>
                </a:lnTo>
                <a:lnTo>
                  <a:pt x="2891952" y="757211"/>
                </a:lnTo>
                <a:lnTo>
                  <a:pt x="2906094" y="718322"/>
                </a:lnTo>
                <a:lnTo>
                  <a:pt x="2918468" y="681200"/>
                </a:lnTo>
                <a:lnTo>
                  <a:pt x="2923771" y="663523"/>
                </a:lnTo>
                <a:lnTo>
                  <a:pt x="2927306" y="645846"/>
                </a:lnTo>
                <a:lnTo>
                  <a:pt x="2930842" y="621099"/>
                </a:lnTo>
                <a:lnTo>
                  <a:pt x="2934377" y="596351"/>
                </a:lnTo>
                <a:lnTo>
                  <a:pt x="2937912" y="571603"/>
                </a:lnTo>
                <a:lnTo>
                  <a:pt x="2939680" y="546855"/>
                </a:lnTo>
                <a:lnTo>
                  <a:pt x="2941448" y="495592"/>
                </a:lnTo>
                <a:lnTo>
                  <a:pt x="2939680" y="446097"/>
                </a:lnTo>
                <a:lnTo>
                  <a:pt x="2937912" y="421349"/>
                </a:lnTo>
                <a:lnTo>
                  <a:pt x="2936144" y="394833"/>
                </a:lnTo>
                <a:lnTo>
                  <a:pt x="2932609" y="370086"/>
                </a:lnTo>
                <a:lnTo>
                  <a:pt x="2929074" y="345338"/>
                </a:lnTo>
                <a:lnTo>
                  <a:pt x="2920235" y="297610"/>
                </a:lnTo>
                <a:lnTo>
                  <a:pt x="2914932" y="272862"/>
                </a:lnTo>
                <a:lnTo>
                  <a:pt x="2909629" y="248115"/>
                </a:lnTo>
                <a:lnTo>
                  <a:pt x="2897255" y="202154"/>
                </a:lnTo>
                <a:lnTo>
                  <a:pt x="2883114" y="154427"/>
                </a:lnTo>
                <a:lnTo>
                  <a:pt x="2868972" y="110234"/>
                </a:lnTo>
                <a:lnTo>
                  <a:pt x="2853063" y="67809"/>
                </a:lnTo>
                <a:lnTo>
                  <a:pt x="2837154" y="27152"/>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33254522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
    <p:bg>
      <p:bgPr>
        <a:solidFill>
          <a:schemeClr val="accent1"/>
        </a:solidFill>
        <a:effectLst/>
      </p:bgPr>
    </p:bg>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5FF9A2D4-6DC1-9A08-458A-4055DDEF3708}"/>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FE53753E-95AF-47EE-BCF8-DFFACE6AEFFF}"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bg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623889" y="2132856"/>
            <a:ext cx="4535486"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9" y="4436690"/>
            <a:ext cx="4535486"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3331014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2">
    <p:bg>
      <p:bgPr>
        <a:solidFill>
          <a:schemeClr val="accent2"/>
        </a:solidFill>
        <a:effectLst/>
      </p:bgPr>
    </p:bg>
    <p:spTree>
      <p:nvGrpSpPr>
        <p:cNvPr id="1" name=""/>
        <p:cNvGrpSpPr/>
        <p:nvPr/>
      </p:nvGrpSpPr>
      <p:grpSpPr>
        <a:xfrm>
          <a:off x="0" y="0"/>
          <a:ext cx="0" cy="0"/>
          <a:chOff x="0" y="0"/>
          <a:chExt cx="0" cy="0"/>
        </a:xfrm>
      </p:grpSpPr>
      <p:sp>
        <p:nvSpPr>
          <p:cNvPr id="3" name="Picture Placeholder 19">
            <a:extLst>
              <a:ext uri="{FF2B5EF4-FFF2-40B4-BE49-F238E27FC236}">
                <a16:creationId xmlns:a16="http://schemas.microsoft.com/office/drawing/2014/main" id="{54361A05-748E-6BA5-2C76-26672F402F69}"/>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accent1"/>
                </a:solidFill>
              </a:defRPr>
            </a:lvl1pPr>
          </a:lstStyle>
          <a:p>
            <a:fld id="{B28730A1-A494-40A4-B110-98BD117055DD}"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623889" y="2132856"/>
            <a:ext cx="4535486" cy="2015802"/>
          </a:xfrm>
        </p:spPr>
        <p:txBody>
          <a:bodyPr anchor="t" anchorCtr="0"/>
          <a:lstStyle>
            <a:lvl1pPr algn="l">
              <a:defRPr sz="4000">
                <a:solidFill>
                  <a:schemeClr val="accent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9" y="4436690"/>
            <a:ext cx="4535486" cy="576064"/>
          </a:xfrm>
        </p:spPr>
        <p:txBody>
          <a:bodyPr/>
          <a:lstStyle>
            <a:lvl1pPr marL="0" indent="0" algn="l">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9089569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5328098"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14370292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2">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5328098"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7480104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Comparison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5328096"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240016" y="1773238"/>
            <a:ext cx="5328097"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5328098"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DC1DA182-E6FB-4A50-B314-B7507058FF4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30407169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Comparison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5328096"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240016" y="1773238"/>
            <a:ext cx="5328097"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5328098"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DC1DA182-E6FB-4A50-B314-B7507058FF4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10199864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Content and Header">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9" y="1773238"/>
            <a:ext cx="10944222"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9" y="2420888"/>
            <a:ext cx="10944222"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652427E8-F234-47B6-9AB4-655F3C85B25E}"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16491583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41550238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Content and Header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9" y="1773238"/>
            <a:ext cx="10944222"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9" y="2420888"/>
            <a:ext cx="10944222"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652427E8-F234-47B6-9AB4-655F3C85B25E}"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11636638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Content and Highl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5C36278-0317-47B4-A5E2-1B008F0A3A4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8688288"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12" name="Straight Connector 11">
            <a:extLst>
              <a:ext uri="{FF2B5EF4-FFF2-40B4-BE49-F238E27FC236}">
                <a16:creationId xmlns:a16="http://schemas.microsoft.com/office/drawing/2014/main" id="{42F05E37-3776-01E8-7194-21D33C2EED51}"/>
              </a:ext>
              <a:ext uri="{C183D7F6-B498-43B3-948B-1728B52AA6E4}">
                <adec:decorative xmlns:adec="http://schemas.microsoft.com/office/drawing/2017/decorative" val="1"/>
              </a:ext>
            </a:extLst>
          </p:cNvPr>
          <p:cNvCxnSpPr/>
          <p:nvPr userDrawn="1"/>
        </p:nvCxnSpPr>
        <p:spPr>
          <a:xfrm>
            <a:off x="8400256"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40657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Content and Highlight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34739B3E-E336-46B9-A585-F7572893B654}"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7" name="Straight Connector 6">
            <a:extLst>
              <a:ext uri="{FF2B5EF4-FFF2-40B4-BE49-F238E27FC236}">
                <a16:creationId xmlns:a16="http://schemas.microsoft.com/office/drawing/2014/main" id="{C737DD0E-296C-8C45-52B2-8F30DD339E79}"/>
              </a:ext>
              <a:ext uri="{C183D7F6-B498-43B3-948B-1728B52AA6E4}">
                <adec:decorative xmlns:adec="http://schemas.microsoft.com/office/drawing/2017/decorative" val="1"/>
              </a:ext>
            </a:extLst>
          </p:cNvPr>
          <p:cNvCxnSpPr/>
          <p:nvPr userDrawn="1"/>
        </p:nvCxnSpPr>
        <p:spPr>
          <a:xfrm>
            <a:off x="3791744"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54169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Content and Highlight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5C36278-0317-47B4-A5E2-1B008F0A3A4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8688288"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12" name="Straight Connector 11">
            <a:extLst>
              <a:ext uri="{FF2B5EF4-FFF2-40B4-BE49-F238E27FC236}">
                <a16:creationId xmlns:a16="http://schemas.microsoft.com/office/drawing/2014/main" id="{42F05E37-3776-01E8-7194-21D33C2EED51}"/>
              </a:ext>
              <a:ext uri="{C183D7F6-B498-43B3-948B-1728B52AA6E4}">
                <adec:decorative xmlns:adec="http://schemas.microsoft.com/office/drawing/2017/decorative" val="1"/>
              </a:ext>
            </a:extLst>
          </p:cNvPr>
          <p:cNvCxnSpPr/>
          <p:nvPr userDrawn="1"/>
        </p:nvCxnSpPr>
        <p:spPr>
          <a:xfrm>
            <a:off x="8400256"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6608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Content and Highlight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34739B3E-E336-46B9-A585-F7572893B654}"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7" name="Straight Connector 6">
            <a:extLst>
              <a:ext uri="{FF2B5EF4-FFF2-40B4-BE49-F238E27FC236}">
                <a16:creationId xmlns:a16="http://schemas.microsoft.com/office/drawing/2014/main" id="{C737DD0E-296C-8C45-52B2-8F30DD339E79}"/>
              </a:ext>
              <a:ext uri="{C183D7F6-B498-43B3-948B-1728B52AA6E4}">
                <adec:decorative xmlns:adec="http://schemas.microsoft.com/office/drawing/2017/decorative" val="1"/>
              </a:ext>
            </a:extLst>
          </p:cNvPr>
          <p:cNvCxnSpPr/>
          <p:nvPr userDrawn="1"/>
        </p:nvCxnSpPr>
        <p:spPr>
          <a:xfrm>
            <a:off x="3791744"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726965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0" name="Picture Placeholder 19">
            <a:extLst>
              <a:ext uri="{FF2B5EF4-FFF2-40B4-BE49-F238E27FC236}">
                <a16:creationId xmlns:a16="http://schemas.microsoft.com/office/drawing/2014/main" id="{A8275D46-648A-6D1B-558E-E3FAC0796683}"/>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9" name="Text Placeholder 2">
            <a:extLst>
              <a:ext uri="{FF2B5EF4-FFF2-40B4-BE49-F238E27FC236}">
                <a16:creationId xmlns:a16="http://schemas.microsoft.com/office/drawing/2014/main" id="{EA2BFE28-A8A3-9BA9-3FCF-80A8FC75E0B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7" name="Date Placeholder 6">
            <a:extLst>
              <a:ext uri="{FF2B5EF4-FFF2-40B4-BE49-F238E27FC236}">
                <a16:creationId xmlns:a16="http://schemas.microsoft.com/office/drawing/2014/main" id="{EFC052CB-1C59-5FF2-4DF9-656C509F72B6}"/>
              </a:ext>
            </a:extLst>
          </p:cNvPr>
          <p:cNvSpPr>
            <a:spLocks noGrp="1"/>
          </p:cNvSpPr>
          <p:nvPr>
            <p:ph type="dt" sz="half" idx="20"/>
          </p:nvPr>
        </p:nvSpPr>
        <p:spPr/>
        <p:txBody>
          <a:bodyPr/>
          <a:lstStyle/>
          <a:p>
            <a:fld id="{0141B497-A1EF-4919-9591-DEA47F30A355}" type="datetime1">
              <a:rPr lang="fi-FI" smtClean="0"/>
              <a:t>4.5.2026</a:t>
            </a:fld>
            <a:endParaRPr lang="fi-FI" dirty="0"/>
          </a:p>
        </p:txBody>
      </p:sp>
      <p:sp>
        <p:nvSpPr>
          <p:cNvPr id="8" name="Footer Placeholder 7">
            <a:extLst>
              <a:ext uri="{FF2B5EF4-FFF2-40B4-BE49-F238E27FC236}">
                <a16:creationId xmlns:a16="http://schemas.microsoft.com/office/drawing/2014/main" id="{73DC01B7-6394-8CC2-2C32-66EE2DE3FF55}"/>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ECD5D9A-E923-5757-606E-E0B4413A922D}"/>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16763135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7200900"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3" name="Picture Placeholder 22">
            <a:extLst>
              <a:ext uri="{FF2B5EF4-FFF2-40B4-BE49-F238E27FC236}">
                <a16:creationId xmlns:a16="http://schemas.microsoft.com/office/drawing/2014/main" id="{CA6B75E8-E809-A875-9F2D-14DC986B3B84}"/>
              </a:ext>
              <a:ext uri="{C183D7F6-B498-43B3-948B-1728B52AA6E4}">
                <adec:decorative xmlns:adec="http://schemas.microsoft.com/office/drawing/2017/decorative" val="1"/>
              </a:ext>
            </a:extLst>
          </p:cNvPr>
          <p:cNvSpPr>
            <a:spLocks noGrp="1"/>
          </p:cNvSpPr>
          <p:nvPr>
            <p:ph type="pic" sz="quarter" idx="13"/>
          </p:nvPr>
        </p:nvSpPr>
        <p:spPr>
          <a:xfrm>
            <a:off x="8117802" y="0"/>
            <a:ext cx="4074198" cy="685800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7" name="Text Placeholder 2">
            <a:extLst>
              <a:ext uri="{FF2B5EF4-FFF2-40B4-BE49-F238E27FC236}">
                <a16:creationId xmlns:a16="http://schemas.microsoft.com/office/drawing/2014/main" id="{874BB04E-A683-5803-730E-D653662C7183}"/>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8" name="Date Placeholder 7">
            <a:extLst>
              <a:ext uri="{FF2B5EF4-FFF2-40B4-BE49-F238E27FC236}">
                <a16:creationId xmlns:a16="http://schemas.microsoft.com/office/drawing/2014/main" id="{DB3D3A7B-E98E-B66E-F719-0A3C386B2019}"/>
              </a:ext>
            </a:extLst>
          </p:cNvPr>
          <p:cNvSpPr>
            <a:spLocks noGrp="1"/>
          </p:cNvSpPr>
          <p:nvPr>
            <p:ph type="dt" sz="half" idx="20"/>
          </p:nvPr>
        </p:nvSpPr>
        <p:spPr/>
        <p:txBody>
          <a:bodyPr/>
          <a:lstStyle/>
          <a:p>
            <a:fld id="{2C3C5409-335C-4540-8DA3-D8AE9A049648}" type="datetime1">
              <a:rPr lang="fi-FI" smtClean="0"/>
              <a:t>4.5.2026</a:t>
            </a:fld>
            <a:endParaRPr lang="fi-FI" dirty="0"/>
          </a:p>
        </p:txBody>
      </p:sp>
      <p:sp>
        <p:nvSpPr>
          <p:cNvPr id="9" name="Footer Placeholder 8">
            <a:extLst>
              <a:ext uri="{FF2B5EF4-FFF2-40B4-BE49-F238E27FC236}">
                <a16:creationId xmlns:a16="http://schemas.microsoft.com/office/drawing/2014/main" id="{75B272D8-63EE-AC21-3A79-B18F57CEF3E4}"/>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C079797-25E8-5A80-364F-8054D48388CE}"/>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40533604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0" name="Picture Placeholder 19">
            <a:extLst>
              <a:ext uri="{FF2B5EF4-FFF2-40B4-BE49-F238E27FC236}">
                <a16:creationId xmlns:a16="http://schemas.microsoft.com/office/drawing/2014/main" id="{A8275D46-648A-6D1B-558E-E3FAC0796683}"/>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9" name="Text Placeholder 2">
            <a:extLst>
              <a:ext uri="{FF2B5EF4-FFF2-40B4-BE49-F238E27FC236}">
                <a16:creationId xmlns:a16="http://schemas.microsoft.com/office/drawing/2014/main" id="{EA2BFE28-A8A3-9BA9-3FCF-80A8FC75E0B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7" name="Date Placeholder 6">
            <a:extLst>
              <a:ext uri="{FF2B5EF4-FFF2-40B4-BE49-F238E27FC236}">
                <a16:creationId xmlns:a16="http://schemas.microsoft.com/office/drawing/2014/main" id="{EFC052CB-1C59-5FF2-4DF9-656C509F72B6}"/>
              </a:ext>
            </a:extLst>
          </p:cNvPr>
          <p:cNvSpPr>
            <a:spLocks noGrp="1"/>
          </p:cNvSpPr>
          <p:nvPr>
            <p:ph type="dt" sz="half" idx="20"/>
          </p:nvPr>
        </p:nvSpPr>
        <p:spPr/>
        <p:txBody>
          <a:bodyPr/>
          <a:lstStyle/>
          <a:p>
            <a:fld id="{0141B497-A1EF-4919-9591-DEA47F30A355}" type="datetime1">
              <a:rPr lang="fi-FI" smtClean="0"/>
              <a:t>4.5.2026</a:t>
            </a:fld>
            <a:endParaRPr lang="fi-FI" dirty="0"/>
          </a:p>
        </p:txBody>
      </p:sp>
      <p:sp>
        <p:nvSpPr>
          <p:cNvPr id="8" name="Footer Placeholder 7">
            <a:extLst>
              <a:ext uri="{FF2B5EF4-FFF2-40B4-BE49-F238E27FC236}">
                <a16:creationId xmlns:a16="http://schemas.microsoft.com/office/drawing/2014/main" id="{73DC01B7-6394-8CC2-2C32-66EE2DE3FF55}"/>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ECD5D9A-E923-5757-606E-E0B4413A922D}"/>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94341549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7200900"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3" name="Picture Placeholder 22">
            <a:extLst>
              <a:ext uri="{FF2B5EF4-FFF2-40B4-BE49-F238E27FC236}">
                <a16:creationId xmlns:a16="http://schemas.microsoft.com/office/drawing/2014/main" id="{CA6B75E8-E809-A875-9F2D-14DC986B3B84}"/>
              </a:ext>
              <a:ext uri="{C183D7F6-B498-43B3-948B-1728B52AA6E4}">
                <adec:decorative xmlns:adec="http://schemas.microsoft.com/office/drawing/2017/decorative" val="1"/>
              </a:ext>
            </a:extLst>
          </p:cNvPr>
          <p:cNvSpPr>
            <a:spLocks noGrp="1"/>
          </p:cNvSpPr>
          <p:nvPr>
            <p:ph type="pic" sz="quarter" idx="13"/>
          </p:nvPr>
        </p:nvSpPr>
        <p:spPr>
          <a:xfrm>
            <a:off x="8117802" y="0"/>
            <a:ext cx="4074198" cy="685800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7" name="Text Placeholder 2">
            <a:extLst>
              <a:ext uri="{FF2B5EF4-FFF2-40B4-BE49-F238E27FC236}">
                <a16:creationId xmlns:a16="http://schemas.microsoft.com/office/drawing/2014/main" id="{874BB04E-A683-5803-730E-D653662C7183}"/>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8" name="Date Placeholder 7">
            <a:extLst>
              <a:ext uri="{FF2B5EF4-FFF2-40B4-BE49-F238E27FC236}">
                <a16:creationId xmlns:a16="http://schemas.microsoft.com/office/drawing/2014/main" id="{DB3D3A7B-E98E-B66E-F719-0A3C386B2019}"/>
              </a:ext>
            </a:extLst>
          </p:cNvPr>
          <p:cNvSpPr>
            <a:spLocks noGrp="1"/>
          </p:cNvSpPr>
          <p:nvPr>
            <p:ph type="dt" sz="half" idx="20"/>
          </p:nvPr>
        </p:nvSpPr>
        <p:spPr/>
        <p:txBody>
          <a:bodyPr/>
          <a:lstStyle/>
          <a:p>
            <a:fld id="{2C3C5409-335C-4540-8DA3-D8AE9A049648}" type="datetime1">
              <a:rPr lang="fi-FI" smtClean="0"/>
              <a:t>4.5.2026</a:t>
            </a:fld>
            <a:endParaRPr lang="fi-FI" dirty="0"/>
          </a:p>
        </p:txBody>
      </p:sp>
      <p:sp>
        <p:nvSpPr>
          <p:cNvPr id="9" name="Footer Placeholder 8">
            <a:extLst>
              <a:ext uri="{FF2B5EF4-FFF2-40B4-BE49-F238E27FC236}">
                <a16:creationId xmlns:a16="http://schemas.microsoft.com/office/drawing/2014/main" id="{75B272D8-63EE-AC21-3A79-B18F57CEF3E4}"/>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C079797-25E8-5A80-364F-8054D48388CE}"/>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30703088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Three 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345633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345633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F8180111-F982-4E0C-AD78-FE12D23D878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111778" y="1773238"/>
            <a:ext cx="3456335"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111778" y="2420888"/>
            <a:ext cx="3456335"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29944912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blank" preserve="1">
  <p:cSld name="Logo Blu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B61BEF0D-F0BB-DE4B-95CE-6DB70DBA9567}" type="datetimeFigureOut">
              <a:rPr lang="en-US" smtClean="0"/>
              <a:pPr/>
              <a:t>5/4/2026</a:t>
            </a:fld>
            <a:endParaRPr lang="en-US" dirty="0"/>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endParaRPr lang="en-US" dirty="0"/>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D57F1E4F-1CFF-5643-939E-217C01CDF565}" type="slidenum">
              <a:rPr lang="en-US" smtClean="0"/>
              <a:pPr/>
              <a:t>‹#›</a:t>
            </a:fld>
            <a:endParaRPr lang="en-US" dirty="0"/>
          </a:p>
        </p:txBody>
      </p:sp>
      <p:grpSp>
        <p:nvGrpSpPr>
          <p:cNvPr id="10" name="Group 9">
            <a:extLst>
              <a:ext uri="{C183D7F6-B498-43B3-948B-1728B52AA6E4}">
                <adec:decorative xmlns:adec="http://schemas.microsoft.com/office/drawing/2017/decorative" val="1"/>
              </a:ext>
            </a:extLst>
          </p:cNvPr>
          <p:cNvGrpSpPr>
            <a:grpSpLocks noChangeAspect="1"/>
          </p:cNvGrpSpPr>
          <p:nvPr/>
        </p:nvGrpSpPr>
        <p:grpSpPr>
          <a:xfrm>
            <a:off x="4368000" y="1916832"/>
            <a:ext cx="3456000" cy="2239841"/>
            <a:chOff x="4527550" y="2341563"/>
            <a:chExt cx="3135313" cy="2032001"/>
          </a:xfrm>
        </p:grpSpPr>
        <p:sp>
          <p:nvSpPr>
            <p:cNvPr id="7" name="Freeform 6"/>
            <p:cNvSpPr>
              <a:spLocks noEditPoints="1"/>
            </p:cNvSpPr>
            <p:nvPr/>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no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grpSp>
        <p:nvGrpSpPr>
          <p:cNvPr id="12" name="Group 11">
            <a:extLst>
              <a:ext uri="{C183D7F6-B498-43B3-948B-1728B52AA6E4}">
                <adec:decorative xmlns:adec="http://schemas.microsoft.com/office/drawing/2017/decorative" val="1"/>
              </a:ext>
            </a:extLst>
          </p:cNvPr>
          <p:cNvGrpSpPr/>
          <p:nvPr/>
        </p:nvGrpSpPr>
        <p:grpSpPr>
          <a:xfrm>
            <a:off x="0" y="6669360"/>
            <a:ext cx="12192000" cy="188639"/>
            <a:chOff x="2207568" y="692696"/>
            <a:chExt cx="2304256" cy="576064"/>
          </a:xfrm>
        </p:grpSpPr>
        <p:sp>
          <p:nvSpPr>
            <p:cNvPr id="13" name="Rectangle 12"/>
            <p:cNvSpPr/>
            <p:nvPr/>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4" name="Rectangle 13"/>
            <p:cNvSpPr/>
            <p:nvPr/>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5" name="Rectangle 14"/>
            <p:cNvSpPr/>
            <p:nvPr/>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6" name="Rectangle 15"/>
            <p:cNvSpPr/>
            <p:nvPr/>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17" name="Freeform 16">
            <a:hlinkClick r:id="rId2" tooltip="Twitter"/>
            <a:extLst>
              <a:ext uri="{C183D7F6-B498-43B3-948B-1728B52AA6E4}">
                <adec:decorative xmlns:adec="http://schemas.microsoft.com/office/drawing/2017/decorative" val="1"/>
              </a:ext>
            </a:extLst>
          </p:cNvPr>
          <p:cNvSpPr>
            <a:spLocks noChangeAspect="1" noEditPoints="1"/>
          </p:cNvSpPr>
          <p:nvPr/>
        </p:nvSpPr>
        <p:spPr bwMode="auto">
          <a:xfrm>
            <a:off x="6312024" y="5013176"/>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Freeform 17">
            <a:hlinkClick r:id="rId3" tooltip="Facebook"/>
            <a:extLst>
              <a:ext uri="{C183D7F6-B498-43B3-948B-1728B52AA6E4}">
                <adec:decorative xmlns:adec="http://schemas.microsoft.com/office/drawing/2017/decorative" val="1"/>
              </a:ext>
            </a:extLst>
          </p:cNvPr>
          <p:cNvSpPr>
            <a:spLocks noChangeAspect="1" noEditPoints="1"/>
          </p:cNvSpPr>
          <p:nvPr/>
        </p:nvSpPr>
        <p:spPr bwMode="auto">
          <a:xfrm>
            <a:off x="523142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4" tooltip="LinkedIn"/>
            <a:extLst>
              <a:ext uri="{C183D7F6-B498-43B3-948B-1728B52AA6E4}">
                <adec:decorative xmlns:adec="http://schemas.microsoft.com/office/drawing/2017/decorative" val="1"/>
              </a:ext>
            </a:extLst>
          </p:cNvPr>
          <p:cNvSpPr>
            <a:spLocks noChangeAspect="1" noEditPoints="1"/>
          </p:cNvSpPr>
          <p:nvPr/>
        </p:nvSpPr>
        <p:spPr bwMode="auto">
          <a:xfrm>
            <a:off x="595201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5" tooltip="YouTube"/>
            <a:extLst>
              <a:ext uri="{C183D7F6-B498-43B3-948B-1728B52AA6E4}">
                <adec:decorative xmlns:adec="http://schemas.microsoft.com/office/drawing/2017/decorative" val="1"/>
              </a:ext>
            </a:extLst>
          </p:cNvPr>
          <p:cNvSpPr>
            <a:spLocks noChangeAspect="1" noEditPoints="1"/>
          </p:cNvSpPr>
          <p:nvPr/>
        </p:nvSpPr>
        <p:spPr bwMode="auto">
          <a:xfrm>
            <a:off x="667206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Freeform 6">
            <a:hlinkClick r:id="rId6" tooltip="Instagram"/>
            <a:extLst>
              <a:ext uri="{C183D7F6-B498-43B3-948B-1728B52AA6E4}">
                <adec:decorative xmlns:adec="http://schemas.microsoft.com/office/drawing/2017/decorative" val="1"/>
              </a:ext>
            </a:extLst>
          </p:cNvPr>
          <p:cNvSpPr>
            <a:spLocks noChangeAspect="1" noEditPoints="1"/>
          </p:cNvSpPr>
          <p:nvPr/>
        </p:nvSpPr>
        <p:spPr bwMode="auto">
          <a:xfrm>
            <a:off x="559184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0132168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hree Comparison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345633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345633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F8180111-F982-4E0C-AD78-FE12D23D878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111778" y="1773238"/>
            <a:ext cx="3456335"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111778" y="2420888"/>
            <a:ext cx="3456335"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35410888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Content and Basic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352FF74D-9035-40C1-BB6B-711B0646AB57}"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112224" y="1773237"/>
            <a:ext cx="3455889"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36789222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Content and Basic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20030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A92878AD-CB50-4A09-BA1C-944EF741445E}"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23573481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Content and Basic Picture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352FF74D-9035-40C1-BB6B-711B0646AB57}"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112224" y="1773237"/>
            <a:ext cx="3455889"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1878370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Content and Basic Picture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20030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A92878AD-CB50-4A09-BA1C-944EF741445E}"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4392067"/>
          </a:xfrm>
          <a:solidFill>
            <a:schemeClr val="bg2"/>
          </a:solidFill>
        </p:spPr>
        <p:txBody>
          <a:bodyPr/>
          <a:lstStyle>
            <a:lvl1pPr marL="0" indent="0">
              <a:buFontTx/>
              <a:buNone/>
              <a:defRPr sz="1200"/>
            </a:lvl1pPr>
          </a:lstStyle>
          <a:p>
            <a:r>
              <a:rPr lang="en-US"/>
              <a:t>Click icon to add picture</a:t>
            </a:r>
            <a:endParaRPr lang="fi-FI"/>
          </a:p>
        </p:txBody>
      </p:sp>
    </p:spTree>
    <p:extLst>
      <p:ext uri="{BB962C8B-B14F-4D97-AF65-F5344CB8AC3E}">
        <p14:creationId xmlns:p14="http://schemas.microsoft.com/office/powerpoint/2010/main" val="19759213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hree Basic Pictur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89531842-0DAB-4128-BA34-810587680725}"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0" name="Text Placeholder 7"/>
          <p:cNvSpPr>
            <a:spLocks noGrp="1"/>
          </p:cNvSpPr>
          <p:nvPr>
            <p:ph type="body" sz="quarter" idx="14"/>
          </p:nvPr>
        </p:nvSpPr>
        <p:spPr>
          <a:xfrm>
            <a:off x="62388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11177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4" name="Text Placeholder 7"/>
          <p:cNvSpPr>
            <a:spLocks noGrp="1"/>
          </p:cNvSpPr>
          <p:nvPr>
            <p:ph type="body" sz="quarter" idx="18"/>
          </p:nvPr>
        </p:nvSpPr>
        <p:spPr>
          <a:xfrm>
            <a:off x="811177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Tree>
    <p:extLst>
      <p:ext uri="{BB962C8B-B14F-4D97-AF65-F5344CB8AC3E}">
        <p14:creationId xmlns:p14="http://schemas.microsoft.com/office/powerpoint/2010/main" val="31848181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Three Basic Pictures 2">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89531842-0DAB-4128-BA34-810587680725}"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62388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0" name="Text Placeholder 7"/>
          <p:cNvSpPr>
            <a:spLocks noGrp="1"/>
          </p:cNvSpPr>
          <p:nvPr>
            <p:ph type="body" sz="quarter" idx="14"/>
          </p:nvPr>
        </p:nvSpPr>
        <p:spPr>
          <a:xfrm>
            <a:off x="62388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111778" y="1773237"/>
            <a:ext cx="3456335" cy="3455987"/>
          </a:xfrm>
          <a:solidFill>
            <a:schemeClr val="bg2"/>
          </a:solidFill>
        </p:spPr>
        <p:txBody>
          <a:bodyPr/>
          <a:lstStyle>
            <a:lvl1pPr marL="0" indent="0">
              <a:buFontTx/>
              <a:buNone/>
              <a:defRPr sz="1200"/>
            </a:lvl1pPr>
          </a:lstStyle>
          <a:p>
            <a:r>
              <a:rPr lang="en-US"/>
              <a:t>Click icon to add picture</a:t>
            </a:r>
            <a:endParaRPr lang="fi-FI"/>
          </a:p>
        </p:txBody>
      </p:sp>
      <p:sp>
        <p:nvSpPr>
          <p:cNvPr id="14" name="Text Placeholder 7"/>
          <p:cNvSpPr>
            <a:spLocks noGrp="1"/>
          </p:cNvSpPr>
          <p:nvPr>
            <p:ph type="body" sz="quarter" idx="18"/>
          </p:nvPr>
        </p:nvSpPr>
        <p:spPr>
          <a:xfrm>
            <a:off x="8111778" y="5373216"/>
            <a:ext cx="3456335" cy="792634"/>
          </a:xfrm>
        </p:spPr>
        <p:txBody>
          <a:bodyPr/>
          <a:lstStyle>
            <a:lvl1pPr marL="0" indent="0">
              <a:lnSpc>
                <a:spcPct val="100000"/>
              </a:lnSpc>
              <a:spcBef>
                <a:spcPts val="400"/>
              </a:spcBef>
              <a:buFontTx/>
              <a:buNone/>
              <a:defRPr sz="1800" b="0">
                <a:solidFill>
                  <a:schemeClr val="accent1"/>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en-US"/>
              <a:t>Click to edit Master text styles</a:t>
            </a:r>
          </a:p>
        </p:txBody>
      </p:sp>
    </p:spTree>
    <p:extLst>
      <p:ext uri="{BB962C8B-B14F-4D97-AF65-F5344CB8AC3E}">
        <p14:creationId xmlns:p14="http://schemas.microsoft.com/office/powerpoint/2010/main" val="20578578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preserve="1" userDrawn="1">
  <p:cSld name="Caption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2492895"/>
            <a:ext cx="5328096" cy="36729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476250"/>
            <a:ext cx="5328098"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2">
            <a:extLst>
              <a:ext uri="{FF2B5EF4-FFF2-40B4-BE49-F238E27FC236}">
                <a16:creationId xmlns:a16="http://schemas.microsoft.com/office/drawing/2014/main" id="{F956837D-EB84-F6F1-E126-966A1B8EEC86}"/>
              </a:ext>
            </a:extLst>
          </p:cNvPr>
          <p:cNvSpPr>
            <a:spLocks noGrp="1"/>
          </p:cNvSpPr>
          <p:nvPr>
            <p:ph type="body" idx="13"/>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cxnSp>
        <p:nvCxnSpPr>
          <p:cNvPr id="10" name="Straight Connector 9">
            <a:extLst>
              <a:ext uri="{FF2B5EF4-FFF2-40B4-BE49-F238E27FC236}">
                <a16:creationId xmlns:a16="http://schemas.microsoft.com/office/drawing/2014/main" id="{6EC2A7D5-D5F6-A9EA-4E99-16C7242856EF}"/>
              </a:ext>
            </a:extLst>
          </p:cNvPr>
          <p:cNvCxnSpPr/>
          <p:nvPr userDrawn="1"/>
        </p:nvCxnSpPr>
        <p:spPr>
          <a:xfrm>
            <a:off x="6096000"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946060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preserve="1" userDrawn="1">
  <p:cSld name="Caption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40017"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40017" y="2492896"/>
            <a:ext cx="5328096" cy="36729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3888" y="476250"/>
            <a:ext cx="5328098"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2">
            <a:extLst>
              <a:ext uri="{FF2B5EF4-FFF2-40B4-BE49-F238E27FC236}">
                <a16:creationId xmlns:a16="http://schemas.microsoft.com/office/drawing/2014/main" id="{4B1F781F-0CCB-968A-D71F-89201DACC991}"/>
              </a:ext>
            </a:extLst>
          </p:cNvPr>
          <p:cNvSpPr>
            <a:spLocks noGrp="1"/>
          </p:cNvSpPr>
          <p:nvPr>
            <p:ph type="body" idx="13"/>
          </p:nvPr>
        </p:nvSpPr>
        <p:spPr>
          <a:xfrm>
            <a:off x="6240017"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cxnSp>
        <p:nvCxnSpPr>
          <p:cNvPr id="9" name="Straight Connector 8">
            <a:extLst>
              <a:ext uri="{FF2B5EF4-FFF2-40B4-BE49-F238E27FC236}">
                <a16:creationId xmlns:a16="http://schemas.microsoft.com/office/drawing/2014/main" id="{15CF403D-906F-B2DE-3C38-75F884291245}"/>
              </a:ext>
            </a:extLst>
          </p:cNvPr>
          <p:cNvCxnSpPr/>
          <p:nvPr userDrawn="1"/>
        </p:nvCxnSpPr>
        <p:spPr>
          <a:xfrm>
            <a:off x="6096000"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44651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preserve="1" userDrawn="1">
  <p:cSld name="Caption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623888" y="2132856"/>
            <a:ext cx="3455888" cy="1800200"/>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4149080"/>
            <a:ext cx="3455888" cy="2016770"/>
          </a:xfrm>
        </p:spPr>
        <p:txBody>
          <a:bodyPr/>
          <a:lstStyle>
            <a:lvl1pPr marL="0" indent="0">
              <a:spcBef>
                <a:spcPts val="0"/>
              </a:spcBef>
              <a:buFontTx/>
              <a:buNone/>
              <a:defRPr/>
            </a:lvl1pPr>
            <a:lvl2pPr marL="0" indent="0">
              <a:spcBef>
                <a:spcPts val="0"/>
              </a:spcBef>
              <a:buFontTx/>
              <a:buNone/>
              <a:defRPr/>
            </a:lvl2pPr>
            <a:lvl3pPr marL="0" indent="0">
              <a:spcBef>
                <a:spcPts val="0"/>
              </a:spcBef>
              <a:buFontTx/>
              <a:buNone/>
              <a:defRPr/>
            </a:lvl3pPr>
            <a:lvl4pPr marL="0" indent="0">
              <a:spcBef>
                <a:spcPts val="0"/>
              </a:spcBef>
              <a:buFontTx/>
              <a:buNone/>
              <a:defRPr/>
            </a:lvl4pPr>
            <a:lvl5pPr marL="0" indent="0">
              <a:spcBef>
                <a:spcPts val="0"/>
              </a:spcBef>
              <a:buFontTx/>
              <a:buNone/>
              <a:defRPr/>
            </a:lvl5pPr>
            <a:lvl6pPr marL="0" indent="0">
              <a:spcBef>
                <a:spcPts val="0"/>
              </a:spcBef>
              <a:buFontTx/>
              <a:buNone/>
              <a:defRPr/>
            </a:lvl6pPr>
            <a:lvl7pPr marL="0" indent="0">
              <a:spcBef>
                <a:spcPts val="0"/>
              </a:spcBef>
              <a:buFontTx/>
              <a:buNone/>
              <a:defRPr/>
            </a:lvl7pPr>
            <a:lvl8pPr marL="0" indent="0">
              <a:spcBef>
                <a:spcPts val="0"/>
              </a:spcBef>
              <a:buFontTx/>
              <a:buNone/>
              <a:defRPr/>
            </a:lvl8pPr>
            <a:lvl9pPr marL="0" indent="0">
              <a:spcBef>
                <a:spcPts val="0"/>
              </a:spcBef>
              <a:buFontTx/>
              <a:buNone/>
              <a:defRPr/>
            </a:lvl9pPr>
          </a:lstStyle>
          <a:p>
            <a:pPr lvl="0"/>
            <a:r>
              <a:rPr lang="en-US"/>
              <a:t>Click to edit Master text styles</a:t>
            </a:r>
          </a:p>
          <a:p>
            <a:pPr lvl="1"/>
            <a:r>
              <a:rPr lang="en-US"/>
              <a:t>Second level</a:t>
            </a:r>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4367808" y="476250"/>
            <a:ext cx="7200306"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cxnSp>
        <p:nvCxnSpPr>
          <p:cNvPr id="9" name="Straight Connector 8">
            <a:extLst>
              <a:ext uri="{FF2B5EF4-FFF2-40B4-BE49-F238E27FC236}">
                <a16:creationId xmlns:a16="http://schemas.microsoft.com/office/drawing/2014/main" id="{2EFC3A9D-4147-F440-8B4C-48D7040451D6}"/>
              </a:ext>
            </a:extLst>
          </p:cNvPr>
          <p:cNvCxnSpPr/>
          <p:nvPr userDrawn="1"/>
        </p:nvCxnSpPr>
        <p:spPr>
          <a:xfrm>
            <a:off x="4223792"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DF614626-8706-9545-1C6E-555650083F01}"/>
              </a:ex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12" name="Freeform 6">
              <a:extLst>
                <a:ext uri="{FF2B5EF4-FFF2-40B4-BE49-F238E27FC236}">
                  <a16:creationId xmlns:a16="http://schemas.microsoft.com/office/drawing/2014/main" id="{089D2094-B093-17E2-C004-4320E5F45A30}"/>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3" name="Freeform 7">
              <a:extLst>
                <a:ext uri="{FF2B5EF4-FFF2-40B4-BE49-F238E27FC236}">
                  <a16:creationId xmlns:a16="http://schemas.microsoft.com/office/drawing/2014/main" id="{A11C4AB4-4B90-D188-4B03-24B95178E8A3}"/>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4" name="Freeform 8">
              <a:extLst>
                <a:ext uri="{FF2B5EF4-FFF2-40B4-BE49-F238E27FC236}">
                  <a16:creationId xmlns:a16="http://schemas.microsoft.com/office/drawing/2014/main" id="{5CFEF53C-B68D-9923-DEC1-18ACC7ECBF7A}"/>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21413160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blank" preserve="1">
  <p:cSld name="Logo Gray">
    <p:bg>
      <p:bgPr>
        <a:solidFill>
          <a:schemeClr val="accent4"/>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B61BEF0D-F0BB-DE4B-95CE-6DB70DBA9567}" type="datetimeFigureOut">
              <a:rPr lang="en-US" smtClean="0"/>
              <a:pPr/>
              <a:t>5/4/2026</a:t>
            </a:fld>
            <a:endParaRPr lang="en-US" dirty="0"/>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endParaRPr lang="en-US" dirty="0"/>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D57F1E4F-1CFF-5643-939E-217C01CDF565}" type="slidenum">
              <a:rPr lang="en-US" smtClean="0"/>
              <a:pPr/>
              <a:t>‹#›</a:t>
            </a:fld>
            <a:endParaRPr lang="en-US" dirty="0"/>
          </a:p>
        </p:txBody>
      </p:sp>
      <p:grpSp>
        <p:nvGrpSpPr>
          <p:cNvPr id="10" name="Group 9">
            <a:extLst>
              <a:ext uri="{C183D7F6-B498-43B3-948B-1728B52AA6E4}">
                <adec:decorative xmlns:adec="http://schemas.microsoft.com/office/drawing/2017/decorative" val="1"/>
              </a:ext>
            </a:extLst>
          </p:cNvPr>
          <p:cNvGrpSpPr>
            <a:grpSpLocks noChangeAspect="1"/>
          </p:cNvGrpSpPr>
          <p:nvPr/>
        </p:nvGrpSpPr>
        <p:grpSpPr>
          <a:xfrm>
            <a:off x="4368000" y="1916832"/>
            <a:ext cx="3456000" cy="2239841"/>
            <a:chOff x="4527550" y="2341563"/>
            <a:chExt cx="3135313" cy="2032001"/>
          </a:xfrm>
        </p:grpSpPr>
        <p:sp>
          <p:nvSpPr>
            <p:cNvPr id="7" name="Freeform 6"/>
            <p:cNvSpPr>
              <a:spLocks noEditPoints="1"/>
            </p:cNvSpPr>
            <p:nvPr/>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noFill/>
            <a:ln w="6350">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grpSp>
        <p:nvGrpSpPr>
          <p:cNvPr id="12" name="Group 11">
            <a:extLst>
              <a:ext uri="{C183D7F6-B498-43B3-948B-1728B52AA6E4}">
                <adec:decorative xmlns:adec="http://schemas.microsoft.com/office/drawing/2017/decorative" val="1"/>
              </a:ext>
            </a:extLst>
          </p:cNvPr>
          <p:cNvGrpSpPr/>
          <p:nvPr/>
        </p:nvGrpSpPr>
        <p:grpSpPr>
          <a:xfrm>
            <a:off x="0" y="6669360"/>
            <a:ext cx="12192000" cy="188639"/>
            <a:chOff x="2207568" y="692696"/>
            <a:chExt cx="2304256" cy="576064"/>
          </a:xfrm>
        </p:grpSpPr>
        <p:sp>
          <p:nvSpPr>
            <p:cNvPr id="13" name="Rectangle 12"/>
            <p:cNvSpPr/>
            <p:nvPr/>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4" name="Rectangle 13"/>
            <p:cNvSpPr/>
            <p:nvPr/>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5" name="Rectangle 14"/>
            <p:cNvSpPr/>
            <p:nvPr/>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6" name="Rectangle 15"/>
            <p:cNvSpPr/>
            <p:nvPr/>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17" name="Freeform 16">
            <a:hlinkClick r:id="rId2" tooltip="Twitter"/>
            <a:extLst>
              <a:ext uri="{C183D7F6-B498-43B3-948B-1728B52AA6E4}">
                <adec:decorative xmlns:adec="http://schemas.microsoft.com/office/drawing/2017/decorative" val="1"/>
              </a:ext>
            </a:extLst>
          </p:cNvPr>
          <p:cNvSpPr>
            <a:spLocks noChangeAspect="1" noEditPoints="1"/>
          </p:cNvSpPr>
          <p:nvPr/>
        </p:nvSpPr>
        <p:spPr bwMode="auto">
          <a:xfrm>
            <a:off x="6312024" y="5013176"/>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Freeform 17">
            <a:hlinkClick r:id="rId3" tooltip="Facebook"/>
            <a:extLst>
              <a:ext uri="{C183D7F6-B498-43B3-948B-1728B52AA6E4}">
                <adec:decorative xmlns:adec="http://schemas.microsoft.com/office/drawing/2017/decorative" val="1"/>
              </a:ext>
            </a:extLst>
          </p:cNvPr>
          <p:cNvSpPr>
            <a:spLocks noChangeAspect="1" noEditPoints="1"/>
          </p:cNvSpPr>
          <p:nvPr/>
        </p:nvSpPr>
        <p:spPr bwMode="auto">
          <a:xfrm>
            <a:off x="523142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4" tooltip="LinkedIn"/>
            <a:extLst>
              <a:ext uri="{C183D7F6-B498-43B3-948B-1728B52AA6E4}">
                <adec:decorative xmlns:adec="http://schemas.microsoft.com/office/drawing/2017/decorative" val="1"/>
              </a:ext>
            </a:extLst>
          </p:cNvPr>
          <p:cNvSpPr>
            <a:spLocks noChangeAspect="1" noEditPoints="1"/>
          </p:cNvSpPr>
          <p:nvPr/>
        </p:nvSpPr>
        <p:spPr bwMode="auto">
          <a:xfrm>
            <a:off x="595201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5" tooltip="YouTube"/>
            <a:extLst>
              <a:ext uri="{C183D7F6-B498-43B3-948B-1728B52AA6E4}">
                <adec:decorative xmlns:adec="http://schemas.microsoft.com/office/drawing/2017/decorative" val="1"/>
              </a:ext>
            </a:extLst>
          </p:cNvPr>
          <p:cNvSpPr>
            <a:spLocks noChangeAspect="1" noEditPoints="1"/>
          </p:cNvSpPr>
          <p:nvPr/>
        </p:nvSpPr>
        <p:spPr bwMode="auto">
          <a:xfrm>
            <a:off x="667206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Freeform 6">
            <a:hlinkClick r:id="rId6" tooltip="Instagram"/>
            <a:extLst>
              <a:ext uri="{C183D7F6-B498-43B3-948B-1728B52AA6E4}">
                <adec:decorative xmlns:adec="http://schemas.microsoft.com/office/drawing/2017/decorative" val="1"/>
              </a:ext>
            </a:extLst>
          </p:cNvPr>
          <p:cNvSpPr>
            <a:spLocks noChangeAspect="1" noEditPoints="1"/>
          </p:cNvSpPr>
          <p:nvPr/>
        </p:nvSpPr>
        <p:spPr bwMode="auto">
          <a:xfrm>
            <a:off x="559184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88553324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Caption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a:xfrm>
            <a:off x="8112225" y="2132856"/>
            <a:ext cx="3455888" cy="1800200"/>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8112225" y="4149080"/>
            <a:ext cx="3455888" cy="2016770"/>
          </a:xfrm>
        </p:spPr>
        <p:txBody>
          <a:bodyPr/>
          <a:lstStyle>
            <a:lvl1pPr marL="0" indent="0">
              <a:spcBef>
                <a:spcPts val="0"/>
              </a:spcBef>
              <a:buFontTx/>
              <a:buNone/>
              <a:defRPr/>
            </a:lvl1pPr>
            <a:lvl2pPr marL="0" indent="0">
              <a:spcBef>
                <a:spcPts val="0"/>
              </a:spcBef>
              <a:buFontTx/>
              <a:buNone/>
              <a:defRPr/>
            </a:lvl2pPr>
            <a:lvl3pPr marL="0" indent="0">
              <a:spcBef>
                <a:spcPts val="0"/>
              </a:spcBef>
              <a:buFontTx/>
              <a:buNone/>
              <a:defRPr/>
            </a:lvl3pPr>
            <a:lvl4pPr marL="0" indent="0">
              <a:spcBef>
                <a:spcPts val="0"/>
              </a:spcBef>
              <a:buFontTx/>
              <a:buNone/>
              <a:defRPr/>
            </a:lvl4pPr>
            <a:lvl5pPr marL="0" indent="0">
              <a:spcBef>
                <a:spcPts val="0"/>
              </a:spcBef>
              <a:buFontTx/>
              <a:buNone/>
              <a:defRPr/>
            </a:lvl5pPr>
            <a:lvl6pPr marL="0" indent="0">
              <a:spcBef>
                <a:spcPts val="0"/>
              </a:spcBef>
              <a:buFontTx/>
              <a:buNone/>
              <a:defRPr/>
            </a:lvl6pPr>
            <a:lvl7pPr marL="0" indent="0">
              <a:spcBef>
                <a:spcPts val="0"/>
              </a:spcBef>
              <a:buFontTx/>
              <a:buNone/>
              <a:defRPr/>
            </a:lvl7pPr>
            <a:lvl8pPr marL="0" indent="0">
              <a:spcBef>
                <a:spcPts val="0"/>
              </a:spcBef>
              <a:buFontTx/>
              <a:buNone/>
              <a:defRPr/>
            </a:lvl8pPr>
            <a:lvl9pPr marL="0" indent="0">
              <a:spcBef>
                <a:spcPts val="0"/>
              </a:spcBef>
              <a:buFontTx/>
              <a:buNone/>
              <a:defRPr/>
            </a:lvl9pPr>
          </a:lstStyle>
          <a:p>
            <a:pPr lvl="0"/>
            <a:r>
              <a:rPr lang="en-US"/>
              <a:t>Click to edit Master text styles</a:t>
            </a:r>
          </a:p>
          <a:p>
            <a:pPr lvl="1"/>
            <a:r>
              <a:rPr lang="en-US"/>
              <a:t>Second level</a:t>
            </a:r>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3888" y="476250"/>
            <a:ext cx="7200306" cy="568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cxnSp>
        <p:nvCxnSpPr>
          <p:cNvPr id="9" name="Straight Connector 8">
            <a:extLst>
              <a:ext uri="{FF2B5EF4-FFF2-40B4-BE49-F238E27FC236}">
                <a16:creationId xmlns:a16="http://schemas.microsoft.com/office/drawing/2014/main" id="{2EFC3A9D-4147-F440-8B4C-48D7040451D6}"/>
              </a:ext>
            </a:extLst>
          </p:cNvPr>
          <p:cNvCxnSpPr/>
          <p:nvPr userDrawn="1"/>
        </p:nvCxnSpPr>
        <p:spPr>
          <a:xfrm>
            <a:off x="7968208" y="476250"/>
            <a:ext cx="0" cy="56896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690095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p:bg>
      <p:bgPr>
        <a:solidFill>
          <a:schemeClr val="accent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58F64595-8B5C-74D4-D734-E86D9113BD9D}"/>
              </a:ext>
              <a:ext uri="{C183D7F6-B498-43B3-948B-1728B52AA6E4}">
                <adec:decorative xmlns:adec="http://schemas.microsoft.com/office/drawing/2017/decorative" val="1"/>
              </a:ext>
            </a:extLst>
          </p:cNvPr>
          <p:cNvSpPr>
            <a:spLocks noGrp="1"/>
          </p:cNvSpPr>
          <p:nvPr>
            <p:ph type="pic" sz="quarter" idx="14"/>
          </p:nvPr>
        </p:nvSpPr>
        <p:spPr>
          <a:xfrm>
            <a:off x="0" y="1"/>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10621496 w 12192000"/>
              <a:gd name="connsiteY3" fmla="*/ 6857999 h 6857999"/>
              <a:gd name="connsiteX4" fmla="*/ 10405976 w 12192000"/>
              <a:gd name="connsiteY4" fmla="*/ 6706155 h 6857999"/>
              <a:gd name="connsiteX5" fmla="*/ 9766026 w 12192000"/>
              <a:gd name="connsiteY5" fmla="*/ 6250539 h 6857999"/>
              <a:gd name="connsiteX6" fmla="*/ 9105209 w 12192000"/>
              <a:gd name="connsiteY6" fmla="*/ 5777533 h 6857999"/>
              <a:gd name="connsiteX7" fmla="*/ 8910442 w 12192000"/>
              <a:gd name="connsiteY7" fmla="*/ 5638414 h 6857999"/>
              <a:gd name="connsiteX8" fmla="*/ 8712196 w 12192000"/>
              <a:gd name="connsiteY8" fmla="*/ 5495816 h 6857999"/>
              <a:gd name="connsiteX9" fmla="*/ 8322663 w 12192000"/>
              <a:gd name="connsiteY9" fmla="*/ 5210622 h 6857999"/>
              <a:gd name="connsiteX10" fmla="*/ 7929650 w 12192000"/>
              <a:gd name="connsiteY10" fmla="*/ 4921949 h 6857999"/>
              <a:gd name="connsiteX11" fmla="*/ 7540116 w 12192000"/>
              <a:gd name="connsiteY11" fmla="*/ 4636754 h 6857999"/>
              <a:gd name="connsiteX12" fmla="*/ 7140148 w 12192000"/>
              <a:gd name="connsiteY12" fmla="*/ 4358515 h 6857999"/>
              <a:gd name="connsiteX13" fmla="*/ 7042764 w 12192000"/>
              <a:gd name="connsiteY13" fmla="*/ 4292434 h 6857999"/>
              <a:gd name="connsiteX14" fmla="*/ 6945381 w 12192000"/>
              <a:gd name="connsiteY14" fmla="*/ 4222874 h 6857999"/>
              <a:gd name="connsiteX15" fmla="*/ 6747136 w 12192000"/>
              <a:gd name="connsiteY15" fmla="*/ 4090711 h 6857999"/>
              <a:gd name="connsiteX16" fmla="*/ 6545413 w 12192000"/>
              <a:gd name="connsiteY16" fmla="*/ 3962025 h 6857999"/>
              <a:gd name="connsiteX17" fmla="*/ 6347167 w 12192000"/>
              <a:gd name="connsiteY17" fmla="*/ 3833340 h 6857999"/>
              <a:gd name="connsiteX18" fmla="*/ 6145444 w 12192000"/>
              <a:gd name="connsiteY18" fmla="*/ 3711610 h 6857999"/>
              <a:gd name="connsiteX19" fmla="*/ 6044583 w 12192000"/>
              <a:gd name="connsiteY19" fmla="*/ 3652484 h 6857999"/>
              <a:gd name="connsiteX20" fmla="*/ 5943722 w 12192000"/>
              <a:gd name="connsiteY20" fmla="*/ 3596837 h 6857999"/>
              <a:gd name="connsiteX21" fmla="*/ 5842860 w 12192000"/>
              <a:gd name="connsiteY21" fmla="*/ 3537711 h 6857999"/>
              <a:gd name="connsiteX22" fmla="*/ 5738520 w 12192000"/>
              <a:gd name="connsiteY22" fmla="*/ 3482063 h 6857999"/>
              <a:gd name="connsiteX23" fmla="*/ 5637658 w 12192000"/>
              <a:gd name="connsiteY23" fmla="*/ 3426415 h 6857999"/>
              <a:gd name="connsiteX24" fmla="*/ 5536797 w 12192000"/>
              <a:gd name="connsiteY24" fmla="*/ 3374246 h 6857999"/>
              <a:gd name="connsiteX25" fmla="*/ 5328118 w 12192000"/>
              <a:gd name="connsiteY25" fmla="*/ 3273384 h 6857999"/>
              <a:gd name="connsiteX26" fmla="*/ 5122917 w 12192000"/>
              <a:gd name="connsiteY26" fmla="*/ 3176000 h 6857999"/>
              <a:gd name="connsiteX27" fmla="*/ 5018578 w 12192000"/>
              <a:gd name="connsiteY27" fmla="*/ 3130787 h 6857999"/>
              <a:gd name="connsiteX28" fmla="*/ 4914237 w 12192000"/>
              <a:gd name="connsiteY28" fmla="*/ 3085573 h 6857999"/>
              <a:gd name="connsiteX29" fmla="*/ 4806420 w 12192000"/>
              <a:gd name="connsiteY29" fmla="*/ 3043837 h 6857999"/>
              <a:gd name="connsiteX30" fmla="*/ 4702080 w 12192000"/>
              <a:gd name="connsiteY30" fmla="*/ 3005579 h 6857999"/>
              <a:gd name="connsiteX31" fmla="*/ 4597741 w 12192000"/>
              <a:gd name="connsiteY31" fmla="*/ 2967321 h 6857999"/>
              <a:gd name="connsiteX32" fmla="*/ 4489924 w 12192000"/>
              <a:gd name="connsiteY32" fmla="*/ 2929064 h 6857999"/>
              <a:gd name="connsiteX33" fmla="*/ 4382106 w 12192000"/>
              <a:gd name="connsiteY33" fmla="*/ 2894284 h 6857999"/>
              <a:gd name="connsiteX34" fmla="*/ 4274288 w 12192000"/>
              <a:gd name="connsiteY34" fmla="*/ 2862982 h 6857999"/>
              <a:gd name="connsiteX35" fmla="*/ 4166471 w 12192000"/>
              <a:gd name="connsiteY35" fmla="*/ 2831680 h 6857999"/>
              <a:gd name="connsiteX36" fmla="*/ 4058653 w 12192000"/>
              <a:gd name="connsiteY36" fmla="*/ 2800378 h 6857999"/>
              <a:gd name="connsiteX37" fmla="*/ 3950837 w 12192000"/>
              <a:gd name="connsiteY37" fmla="*/ 2776032 h 6857999"/>
              <a:gd name="connsiteX38" fmla="*/ 3843019 w 12192000"/>
              <a:gd name="connsiteY38" fmla="*/ 2751686 h 6857999"/>
              <a:gd name="connsiteX39" fmla="*/ 3731723 w 12192000"/>
              <a:gd name="connsiteY39" fmla="*/ 2727340 h 6857999"/>
              <a:gd name="connsiteX40" fmla="*/ 3620428 w 12192000"/>
              <a:gd name="connsiteY40" fmla="*/ 2709950 h 6857999"/>
              <a:gd name="connsiteX41" fmla="*/ 3509132 w 12192000"/>
              <a:gd name="connsiteY41" fmla="*/ 2692561 h 6857999"/>
              <a:gd name="connsiteX42" fmla="*/ 3397837 w 12192000"/>
              <a:gd name="connsiteY42" fmla="*/ 2675170 h 6857999"/>
              <a:gd name="connsiteX43" fmla="*/ 3286541 w 12192000"/>
              <a:gd name="connsiteY43" fmla="*/ 2664737 h 6857999"/>
              <a:gd name="connsiteX44" fmla="*/ 3175245 w 12192000"/>
              <a:gd name="connsiteY44" fmla="*/ 2654303 h 6857999"/>
              <a:gd name="connsiteX45" fmla="*/ 3060471 w 12192000"/>
              <a:gd name="connsiteY45" fmla="*/ 2643869 h 6857999"/>
              <a:gd name="connsiteX46" fmla="*/ 2945699 w 12192000"/>
              <a:gd name="connsiteY46" fmla="*/ 2640391 h 6857999"/>
              <a:gd name="connsiteX47" fmla="*/ 2830925 w 12192000"/>
              <a:gd name="connsiteY47" fmla="*/ 2636913 h 6857999"/>
              <a:gd name="connsiteX48" fmla="*/ 2716152 w 12192000"/>
              <a:gd name="connsiteY48" fmla="*/ 2636913 h 6857999"/>
              <a:gd name="connsiteX49" fmla="*/ 2601377 w 12192000"/>
              <a:gd name="connsiteY49" fmla="*/ 2640391 h 6857999"/>
              <a:gd name="connsiteX50" fmla="*/ 2486604 w 12192000"/>
              <a:gd name="connsiteY50" fmla="*/ 2647347 h 6857999"/>
              <a:gd name="connsiteX51" fmla="*/ 2382265 w 12192000"/>
              <a:gd name="connsiteY51" fmla="*/ 2654303 h 6857999"/>
              <a:gd name="connsiteX52" fmla="*/ 2281404 w 12192000"/>
              <a:gd name="connsiteY52" fmla="*/ 2661259 h 6857999"/>
              <a:gd name="connsiteX53" fmla="*/ 2180541 w 12192000"/>
              <a:gd name="connsiteY53" fmla="*/ 2671693 h 6857999"/>
              <a:gd name="connsiteX54" fmla="*/ 2083158 w 12192000"/>
              <a:gd name="connsiteY54" fmla="*/ 2682126 h 6857999"/>
              <a:gd name="connsiteX55" fmla="*/ 1985774 w 12192000"/>
              <a:gd name="connsiteY55" fmla="*/ 2696039 h 6857999"/>
              <a:gd name="connsiteX56" fmla="*/ 1888390 w 12192000"/>
              <a:gd name="connsiteY56" fmla="*/ 2709950 h 6857999"/>
              <a:gd name="connsiteX57" fmla="*/ 1791007 w 12192000"/>
              <a:gd name="connsiteY57" fmla="*/ 2723862 h 6857999"/>
              <a:gd name="connsiteX58" fmla="*/ 1697101 w 12192000"/>
              <a:gd name="connsiteY58" fmla="*/ 2741252 h 6857999"/>
              <a:gd name="connsiteX59" fmla="*/ 1606674 w 12192000"/>
              <a:gd name="connsiteY59" fmla="*/ 2758642 h 6857999"/>
              <a:gd name="connsiteX60" fmla="*/ 1512768 w 12192000"/>
              <a:gd name="connsiteY60" fmla="*/ 2779510 h 6857999"/>
              <a:gd name="connsiteX61" fmla="*/ 1425818 w 12192000"/>
              <a:gd name="connsiteY61" fmla="*/ 2800378 h 6857999"/>
              <a:gd name="connsiteX62" fmla="*/ 1335391 w 12192000"/>
              <a:gd name="connsiteY62" fmla="*/ 2821246 h 6857999"/>
              <a:gd name="connsiteX63" fmla="*/ 1248441 w 12192000"/>
              <a:gd name="connsiteY63" fmla="*/ 2845592 h 6857999"/>
              <a:gd name="connsiteX64" fmla="*/ 1158015 w 12192000"/>
              <a:gd name="connsiteY64" fmla="*/ 2873416 h 6857999"/>
              <a:gd name="connsiteX65" fmla="*/ 1071064 w 12192000"/>
              <a:gd name="connsiteY65" fmla="*/ 2901240 h 6857999"/>
              <a:gd name="connsiteX66" fmla="*/ 987592 w 12192000"/>
              <a:gd name="connsiteY66" fmla="*/ 2929064 h 6857999"/>
              <a:gd name="connsiteX67" fmla="*/ 900643 w 12192000"/>
              <a:gd name="connsiteY67" fmla="*/ 2956887 h 6857999"/>
              <a:gd name="connsiteX68" fmla="*/ 817171 w 12192000"/>
              <a:gd name="connsiteY68" fmla="*/ 2991667 h 6857999"/>
              <a:gd name="connsiteX69" fmla="*/ 733699 w 12192000"/>
              <a:gd name="connsiteY69" fmla="*/ 3022969 h 6857999"/>
              <a:gd name="connsiteX70" fmla="*/ 650228 w 12192000"/>
              <a:gd name="connsiteY70" fmla="*/ 3057749 h 6857999"/>
              <a:gd name="connsiteX71" fmla="*/ 566756 w 12192000"/>
              <a:gd name="connsiteY71" fmla="*/ 3096007 h 6857999"/>
              <a:gd name="connsiteX72" fmla="*/ 483284 w 12192000"/>
              <a:gd name="connsiteY72" fmla="*/ 3134265 h 6857999"/>
              <a:gd name="connsiteX73" fmla="*/ 399813 w 12192000"/>
              <a:gd name="connsiteY73" fmla="*/ 3172523 h 6857999"/>
              <a:gd name="connsiteX74" fmla="*/ 319819 w 12192000"/>
              <a:gd name="connsiteY74" fmla="*/ 3214258 h 6857999"/>
              <a:gd name="connsiteX75" fmla="*/ 152876 w 12192000"/>
              <a:gd name="connsiteY75" fmla="*/ 3304686 h 6857999"/>
              <a:gd name="connsiteX76" fmla="*/ 0 w 12192000"/>
              <a:gd name="connsiteY76" fmla="*/ 339250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192000" h="6857999">
                <a:moveTo>
                  <a:pt x="0" y="0"/>
                </a:moveTo>
                <a:lnTo>
                  <a:pt x="12192000" y="0"/>
                </a:lnTo>
                <a:lnTo>
                  <a:pt x="12192000" y="6857999"/>
                </a:lnTo>
                <a:lnTo>
                  <a:pt x="10621496" y="6857999"/>
                </a:lnTo>
                <a:lnTo>
                  <a:pt x="10405976" y="6706155"/>
                </a:lnTo>
                <a:lnTo>
                  <a:pt x="9766026" y="6250539"/>
                </a:lnTo>
                <a:lnTo>
                  <a:pt x="9105209" y="5777533"/>
                </a:lnTo>
                <a:lnTo>
                  <a:pt x="8910442" y="5638414"/>
                </a:lnTo>
                <a:lnTo>
                  <a:pt x="8712196" y="5495816"/>
                </a:lnTo>
                <a:lnTo>
                  <a:pt x="8322663" y="5210622"/>
                </a:lnTo>
                <a:lnTo>
                  <a:pt x="7929650" y="4921949"/>
                </a:lnTo>
                <a:lnTo>
                  <a:pt x="7540116" y="4636754"/>
                </a:lnTo>
                <a:lnTo>
                  <a:pt x="7140148" y="4358515"/>
                </a:lnTo>
                <a:lnTo>
                  <a:pt x="7042764" y="4292434"/>
                </a:lnTo>
                <a:lnTo>
                  <a:pt x="6945381" y="4222874"/>
                </a:lnTo>
                <a:lnTo>
                  <a:pt x="6747136" y="4090711"/>
                </a:lnTo>
                <a:lnTo>
                  <a:pt x="6545413" y="3962025"/>
                </a:lnTo>
                <a:lnTo>
                  <a:pt x="6347167" y="3833340"/>
                </a:lnTo>
                <a:lnTo>
                  <a:pt x="6145444" y="3711610"/>
                </a:lnTo>
                <a:lnTo>
                  <a:pt x="6044583" y="3652484"/>
                </a:lnTo>
                <a:lnTo>
                  <a:pt x="5943722" y="3596837"/>
                </a:lnTo>
                <a:lnTo>
                  <a:pt x="5842860" y="3537711"/>
                </a:lnTo>
                <a:lnTo>
                  <a:pt x="5738520" y="3482063"/>
                </a:lnTo>
                <a:lnTo>
                  <a:pt x="5637658" y="3426415"/>
                </a:lnTo>
                <a:lnTo>
                  <a:pt x="5536797" y="3374246"/>
                </a:lnTo>
                <a:lnTo>
                  <a:pt x="5328118" y="3273384"/>
                </a:lnTo>
                <a:lnTo>
                  <a:pt x="5122917" y="3176000"/>
                </a:lnTo>
                <a:lnTo>
                  <a:pt x="5018578" y="3130787"/>
                </a:lnTo>
                <a:lnTo>
                  <a:pt x="4914237" y="3085573"/>
                </a:lnTo>
                <a:lnTo>
                  <a:pt x="4806420" y="3043837"/>
                </a:lnTo>
                <a:lnTo>
                  <a:pt x="4702080" y="3005579"/>
                </a:lnTo>
                <a:lnTo>
                  <a:pt x="4597741" y="2967321"/>
                </a:lnTo>
                <a:lnTo>
                  <a:pt x="4489924" y="2929064"/>
                </a:lnTo>
                <a:lnTo>
                  <a:pt x="4382106" y="2894284"/>
                </a:lnTo>
                <a:lnTo>
                  <a:pt x="4274288" y="2862982"/>
                </a:lnTo>
                <a:lnTo>
                  <a:pt x="4166471" y="2831680"/>
                </a:lnTo>
                <a:lnTo>
                  <a:pt x="4058653" y="2800378"/>
                </a:lnTo>
                <a:lnTo>
                  <a:pt x="3950837" y="2776032"/>
                </a:lnTo>
                <a:lnTo>
                  <a:pt x="3843019" y="2751686"/>
                </a:lnTo>
                <a:lnTo>
                  <a:pt x="3731723" y="2727340"/>
                </a:lnTo>
                <a:lnTo>
                  <a:pt x="3620428" y="2709950"/>
                </a:lnTo>
                <a:lnTo>
                  <a:pt x="3509132" y="2692561"/>
                </a:lnTo>
                <a:lnTo>
                  <a:pt x="3397837" y="2675170"/>
                </a:lnTo>
                <a:lnTo>
                  <a:pt x="3286541" y="2664737"/>
                </a:lnTo>
                <a:lnTo>
                  <a:pt x="3175245" y="2654303"/>
                </a:lnTo>
                <a:lnTo>
                  <a:pt x="3060471" y="2643869"/>
                </a:lnTo>
                <a:lnTo>
                  <a:pt x="2945699" y="2640391"/>
                </a:lnTo>
                <a:lnTo>
                  <a:pt x="2830925" y="2636913"/>
                </a:lnTo>
                <a:lnTo>
                  <a:pt x="2716152" y="2636913"/>
                </a:lnTo>
                <a:lnTo>
                  <a:pt x="2601377" y="2640391"/>
                </a:lnTo>
                <a:lnTo>
                  <a:pt x="2486604" y="2647347"/>
                </a:lnTo>
                <a:lnTo>
                  <a:pt x="2382265" y="2654303"/>
                </a:lnTo>
                <a:lnTo>
                  <a:pt x="2281404" y="2661259"/>
                </a:lnTo>
                <a:lnTo>
                  <a:pt x="2180541" y="2671693"/>
                </a:lnTo>
                <a:lnTo>
                  <a:pt x="2083158" y="2682126"/>
                </a:lnTo>
                <a:lnTo>
                  <a:pt x="1985774" y="2696039"/>
                </a:lnTo>
                <a:lnTo>
                  <a:pt x="1888390" y="2709950"/>
                </a:lnTo>
                <a:lnTo>
                  <a:pt x="1791007" y="2723862"/>
                </a:lnTo>
                <a:lnTo>
                  <a:pt x="1697101" y="2741252"/>
                </a:lnTo>
                <a:lnTo>
                  <a:pt x="1606674" y="2758642"/>
                </a:lnTo>
                <a:lnTo>
                  <a:pt x="1512768" y="2779510"/>
                </a:lnTo>
                <a:lnTo>
                  <a:pt x="1425818" y="2800378"/>
                </a:lnTo>
                <a:lnTo>
                  <a:pt x="1335391" y="2821246"/>
                </a:lnTo>
                <a:lnTo>
                  <a:pt x="1248441" y="2845592"/>
                </a:lnTo>
                <a:lnTo>
                  <a:pt x="1158015" y="2873416"/>
                </a:lnTo>
                <a:lnTo>
                  <a:pt x="1071064" y="2901240"/>
                </a:lnTo>
                <a:lnTo>
                  <a:pt x="987592" y="2929064"/>
                </a:lnTo>
                <a:lnTo>
                  <a:pt x="900643" y="2956887"/>
                </a:lnTo>
                <a:lnTo>
                  <a:pt x="817171" y="2991667"/>
                </a:lnTo>
                <a:lnTo>
                  <a:pt x="733699" y="3022969"/>
                </a:lnTo>
                <a:lnTo>
                  <a:pt x="650228" y="3057749"/>
                </a:lnTo>
                <a:lnTo>
                  <a:pt x="566756" y="3096007"/>
                </a:lnTo>
                <a:lnTo>
                  <a:pt x="483284" y="3134265"/>
                </a:lnTo>
                <a:lnTo>
                  <a:pt x="399813" y="3172523"/>
                </a:lnTo>
                <a:lnTo>
                  <a:pt x="319819" y="3214258"/>
                </a:lnTo>
                <a:lnTo>
                  <a:pt x="152876" y="3304686"/>
                </a:lnTo>
                <a:lnTo>
                  <a:pt x="0" y="339250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r">
              <a:buFontTx/>
              <a:buNone/>
              <a:defRPr sz="1000">
                <a:latin typeface="+mn-lt"/>
              </a:defRPr>
            </a:lvl1pPr>
          </a:lstStyle>
          <a:p>
            <a:r>
              <a:rPr lang="en-US"/>
              <a:t>Click icon to add picture</a:t>
            </a:r>
            <a:endParaRPr lang="fi-FI" dirty="0"/>
          </a:p>
        </p:txBody>
      </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4147" y="3789039"/>
            <a:ext cx="5327971" cy="864097"/>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1628C123-DF35-4273-A67D-960D9401264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ext Placeholder 7"/>
          <p:cNvSpPr>
            <a:spLocks noGrp="1"/>
          </p:cNvSpPr>
          <p:nvPr>
            <p:ph type="body" sz="quarter" idx="13"/>
          </p:nvPr>
        </p:nvSpPr>
        <p:spPr>
          <a:xfrm>
            <a:off x="623889" y="4797152"/>
            <a:ext cx="5328095" cy="13686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p:txBody>
      </p:sp>
      <p:sp>
        <p:nvSpPr>
          <p:cNvPr id="3" name="Text Placeholder 2">
            <a:extLst>
              <a:ext uri="{FF2B5EF4-FFF2-40B4-BE49-F238E27FC236}">
                <a16:creationId xmlns:a16="http://schemas.microsoft.com/office/drawing/2014/main" id="{C66F7DBC-9FA4-8A64-99DC-272028396DD4}"/>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10732770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2 ">
    <p:bg>
      <p:bgPr>
        <a:solidFill>
          <a:schemeClr val="accent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DC73EA1-C9A3-4B6E-3792-79D871541EAE}"/>
              </a:ext>
              <a:ext uri="{C183D7F6-B498-43B3-948B-1728B52AA6E4}">
                <adec:decorative xmlns:adec="http://schemas.microsoft.com/office/drawing/2017/decorative" val="1"/>
              </a:ext>
            </a:extLst>
          </p:cNvPr>
          <p:cNvSpPr>
            <a:spLocks noGrp="1"/>
          </p:cNvSpPr>
          <p:nvPr>
            <p:ph type="pic" sz="quarter" idx="14"/>
          </p:nvPr>
        </p:nvSpPr>
        <p:spPr>
          <a:xfrm>
            <a:off x="0" y="1"/>
            <a:ext cx="12192000" cy="6857999"/>
          </a:xfrm>
          <a:custGeom>
            <a:avLst/>
            <a:gdLst>
              <a:gd name="connsiteX0" fmla="*/ 0 w 12192000"/>
              <a:gd name="connsiteY0" fmla="*/ 0 h 6857999"/>
              <a:gd name="connsiteX1" fmla="*/ 12192000 w 12192000"/>
              <a:gd name="connsiteY1" fmla="*/ 0 h 6857999"/>
              <a:gd name="connsiteX2" fmla="*/ 12192000 w 12192000"/>
              <a:gd name="connsiteY2" fmla="*/ 6857999 h 6857999"/>
              <a:gd name="connsiteX3" fmla="*/ 10621496 w 12192000"/>
              <a:gd name="connsiteY3" fmla="*/ 6857999 h 6857999"/>
              <a:gd name="connsiteX4" fmla="*/ 10405976 w 12192000"/>
              <a:gd name="connsiteY4" fmla="*/ 6706155 h 6857999"/>
              <a:gd name="connsiteX5" fmla="*/ 9766026 w 12192000"/>
              <a:gd name="connsiteY5" fmla="*/ 6250539 h 6857999"/>
              <a:gd name="connsiteX6" fmla="*/ 9105209 w 12192000"/>
              <a:gd name="connsiteY6" fmla="*/ 5777533 h 6857999"/>
              <a:gd name="connsiteX7" fmla="*/ 8910442 w 12192000"/>
              <a:gd name="connsiteY7" fmla="*/ 5638414 h 6857999"/>
              <a:gd name="connsiteX8" fmla="*/ 8712196 w 12192000"/>
              <a:gd name="connsiteY8" fmla="*/ 5495816 h 6857999"/>
              <a:gd name="connsiteX9" fmla="*/ 8322663 w 12192000"/>
              <a:gd name="connsiteY9" fmla="*/ 5210622 h 6857999"/>
              <a:gd name="connsiteX10" fmla="*/ 7929650 w 12192000"/>
              <a:gd name="connsiteY10" fmla="*/ 4921949 h 6857999"/>
              <a:gd name="connsiteX11" fmla="*/ 7540116 w 12192000"/>
              <a:gd name="connsiteY11" fmla="*/ 4636754 h 6857999"/>
              <a:gd name="connsiteX12" fmla="*/ 7140148 w 12192000"/>
              <a:gd name="connsiteY12" fmla="*/ 4358515 h 6857999"/>
              <a:gd name="connsiteX13" fmla="*/ 7042764 w 12192000"/>
              <a:gd name="connsiteY13" fmla="*/ 4292434 h 6857999"/>
              <a:gd name="connsiteX14" fmla="*/ 6945381 w 12192000"/>
              <a:gd name="connsiteY14" fmla="*/ 4222874 h 6857999"/>
              <a:gd name="connsiteX15" fmla="*/ 6747136 w 12192000"/>
              <a:gd name="connsiteY15" fmla="*/ 4090711 h 6857999"/>
              <a:gd name="connsiteX16" fmla="*/ 6545413 w 12192000"/>
              <a:gd name="connsiteY16" fmla="*/ 3962025 h 6857999"/>
              <a:gd name="connsiteX17" fmla="*/ 6347167 w 12192000"/>
              <a:gd name="connsiteY17" fmla="*/ 3833340 h 6857999"/>
              <a:gd name="connsiteX18" fmla="*/ 6145444 w 12192000"/>
              <a:gd name="connsiteY18" fmla="*/ 3711610 h 6857999"/>
              <a:gd name="connsiteX19" fmla="*/ 6044583 w 12192000"/>
              <a:gd name="connsiteY19" fmla="*/ 3652484 h 6857999"/>
              <a:gd name="connsiteX20" fmla="*/ 5943722 w 12192000"/>
              <a:gd name="connsiteY20" fmla="*/ 3596837 h 6857999"/>
              <a:gd name="connsiteX21" fmla="*/ 5842860 w 12192000"/>
              <a:gd name="connsiteY21" fmla="*/ 3537711 h 6857999"/>
              <a:gd name="connsiteX22" fmla="*/ 5738520 w 12192000"/>
              <a:gd name="connsiteY22" fmla="*/ 3482063 h 6857999"/>
              <a:gd name="connsiteX23" fmla="*/ 5637658 w 12192000"/>
              <a:gd name="connsiteY23" fmla="*/ 3426415 h 6857999"/>
              <a:gd name="connsiteX24" fmla="*/ 5536797 w 12192000"/>
              <a:gd name="connsiteY24" fmla="*/ 3374246 h 6857999"/>
              <a:gd name="connsiteX25" fmla="*/ 5328118 w 12192000"/>
              <a:gd name="connsiteY25" fmla="*/ 3273384 h 6857999"/>
              <a:gd name="connsiteX26" fmla="*/ 5122917 w 12192000"/>
              <a:gd name="connsiteY26" fmla="*/ 3176000 h 6857999"/>
              <a:gd name="connsiteX27" fmla="*/ 5018578 w 12192000"/>
              <a:gd name="connsiteY27" fmla="*/ 3130787 h 6857999"/>
              <a:gd name="connsiteX28" fmla="*/ 4914237 w 12192000"/>
              <a:gd name="connsiteY28" fmla="*/ 3085573 h 6857999"/>
              <a:gd name="connsiteX29" fmla="*/ 4806420 w 12192000"/>
              <a:gd name="connsiteY29" fmla="*/ 3043837 h 6857999"/>
              <a:gd name="connsiteX30" fmla="*/ 4702080 w 12192000"/>
              <a:gd name="connsiteY30" fmla="*/ 3005579 h 6857999"/>
              <a:gd name="connsiteX31" fmla="*/ 4597741 w 12192000"/>
              <a:gd name="connsiteY31" fmla="*/ 2967321 h 6857999"/>
              <a:gd name="connsiteX32" fmla="*/ 4489924 w 12192000"/>
              <a:gd name="connsiteY32" fmla="*/ 2929064 h 6857999"/>
              <a:gd name="connsiteX33" fmla="*/ 4382106 w 12192000"/>
              <a:gd name="connsiteY33" fmla="*/ 2894284 h 6857999"/>
              <a:gd name="connsiteX34" fmla="*/ 4274288 w 12192000"/>
              <a:gd name="connsiteY34" fmla="*/ 2862982 h 6857999"/>
              <a:gd name="connsiteX35" fmla="*/ 4166471 w 12192000"/>
              <a:gd name="connsiteY35" fmla="*/ 2831680 h 6857999"/>
              <a:gd name="connsiteX36" fmla="*/ 4058653 w 12192000"/>
              <a:gd name="connsiteY36" fmla="*/ 2800378 h 6857999"/>
              <a:gd name="connsiteX37" fmla="*/ 3950837 w 12192000"/>
              <a:gd name="connsiteY37" fmla="*/ 2776032 h 6857999"/>
              <a:gd name="connsiteX38" fmla="*/ 3843019 w 12192000"/>
              <a:gd name="connsiteY38" fmla="*/ 2751686 h 6857999"/>
              <a:gd name="connsiteX39" fmla="*/ 3731723 w 12192000"/>
              <a:gd name="connsiteY39" fmla="*/ 2727340 h 6857999"/>
              <a:gd name="connsiteX40" fmla="*/ 3620428 w 12192000"/>
              <a:gd name="connsiteY40" fmla="*/ 2709950 h 6857999"/>
              <a:gd name="connsiteX41" fmla="*/ 3509132 w 12192000"/>
              <a:gd name="connsiteY41" fmla="*/ 2692561 h 6857999"/>
              <a:gd name="connsiteX42" fmla="*/ 3397837 w 12192000"/>
              <a:gd name="connsiteY42" fmla="*/ 2675170 h 6857999"/>
              <a:gd name="connsiteX43" fmla="*/ 3286541 w 12192000"/>
              <a:gd name="connsiteY43" fmla="*/ 2664737 h 6857999"/>
              <a:gd name="connsiteX44" fmla="*/ 3175245 w 12192000"/>
              <a:gd name="connsiteY44" fmla="*/ 2654303 h 6857999"/>
              <a:gd name="connsiteX45" fmla="*/ 3060471 w 12192000"/>
              <a:gd name="connsiteY45" fmla="*/ 2643869 h 6857999"/>
              <a:gd name="connsiteX46" fmla="*/ 2945699 w 12192000"/>
              <a:gd name="connsiteY46" fmla="*/ 2640391 h 6857999"/>
              <a:gd name="connsiteX47" fmla="*/ 2830925 w 12192000"/>
              <a:gd name="connsiteY47" fmla="*/ 2636913 h 6857999"/>
              <a:gd name="connsiteX48" fmla="*/ 2716152 w 12192000"/>
              <a:gd name="connsiteY48" fmla="*/ 2636913 h 6857999"/>
              <a:gd name="connsiteX49" fmla="*/ 2601377 w 12192000"/>
              <a:gd name="connsiteY49" fmla="*/ 2640391 h 6857999"/>
              <a:gd name="connsiteX50" fmla="*/ 2486604 w 12192000"/>
              <a:gd name="connsiteY50" fmla="*/ 2647347 h 6857999"/>
              <a:gd name="connsiteX51" fmla="*/ 2382265 w 12192000"/>
              <a:gd name="connsiteY51" fmla="*/ 2654303 h 6857999"/>
              <a:gd name="connsiteX52" fmla="*/ 2281404 w 12192000"/>
              <a:gd name="connsiteY52" fmla="*/ 2661259 h 6857999"/>
              <a:gd name="connsiteX53" fmla="*/ 2180541 w 12192000"/>
              <a:gd name="connsiteY53" fmla="*/ 2671693 h 6857999"/>
              <a:gd name="connsiteX54" fmla="*/ 2083158 w 12192000"/>
              <a:gd name="connsiteY54" fmla="*/ 2682126 h 6857999"/>
              <a:gd name="connsiteX55" fmla="*/ 1985774 w 12192000"/>
              <a:gd name="connsiteY55" fmla="*/ 2696039 h 6857999"/>
              <a:gd name="connsiteX56" fmla="*/ 1888390 w 12192000"/>
              <a:gd name="connsiteY56" fmla="*/ 2709950 h 6857999"/>
              <a:gd name="connsiteX57" fmla="*/ 1791007 w 12192000"/>
              <a:gd name="connsiteY57" fmla="*/ 2723862 h 6857999"/>
              <a:gd name="connsiteX58" fmla="*/ 1697101 w 12192000"/>
              <a:gd name="connsiteY58" fmla="*/ 2741252 h 6857999"/>
              <a:gd name="connsiteX59" fmla="*/ 1606674 w 12192000"/>
              <a:gd name="connsiteY59" fmla="*/ 2758642 h 6857999"/>
              <a:gd name="connsiteX60" fmla="*/ 1512768 w 12192000"/>
              <a:gd name="connsiteY60" fmla="*/ 2779510 h 6857999"/>
              <a:gd name="connsiteX61" fmla="*/ 1425818 w 12192000"/>
              <a:gd name="connsiteY61" fmla="*/ 2800378 h 6857999"/>
              <a:gd name="connsiteX62" fmla="*/ 1335391 w 12192000"/>
              <a:gd name="connsiteY62" fmla="*/ 2821246 h 6857999"/>
              <a:gd name="connsiteX63" fmla="*/ 1248441 w 12192000"/>
              <a:gd name="connsiteY63" fmla="*/ 2845592 h 6857999"/>
              <a:gd name="connsiteX64" fmla="*/ 1158015 w 12192000"/>
              <a:gd name="connsiteY64" fmla="*/ 2873416 h 6857999"/>
              <a:gd name="connsiteX65" fmla="*/ 1071064 w 12192000"/>
              <a:gd name="connsiteY65" fmla="*/ 2901240 h 6857999"/>
              <a:gd name="connsiteX66" fmla="*/ 987592 w 12192000"/>
              <a:gd name="connsiteY66" fmla="*/ 2929064 h 6857999"/>
              <a:gd name="connsiteX67" fmla="*/ 900643 w 12192000"/>
              <a:gd name="connsiteY67" fmla="*/ 2956887 h 6857999"/>
              <a:gd name="connsiteX68" fmla="*/ 817171 w 12192000"/>
              <a:gd name="connsiteY68" fmla="*/ 2991667 h 6857999"/>
              <a:gd name="connsiteX69" fmla="*/ 733699 w 12192000"/>
              <a:gd name="connsiteY69" fmla="*/ 3022969 h 6857999"/>
              <a:gd name="connsiteX70" fmla="*/ 650228 w 12192000"/>
              <a:gd name="connsiteY70" fmla="*/ 3057749 h 6857999"/>
              <a:gd name="connsiteX71" fmla="*/ 566756 w 12192000"/>
              <a:gd name="connsiteY71" fmla="*/ 3096007 h 6857999"/>
              <a:gd name="connsiteX72" fmla="*/ 483284 w 12192000"/>
              <a:gd name="connsiteY72" fmla="*/ 3134265 h 6857999"/>
              <a:gd name="connsiteX73" fmla="*/ 399813 w 12192000"/>
              <a:gd name="connsiteY73" fmla="*/ 3172523 h 6857999"/>
              <a:gd name="connsiteX74" fmla="*/ 319819 w 12192000"/>
              <a:gd name="connsiteY74" fmla="*/ 3214258 h 6857999"/>
              <a:gd name="connsiteX75" fmla="*/ 152876 w 12192000"/>
              <a:gd name="connsiteY75" fmla="*/ 3304686 h 6857999"/>
              <a:gd name="connsiteX76" fmla="*/ 0 w 12192000"/>
              <a:gd name="connsiteY76" fmla="*/ 339250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2192000" h="6857999">
                <a:moveTo>
                  <a:pt x="0" y="0"/>
                </a:moveTo>
                <a:lnTo>
                  <a:pt x="12192000" y="0"/>
                </a:lnTo>
                <a:lnTo>
                  <a:pt x="12192000" y="6857999"/>
                </a:lnTo>
                <a:lnTo>
                  <a:pt x="10621496" y="6857999"/>
                </a:lnTo>
                <a:lnTo>
                  <a:pt x="10405976" y="6706155"/>
                </a:lnTo>
                <a:lnTo>
                  <a:pt x="9766026" y="6250539"/>
                </a:lnTo>
                <a:lnTo>
                  <a:pt x="9105209" y="5777533"/>
                </a:lnTo>
                <a:lnTo>
                  <a:pt x="8910442" y="5638414"/>
                </a:lnTo>
                <a:lnTo>
                  <a:pt x="8712196" y="5495816"/>
                </a:lnTo>
                <a:lnTo>
                  <a:pt x="8322663" y="5210622"/>
                </a:lnTo>
                <a:lnTo>
                  <a:pt x="7929650" y="4921949"/>
                </a:lnTo>
                <a:lnTo>
                  <a:pt x="7540116" y="4636754"/>
                </a:lnTo>
                <a:lnTo>
                  <a:pt x="7140148" y="4358515"/>
                </a:lnTo>
                <a:lnTo>
                  <a:pt x="7042764" y="4292434"/>
                </a:lnTo>
                <a:lnTo>
                  <a:pt x="6945381" y="4222874"/>
                </a:lnTo>
                <a:lnTo>
                  <a:pt x="6747136" y="4090711"/>
                </a:lnTo>
                <a:lnTo>
                  <a:pt x="6545413" y="3962025"/>
                </a:lnTo>
                <a:lnTo>
                  <a:pt x="6347167" y="3833340"/>
                </a:lnTo>
                <a:lnTo>
                  <a:pt x="6145444" y="3711610"/>
                </a:lnTo>
                <a:lnTo>
                  <a:pt x="6044583" y="3652484"/>
                </a:lnTo>
                <a:lnTo>
                  <a:pt x="5943722" y="3596837"/>
                </a:lnTo>
                <a:lnTo>
                  <a:pt x="5842860" y="3537711"/>
                </a:lnTo>
                <a:lnTo>
                  <a:pt x="5738520" y="3482063"/>
                </a:lnTo>
                <a:lnTo>
                  <a:pt x="5637658" y="3426415"/>
                </a:lnTo>
                <a:lnTo>
                  <a:pt x="5536797" y="3374246"/>
                </a:lnTo>
                <a:lnTo>
                  <a:pt x="5328118" y="3273384"/>
                </a:lnTo>
                <a:lnTo>
                  <a:pt x="5122917" y="3176000"/>
                </a:lnTo>
                <a:lnTo>
                  <a:pt x="5018578" y="3130787"/>
                </a:lnTo>
                <a:lnTo>
                  <a:pt x="4914237" y="3085573"/>
                </a:lnTo>
                <a:lnTo>
                  <a:pt x="4806420" y="3043837"/>
                </a:lnTo>
                <a:lnTo>
                  <a:pt x="4702080" y="3005579"/>
                </a:lnTo>
                <a:lnTo>
                  <a:pt x="4597741" y="2967321"/>
                </a:lnTo>
                <a:lnTo>
                  <a:pt x="4489924" y="2929064"/>
                </a:lnTo>
                <a:lnTo>
                  <a:pt x="4382106" y="2894284"/>
                </a:lnTo>
                <a:lnTo>
                  <a:pt x="4274288" y="2862982"/>
                </a:lnTo>
                <a:lnTo>
                  <a:pt x="4166471" y="2831680"/>
                </a:lnTo>
                <a:lnTo>
                  <a:pt x="4058653" y="2800378"/>
                </a:lnTo>
                <a:lnTo>
                  <a:pt x="3950837" y="2776032"/>
                </a:lnTo>
                <a:lnTo>
                  <a:pt x="3843019" y="2751686"/>
                </a:lnTo>
                <a:lnTo>
                  <a:pt x="3731723" y="2727340"/>
                </a:lnTo>
                <a:lnTo>
                  <a:pt x="3620428" y="2709950"/>
                </a:lnTo>
                <a:lnTo>
                  <a:pt x="3509132" y="2692561"/>
                </a:lnTo>
                <a:lnTo>
                  <a:pt x="3397837" y="2675170"/>
                </a:lnTo>
                <a:lnTo>
                  <a:pt x="3286541" y="2664737"/>
                </a:lnTo>
                <a:lnTo>
                  <a:pt x="3175245" y="2654303"/>
                </a:lnTo>
                <a:lnTo>
                  <a:pt x="3060471" y="2643869"/>
                </a:lnTo>
                <a:lnTo>
                  <a:pt x="2945699" y="2640391"/>
                </a:lnTo>
                <a:lnTo>
                  <a:pt x="2830925" y="2636913"/>
                </a:lnTo>
                <a:lnTo>
                  <a:pt x="2716152" y="2636913"/>
                </a:lnTo>
                <a:lnTo>
                  <a:pt x="2601377" y="2640391"/>
                </a:lnTo>
                <a:lnTo>
                  <a:pt x="2486604" y="2647347"/>
                </a:lnTo>
                <a:lnTo>
                  <a:pt x="2382265" y="2654303"/>
                </a:lnTo>
                <a:lnTo>
                  <a:pt x="2281404" y="2661259"/>
                </a:lnTo>
                <a:lnTo>
                  <a:pt x="2180541" y="2671693"/>
                </a:lnTo>
                <a:lnTo>
                  <a:pt x="2083158" y="2682126"/>
                </a:lnTo>
                <a:lnTo>
                  <a:pt x="1985774" y="2696039"/>
                </a:lnTo>
                <a:lnTo>
                  <a:pt x="1888390" y="2709950"/>
                </a:lnTo>
                <a:lnTo>
                  <a:pt x="1791007" y="2723862"/>
                </a:lnTo>
                <a:lnTo>
                  <a:pt x="1697101" y="2741252"/>
                </a:lnTo>
                <a:lnTo>
                  <a:pt x="1606674" y="2758642"/>
                </a:lnTo>
                <a:lnTo>
                  <a:pt x="1512768" y="2779510"/>
                </a:lnTo>
                <a:lnTo>
                  <a:pt x="1425818" y="2800378"/>
                </a:lnTo>
                <a:lnTo>
                  <a:pt x="1335391" y="2821246"/>
                </a:lnTo>
                <a:lnTo>
                  <a:pt x="1248441" y="2845592"/>
                </a:lnTo>
                <a:lnTo>
                  <a:pt x="1158015" y="2873416"/>
                </a:lnTo>
                <a:lnTo>
                  <a:pt x="1071064" y="2901240"/>
                </a:lnTo>
                <a:lnTo>
                  <a:pt x="987592" y="2929064"/>
                </a:lnTo>
                <a:lnTo>
                  <a:pt x="900643" y="2956887"/>
                </a:lnTo>
                <a:lnTo>
                  <a:pt x="817171" y="2991667"/>
                </a:lnTo>
                <a:lnTo>
                  <a:pt x="733699" y="3022969"/>
                </a:lnTo>
                <a:lnTo>
                  <a:pt x="650228" y="3057749"/>
                </a:lnTo>
                <a:lnTo>
                  <a:pt x="566756" y="3096007"/>
                </a:lnTo>
                <a:lnTo>
                  <a:pt x="483284" y="3134265"/>
                </a:lnTo>
                <a:lnTo>
                  <a:pt x="399813" y="3172523"/>
                </a:lnTo>
                <a:lnTo>
                  <a:pt x="319819" y="3214258"/>
                </a:lnTo>
                <a:lnTo>
                  <a:pt x="152876" y="3304686"/>
                </a:lnTo>
                <a:lnTo>
                  <a:pt x="0" y="339250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r">
              <a:buFontTx/>
              <a:buNone/>
              <a:defRPr sz="1000">
                <a:latin typeface="+mn-lt"/>
              </a:defRPr>
            </a:lvl1pPr>
          </a:lstStyle>
          <a:p>
            <a:r>
              <a:rPr lang="en-US"/>
              <a:t>Click icon to add picture</a:t>
            </a:r>
            <a:endParaRPr lang="fi-FI" dirty="0"/>
          </a:p>
        </p:txBody>
      </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4147" y="3789039"/>
            <a:ext cx="5327972" cy="864097"/>
          </a:xfrm>
        </p:spPr>
        <p:txBody>
          <a:body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10473480-EF7D-4CEB-892B-1D1EB0F2818A}"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9" y="4797152"/>
            <a:ext cx="5328096" cy="1368698"/>
          </a:xfrm>
        </p:spPr>
        <p:txBody>
          <a:bodyPr/>
          <a:lstStyle>
            <a:lvl5pPr>
              <a:defRPr/>
            </a:lvl5pPr>
            <a:lvl6pPr>
              <a:defRPr/>
            </a:lvl6pPr>
            <a:lvl7pPr>
              <a:defRPr/>
            </a:lvl7pPr>
            <a:lvl8pPr>
              <a:defRPr/>
            </a:lvl8pPr>
          </a:lstStyle>
          <a:p>
            <a:pPr lvl="0"/>
            <a:r>
              <a:rPr lang="en-US"/>
              <a:t>Click to edit Master text styles</a:t>
            </a:r>
          </a:p>
          <a:p>
            <a:pPr lvl="1"/>
            <a:r>
              <a:rPr lang="en-US"/>
              <a:t>Second level</a:t>
            </a:r>
          </a:p>
          <a:p>
            <a:pPr lvl="2"/>
            <a:r>
              <a:rPr lang="en-US"/>
              <a:t>Third level</a:t>
            </a:r>
          </a:p>
        </p:txBody>
      </p:sp>
      <p:sp>
        <p:nvSpPr>
          <p:cNvPr id="7" name="Text Placeholder 2">
            <a:extLst>
              <a:ext uri="{FF2B5EF4-FFF2-40B4-BE49-F238E27FC236}">
                <a16:creationId xmlns:a16="http://schemas.microsoft.com/office/drawing/2014/main" id="{AF90B57A-9E29-CB99-6851-A6F05CFD6016}"/>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8148129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3">
    <p:bg>
      <p:bgPr>
        <a:solidFill>
          <a:schemeClr val="accent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64ACFC97-E08E-9599-60AA-48EEB4A8D795}"/>
              </a:ext>
              <a:ext uri="{C183D7F6-B498-43B3-948B-1728B52AA6E4}">
                <adec:decorative xmlns:adec="http://schemas.microsoft.com/office/drawing/2017/decorative" val="1"/>
              </a:ext>
            </a:extLst>
          </p:cNvPr>
          <p:cNvSpPr>
            <a:spLocks noGrp="1"/>
          </p:cNvSpPr>
          <p:nvPr>
            <p:ph type="pic" sz="quarter" idx="14"/>
          </p:nvPr>
        </p:nvSpPr>
        <p:spPr>
          <a:xfrm>
            <a:off x="1" y="0"/>
            <a:ext cx="6092533" cy="6858000"/>
          </a:xfrm>
          <a:custGeom>
            <a:avLst/>
            <a:gdLst>
              <a:gd name="connsiteX0" fmla="*/ 0 w 6092533"/>
              <a:gd name="connsiteY0" fmla="*/ 0 h 6858000"/>
              <a:gd name="connsiteX1" fmla="*/ 335359 w 6092533"/>
              <a:gd name="connsiteY1" fmla="*/ 0 h 6858000"/>
              <a:gd name="connsiteX2" fmla="*/ 479376 w 6092533"/>
              <a:gd name="connsiteY2" fmla="*/ 0 h 6858000"/>
              <a:gd name="connsiteX3" fmla="*/ 1055344 w 6092533"/>
              <a:gd name="connsiteY3" fmla="*/ 0 h 6858000"/>
              <a:gd name="connsiteX4" fmla="*/ 1343471 w 6092533"/>
              <a:gd name="connsiteY4" fmla="*/ 0 h 6858000"/>
              <a:gd name="connsiteX5" fmla="*/ 2351584 w 6092533"/>
              <a:gd name="connsiteY5" fmla="*/ 0 h 6858000"/>
              <a:gd name="connsiteX6" fmla="*/ 4987704 w 6092533"/>
              <a:gd name="connsiteY6" fmla="*/ 0 h 6858000"/>
              <a:gd name="connsiteX7" fmla="*/ 5889029 w 6092533"/>
              <a:gd name="connsiteY7" fmla="*/ 0 h 6858000"/>
              <a:gd name="connsiteX8" fmla="*/ 5891016 w 6092533"/>
              <a:gd name="connsiteY8" fmla="*/ 4172 h 6858000"/>
              <a:gd name="connsiteX9" fmla="*/ 5910461 w 6092533"/>
              <a:gd name="connsiteY9" fmla="*/ 39526 h 6858000"/>
              <a:gd name="connsiteX10" fmla="*/ 5928137 w 6092533"/>
              <a:gd name="connsiteY10" fmla="*/ 76648 h 6858000"/>
              <a:gd name="connsiteX11" fmla="*/ 5944047 w 6092533"/>
              <a:gd name="connsiteY11" fmla="*/ 113770 h 6858000"/>
              <a:gd name="connsiteX12" fmla="*/ 5958188 w 6092533"/>
              <a:gd name="connsiteY12" fmla="*/ 150891 h 6858000"/>
              <a:gd name="connsiteX13" fmla="*/ 5972330 w 6092533"/>
              <a:gd name="connsiteY13" fmla="*/ 188013 h 6858000"/>
              <a:gd name="connsiteX14" fmla="*/ 5986472 w 6092533"/>
              <a:gd name="connsiteY14" fmla="*/ 226902 h 6858000"/>
              <a:gd name="connsiteX15" fmla="*/ 5998845 w 6092533"/>
              <a:gd name="connsiteY15" fmla="*/ 264024 h 6858000"/>
              <a:gd name="connsiteX16" fmla="*/ 6011219 w 6092533"/>
              <a:gd name="connsiteY16" fmla="*/ 302913 h 6858000"/>
              <a:gd name="connsiteX17" fmla="*/ 6032431 w 6092533"/>
              <a:gd name="connsiteY17" fmla="*/ 378924 h 6858000"/>
              <a:gd name="connsiteX18" fmla="*/ 6041270 w 6092533"/>
              <a:gd name="connsiteY18" fmla="*/ 417813 h 6858000"/>
              <a:gd name="connsiteX19" fmla="*/ 6050108 w 6092533"/>
              <a:gd name="connsiteY19" fmla="*/ 456703 h 6858000"/>
              <a:gd name="connsiteX20" fmla="*/ 6064250 w 6092533"/>
              <a:gd name="connsiteY20" fmla="*/ 534482 h 6858000"/>
              <a:gd name="connsiteX21" fmla="*/ 6071321 w 6092533"/>
              <a:gd name="connsiteY21" fmla="*/ 575139 h 6858000"/>
              <a:gd name="connsiteX22" fmla="*/ 6076624 w 6092533"/>
              <a:gd name="connsiteY22" fmla="*/ 614028 h 6858000"/>
              <a:gd name="connsiteX23" fmla="*/ 6080159 w 6092533"/>
              <a:gd name="connsiteY23" fmla="*/ 652917 h 6858000"/>
              <a:gd name="connsiteX24" fmla="*/ 6085462 w 6092533"/>
              <a:gd name="connsiteY24" fmla="*/ 691807 h 6858000"/>
              <a:gd name="connsiteX25" fmla="*/ 6090765 w 6092533"/>
              <a:gd name="connsiteY25" fmla="*/ 771353 h 6858000"/>
              <a:gd name="connsiteX26" fmla="*/ 6092533 w 6092533"/>
              <a:gd name="connsiteY26" fmla="*/ 850899 h 6858000"/>
              <a:gd name="connsiteX27" fmla="*/ 6092533 w 6092533"/>
              <a:gd name="connsiteY27" fmla="*/ 891556 h 6858000"/>
              <a:gd name="connsiteX28" fmla="*/ 6092533 w 6092533"/>
              <a:gd name="connsiteY28" fmla="*/ 932213 h 6858000"/>
              <a:gd name="connsiteX29" fmla="*/ 6090765 w 6092533"/>
              <a:gd name="connsiteY29" fmla="*/ 971103 h 6858000"/>
              <a:gd name="connsiteX30" fmla="*/ 6088998 w 6092533"/>
              <a:gd name="connsiteY30" fmla="*/ 1009992 h 6858000"/>
              <a:gd name="connsiteX31" fmla="*/ 6085462 w 6092533"/>
              <a:gd name="connsiteY31" fmla="*/ 1050649 h 6858000"/>
              <a:gd name="connsiteX32" fmla="*/ 6083695 w 6092533"/>
              <a:gd name="connsiteY32" fmla="*/ 1089538 h 6858000"/>
              <a:gd name="connsiteX33" fmla="*/ 6073088 w 6092533"/>
              <a:gd name="connsiteY33" fmla="*/ 1167317 h 6858000"/>
              <a:gd name="connsiteX34" fmla="*/ 6062482 w 6092533"/>
              <a:gd name="connsiteY34" fmla="*/ 1246863 h 6858000"/>
              <a:gd name="connsiteX35" fmla="*/ 6055412 w 6092533"/>
              <a:gd name="connsiteY35" fmla="*/ 1285753 h 6858000"/>
              <a:gd name="connsiteX36" fmla="*/ 6048341 w 6092533"/>
              <a:gd name="connsiteY36" fmla="*/ 1322874 h 6858000"/>
              <a:gd name="connsiteX37" fmla="*/ 6030664 w 6092533"/>
              <a:gd name="connsiteY37" fmla="*/ 1400653 h 6858000"/>
              <a:gd name="connsiteX38" fmla="*/ 6021825 w 6092533"/>
              <a:gd name="connsiteY38" fmla="*/ 1437775 h 6858000"/>
              <a:gd name="connsiteX39" fmla="*/ 6011219 w 6092533"/>
              <a:gd name="connsiteY39" fmla="*/ 1476664 h 6858000"/>
              <a:gd name="connsiteX40" fmla="*/ 5988239 w 6092533"/>
              <a:gd name="connsiteY40" fmla="*/ 1550907 h 6858000"/>
              <a:gd name="connsiteX41" fmla="*/ 5975866 w 6092533"/>
              <a:gd name="connsiteY41" fmla="*/ 1588029 h 6858000"/>
              <a:gd name="connsiteX42" fmla="*/ 5963491 w 6092533"/>
              <a:gd name="connsiteY42" fmla="*/ 1625151 h 6858000"/>
              <a:gd name="connsiteX43" fmla="*/ 5951117 w 6092533"/>
              <a:gd name="connsiteY43" fmla="*/ 1662272 h 6858000"/>
              <a:gd name="connsiteX44" fmla="*/ 5936976 w 6092533"/>
              <a:gd name="connsiteY44" fmla="*/ 1699394 h 6858000"/>
              <a:gd name="connsiteX45" fmla="*/ 5922834 w 6092533"/>
              <a:gd name="connsiteY45" fmla="*/ 1734748 h 6858000"/>
              <a:gd name="connsiteX46" fmla="*/ 5906925 w 6092533"/>
              <a:gd name="connsiteY46" fmla="*/ 1770102 h 6858000"/>
              <a:gd name="connsiteX47" fmla="*/ 5889249 w 6092533"/>
              <a:gd name="connsiteY47" fmla="*/ 1805456 h 6858000"/>
              <a:gd name="connsiteX48" fmla="*/ 5873339 w 6092533"/>
              <a:gd name="connsiteY48" fmla="*/ 1840810 h 6858000"/>
              <a:gd name="connsiteX49" fmla="*/ 5834449 w 6092533"/>
              <a:gd name="connsiteY49" fmla="*/ 1920356 h 6858000"/>
              <a:gd name="connsiteX50" fmla="*/ 5793792 w 6092533"/>
              <a:gd name="connsiteY50" fmla="*/ 1999902 h 6858000"/>
              <a:gd name="connsiteX51" fmla="*/ 5749600 w 6092533"/>
              <a:gd name="connsiteY51" fmla="*/ 2079449 h 6858000"/>
              <a:gd name="connsiteX52" fmla="*/ 5703640 w 6092533"/>
              <a:gd name="connsiteY52" fmla="*/ 2160763 h 6858000"/>
              <a:gd name="connsiteX53" fmla="*/ 5655912 w 6092533"/>
              <a:gd name="connsiteY53" fmla="*/ 2242077 h 6858000"/>
              <a:gd name="connsiteX54" fmla="*/ 5604649 w 6092533"/>
              <a:gd name="connsiteY54" fmla="*/ 2325159 h 6858000"/>
              <a:gd name="connsiteX55" fmla="*/ 5551619 w 6092533"/>
              <a:gd name="connsiteY55" fmla="*/ 2406473 h 6858000"/>
              <a:gd name="connsiteX56" fmla="*/ 5496819 w 6092533"/>
              <a:gd name="connsiteY56" fmla="*/ 2491322 h 6858000"/>
              <a:gd name="connsiteX57" fmla="*/ 5442021 w 6092533"/>
              <a:gd name="connsiteY57" fmla="*/ 2574404 h 6858000"/>
              <a:gd name="connsiteX58" fmla="*/ 5383687 w 6092533"/>
              <a:gd name="connsiteY58" fmla="*/ 2659254 h 6858000"/>
              <a:gd name="connsiteX59" fmla="*/ 5323585 w 6092533"/>
              <a:gd name="connsiteY59" fmla="*/ 2744103 h 6858000"/>
              <a:gd name="connsiteX60" fmla="*/ 5261717 w 6092533"/>
              <a:gd name="connsiteY60" fmla="*/ 2828952 h 6858000"/>
              <a:gd name="connsiteX61" fmla="*/ 5199846 w 6092533"/>
              <a:gd name="connsiteY61" fmla="*/ 2915570 h 6858000"/>
              <a:gd name="connsiteX62" fmla="*/ 5134441 w 6092533"/>
              <a:gd name="connsiteY62" fmla="*/ 3002187 h 6858000"/>
              <a:gd name="connsiteX63" fmla="*/ 5003633 w 6092533"/>
              <a:gd name="connsiteY63" fmla="*/ 3177189 h 6858000"/>
              <a:gd name="connsiteX64" fmla="*/ 4867519 w 6092533"/>
              <a:gd name="connsiteY64" fmla="*/ 3352191 h 6858000"/>
              <a:gd name="connsiteX65" fmla="*/ 4729639 w 6092533"/>
              <a:gd name="connsiteY65" fmla="*/ 3530728 h 6858000"/>
              <a:gd name="connsiteX66" fmla="*/ 4446807 w 6092533"/>
              <a:gd name="connsiteY66" fmla="*/ 3891338 h 6858000"/>
              <a:gd name="connsiteX67" fmla="*/ 4303624 w 6092533"/>
              <a:gd name="connsiteY67" fmla="*/ 4073411 h 6858000"/>
              <a:gd name="connsiteX68" fmla="*/ 4160440 w 6092533"/>
              <a:gd name="connsiteY68" fmla="*/ 4255484 h 6858000"/>
              <a:gd name="connsiteX69" fmla="*/ 4020792 w 6092533"/>
              <a:gd name="connsiteY69" fmla="*/ 4439324 h 6858000"/>
              <a:gd name="connsiteX70" fmla="*/ 3950084 w 6092533"/>
              <a:gd name="connsiteY70" fmla="*/ 4531245 h 6858000"/>
              <a:gd name="connsiteX71" fmla="*/ 3881144 w 6092533"/>
              <a:gd name="connsiteY71" fmla="*/ 4623165 h 6858000"/>
              <a:gd name="connsiteX72" fmla="*/ 3812204 w 6092533"/>
              <a:gd name="connsiteY72" fmla="*/ 4715085 h 6858000"/>
              <a:gd name="connsiteX73" fmla="*/ 3745032 w 6092533"/>
              <a:gd name="connsiteY73" fmla="*/ 4807005 h 6858000"/>
              <a:gd name="connsiteX74" fmla="*/ 3677859 w 6092533"/>
              <a:gd name="connsiteY74" fmla="*/ 4898926 h 6858000"/>
              <a:gd name="connsiteX75" fmla="*/ 3612454 w 6092533"/>
              <a:gd name="connsiteY75" fmla="*/ 4990846 h 6858000"/>
              <a:gd name="connsiteX76" fmla="*/ 3548817 w 6092533"/>
              <a:gd name="connsiteY76" fmla="*/ 5084534 h 6858000"/>
              <a:gd name="connsiteX77" fmla="*/ 3485180 w 6092533"/>
              <a:gd name="connsiteY77" fmla="*/ 5176454 h 6858000"/>
              <a:gd name="connsiteX78" fmla="*/ 3425079 w 6092533"/>
              <a:gd name="connsiteY78" fmla="*/ 5268374 h 6858000"/>
              <a:gd name="connsiteX79" fmla="*/ 3363209 w 6092533"/>
              <a:gd name="connsiteY79" fmla="*/ 5362062 h 6858000"/>
              <a:gd name="connsiteX80" fmla="*/ 3304875 w 6092533"/>
              <a:gd name="connsiteY80" fmla="*/ 5453983 h 6858000"/>
              <a:gd name="connsiteX81" fmla="*/ 3246541 w 6092533"/>
              <a:gd name="connsiteY81" fmla="*/ 5545903 h 6858000"/>
              <a:gd name="connsiteX82" fmla="*/ 3191742 w 6092533"/>
              <a:gd name="connsiteY82" fmla="*/ 5637823 h 6858000"/>
              <a:gd name="connsiteX83" fmla="*/ 3138712 w 6092533"/>
              <a:gd name="connsiteY83" fmla="*/ 5731511 h 6858000"/>
              <a:gd name="connsiteX84" fmla="*/ 3089216 w 6092533"/>
              <a:gd name="connsiteY84" fmla="*/ 5823431 h 6858000"/>
              <a:gd name="connsiteX85" fmla="*/ 3039721 w 6092533"/>
              <a:gd name="connsiteY85" fmla="*/ 5915351 h 6858000"/>
              <a:gd name="connsiteX86" fmla="*/ 2993760 w 6092533"/>
              <a:gd name="connsiteY86" fmla="*/ 6007272 h 6858000"/>
              <a:gd name="connsiteX87" fmla="*/ 2949568 w 6092533"/>
              <a:gd name="connsiteY87" fmla="*/ 6099192 h 6858000"/>
              <a:gd name="connsiteX88" fmla="*/ 2907143 w 6092533"/>
              <a:gd name="connsiteY88" fmla="*/ 6191112 h 6858000"/>
              <a:gd name="connsiteX89" fmla="*/ 2868254 w 6092533"/>
              <a:gd name="connsiteY89" fmla="*/ 6281265 h 6858000"/>
              <a:gd name="connsiteX90" fmla="*/ 2832900 w 6092533"/>
              <a:gd name="connsiteY90" fmla="*/ 6373185 h 6858000"/>
              <a:gd name="connsiteX91" fmla="*/ 2799314 w 6092533"/>
              <a:gd name="connsiteY91" fmla="*/ 6465105 h 6858000"/>
              <a:gd name="connsiteX92" fmla="*/ 2767495 w 6092533"/>
              <a:gd name="connsiteY92" fmla="*/ 6557025 h 6858000"/>
              <a:gd name="connsiteX93" fmla="*/ 2740980 w 6092533"/>
              <a:gd name="connsiteY93" fmla="*/ 6647178 h 6858000"/>
              <a:gd name="connsiteX94" fmla="*/ 2716232 w 6092533"/>
              <a:gd name="connsiteY94" fmla="*/ 6737331 h 6858000"/>
              <a:gd name="connsiteX95" fmla="*/ 2695020 w 6092533"/>
              <a:gd name="connsiteY95" fmla="*/ 6827483 h 6858000"/>
              <a:gd name="connsiteX96" fmla="*/ 2688916 w 6092533"/>
              <a:gd name="connsiteY96" fmla="*/ 6858000 h 6858000"/>
              <a:gd name="connsiteX97" fmla="*/ 2495600 w 6092533"/>
              <a:gd name="connsiteY97" fmla="*/ 6858000 h 6858000"/>
              <a:gd name="connsiteX98" fmla="*/ 2309228 w 6092533"/>
              <a:gd name="connsiteY98" fmla="*/ 6858000 h 6858000"/>
              <a:gd name="connsiteX99" fmla="*/ 0 w 6092533"/>
              <a:gd name="connsiteY99" fmla="*/ 6858000 h 6858000"/>
              <a:gd name="connsiteX100" fmla="*/ 0 w 6092533"/>
              <a:gd name="connsiteY100" fmla="*/ 6669088 h 6858000"/>
              <a:gd name="connsiteX101" fmla="*/ 0 w 6092533"/>
              <a:gd name="connsiteY101" fmla="*/ 63093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092533" h="6858000">
                <a:moveTo>
                  <a:pt x="0" y="0"/>
                </a:moveTo>
                <a:lnTo>
                  <a:pt x="335359" y="0"/>
                </a:lnTo>
                <a:lnTo>
                  <a:pt x="479376" y="0"/>
                </a:lnTo>
                <a:lnTo>
                  <a:pt x="1055344" y="0"/>
                </a:lnTo>
                <a:lnTo>
                  <a:pt x="1343471" y="0"/>
                </a:lnTo>
                <a:lnTo>
                  <a:pt x="2351584" y="0"/>
                </a:lnTo>
                <a:lnTo>
                  <a:pt x="4987704" y="0"/>
                </a:lnTo>
                <a:lnTo>
                  <a:pt x="5889029" y="0"/>
                </a:lnTo>
                <a:lnTo>
                  <a:pt x="5891016" y="4172"/>
                </a:lnTo>
                <a:lnTo>
                  <a:pt x="5910461" y="39526"/>
                </a:lnTo>
                <a:lnTo>
                  <a:pt x="5928137" y="76648"/>
                </a:lnTo>
                <a:lnTo>
                  <a:pt x="5944047" y="113770"/>
                </a:lnTo>
                <a:lnTo>
                  <a:pt x="5958188" y="150891"/>
                </a:lnTo>
                <a:lnTo>
                  <a:pt x="5972330" y="188013"/>
                </a:lnTo>
                <a:lnTo>
                  <a:pt x="5986472" y="226902"/>
                </a:lnTo>
                <a:lnTo>
                  <a:pt x="5998845" y="264024"/>
                </a:lnTo>
                <a:lnTo>
                  <a:pt x="6011219" y="302913"/>
                </a:lnTo>
                <a:lnTo>
                  <a:pt x="6032431" y="378924"/>
                </a:lnTo>
                <a:lnTo>
                  <a:pt x="6041270" y="417813"/>
                </a:lnTo>
                <a:lnTo>
                  <a:pt x="6050108" y="456703"/>
                </a:lnTo>
                <a:lnTo>
                  <a:pt x="6064250" y="534482"/>
                </a:lnTo>
                <a:lnTo>
                  <a:pt x="6071321" y="575139"/>
                </a:lnTo>
                <a:lnTo>
                  <a:pt x="6076624" y="614028"/>
                </a:lnTo>
                <a:lnTo>
                  <a:pt x="6080159" y="652917"/>
                </a:lnTo>
                <a:lnTo>
                  <a:pt x="6085462" y="691807"/>
                </a:lnTo>
                <a:lnTo>
                  <a:pt x="6090765" y="771353"/>
                </a:lnTo>
                <a:lnTo>
                  <a:pt x="6092533" y="850899"/>
                </a:lnTo>
                <a:lnTo>
                  <a:pt x="6092533" y="891556"/>
                </a:lnTo>
                <a:lnTo>
                  <a:pt x="6092533" y="932213"/>
                </a:lnTo>
                <a:lnTo>
                  <a:pt x="6090765" y="971103"/>
                </a:lnTo>
                <a:lnTo>
                  <a:pt x="6088998" y="1009992"/>
                </a:lnTo>
                <a:lnTo>
                  <a:pt x="6085462" y="1050649"/>
                </a:lnTo>
                <a:lnTo>
                  <a:pt x="6083695" y="1089538"/>
                </a:lnTo>
                <a:lnTo>
                  <a:pt x="6073088" y="1167317"/>
                </a:lnTo>
                <a:lnTo>
                  <a:pt x="6062482" y="1246863"/>
                </a:lnTo>
                <a:lnTo>
                  <a:pt x="6055412" y="1285753"/>
                </a:lnTo>
                <a:lnTo>
                  <a:pt x="6048341" y="1322874"/>
                </a:lnTo>
                <a:lnTo>
                  <a:pt x="6030664" y="1400653"/>
                </a:lnTo>
                <a:lnTo>
                  <a:pt x="6021825" y="1437775"/>
                </a:lnTo>
                <a:lnTo>
                  <a:pt x="6011219" y="1476664"/>
                </a:lnTo>
                <a:lnTo>
                  <a:pt x="5988239" y="1550907"/>
                </a:lnTo>
                <a:lnTo>
                  <a:pt x="5975866" y="1588029"/>
                </a:lnTo>
                <a:lnTo>
                  <a:pt x="5963491" y="1625151"/>
                </a:lnTo>
                <a:lnTo>
                  <a:pt x="5951117" y="1662272"/>
                </a:lnTo>
                <a:lnTo>
                  <a:pt x="5936976" y="1699394"/>
                </a:lnTo>
                <a:lnTo>
                  <a:pt x="5922834" y="1734748"/>
                </a:lnTo>
                <a:lnTo>
                  <a:pt x="5906925" y="1770102"/>
                </a:lnTo>
                <a:lnTo>
                  <a:pt x="5889249" y="1805456"/>
                </a:lnTo>
                <a:lnTo>
                  <a:pt x="5873339" y="1840810"/>
                </a:lnTo>
                <a:lnTo>
                  <a:pt x="5834449" y="1920356"/>
                </a:lnTo>
                <a:lnTo>
                  <a:pt x="5793792" y="1999902"/>
                </a:lnTo>
                <a:lnTo>
                  <a:pt x="5749600" y="2079449"/>
                </a:lnTo>
                <a:lnTo>
                  <a:pt x="5703640" y="2160763"/>
                </a:lnTo>
                <a:lnTo>
                  <a:pt x="5655912" y="2242077"/>
                </a:lnTo>
                <a:lnTo>
                  <a:pt x="5604649" y="2325159"/>
                </a:lnTo>
                <a:lnTo>
                  <a:pt x="5551619" y="2406473"/>
                </a:lnTo>
                <a:lnTo>
                  <a:pt x="5496819" y="2491322"/>
                </a:lnTo>
                <a:lnTo>
                  <a:pt x="5442021" y="2574404"/>
                </a:lnTo>
                <a:lnTo>
                  <a:pt x="5383687" y="2659254"/>
                </a:lnTo>
                <a:lnTo>
                  <a:pt x="5323585" y="2744103"/>
                </a:lnTo>
                <a:lnTo>
                  <a:pt x="5261717" y="2828952"/>
                </a:lnTo>
                <a:lnTo>
                  <a:pt x="5199846" y="2915570"/>
                </a:lnTo>
                <a:lnTo>
                  <a:pt x="5134441" y="3002187"/>
                </a:lnTo>
                <a:lnTo>
                  <a:pt x="5003633" y="3177189"/>
                </a:lnTo>
                <a:lnTo>
                  <a:pt x="4867519" y="3352191"/>
                </a:lnTo>
                <a:lnTo>
                  <a:pt x="4729639" y="3530728"/>
                </a:lnTo>
                <a:lnTo>
                  <a:pt x="4446807" y="3891338"/>
                </a:lnTo>
                <a:lnTo>
                  <a:pt x="4303624" y="4073411"/>
                </a:lnTo>
                <a:lnTo>
                  <a:pt x="4160440" y="4255484"/>
                </a:lnTo>
                <a:lnTo>
                  <a:pt x="4020792" y="4439324"/>
                </a:lnTo>
                <a:lnTo>
                  <a:pt x="3950084" y="4531245"/>
                </a:lnTo>
                <a:lnTo>
                  <a:pt x="3881144" y="4623165"/>
                </a:lnTo>
                <a:lnTo>
                  <a:pt x="3812204" y="4715085"/>
                </a:lnTo>
                <a:lnTo>
                  <a:pt x="3745032" y="4807005"/>
                </a:lnTo>
                <a:lnTo>
                  <a:pt x="3677859" y="4898926"/>
                </a:lnTo>
                <a:lnTo>
                  <a:pt x="3612454" y="4990846"/>
                </a:lnTo>
                <a:lnTo>
                  <a:pt x="3548817" y="5084534"/>
                </a:lnTo>
                <a:lnTo>
                  <a:pt x="3485180" y="5176454"/>
                </a:lnTo>
                <a:lnTo>
                  <a:pt x="3425079" y="5268374"/>
                </a:lnTo>
                <a:lnTo>
                  <a:pt x="3363209" y="5362062"/>
                </a:lnTo>
                <a:lnTo>
                  <a:pt x="3304875" y="5453983"/>
                </a:lnTo>
                <a:lnTo>
                  <a:pt x="3246541" y="5545903"/>
                </a:lnTo>
                <a:lnTo>
                  <a:pt x="3191742" y="5637823"/>
                </a:lnTo>
                <a:lnTo>
                  <a:pt x="3138712" y="5731511"/>
                </a:lnTo>
                <a:lnTo>
                  <a:pt x="3089216" y="5823431"/>
                </a:lnTo>
                <a:lnTo>
                  <a:pt x="3039721" y="5915351"/>
                </a:lnTo>
                <a:lnTo>
                  <a:pt x="2993760" y="6007272"/>
                </a:lnTo>
                <a:lnTo>
                  <a:pt x="2949568" y="6099192"/>
                </a:lnTo>
                <a:lnTo>
                  <a:pt x="2907143" y="6191112"/>
                </a:lnTo>
                <a:lnTo>
                  <a:pt x="2868254" y="6281265"/>
                </a:lnTo>
                <a:lnTo>
                  <a:pt x="2832900" y="6373185"/>
                </a:lnTo>
                <a:lnTo>
                  <a:pt x="2799314" y="6465105"/>
                </a:lnTo>
                <a:lnTo>
                  <a:pt x="2767495" y="6557025"/>
                </a:lnTo>
                <a:lnTo>
                  <a:pt x="2740980" y="6647178"/>
                </a:lnTo>
                <a:lnTo>
                  <a:pt x="2716232" y="6737331"/>
                </a:lnTo>
                <a:lnTo>
                  <a:pt x="2695020" y="6827483"/>
                </a:lnTo>
                <a:lnTo>
                  <a:pt x="2688916" y="6858000"/>
                </a:lnTo>
                <a:lnTo>
                  <a:pt x="2495600" y="6858000"/>
                </a:lnTo>
                <a:lnTo>
                  <a:pt x="2309228"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l">
              <a:buFontTx/>
              <a:buNone/>
              <a:defRPr sz="1000">
                <a:latin typeface="+mn-lt"/>
              </a:defRPr>
            </a:lvl1pPr>
          </a:lstStyle>
          <a:p>
            <a:r>
              <a:rPr lang="en-US"/>
              <a:t>Click icon to add picture</a:t>
            </a:r>
            <a:endParaRPr lang="fi-FI"/>
          </a:p>
        </p:txBody>
      </p:sp>
      <p:sp>
        <p:nvSpPr>
          <p:cNvPr id="10" name="Title 9"/>
          <p:cNvSpPr>
            <a:spLocks noGrp="1"/>
          </p:cNvSpPr>
          <p:nvPr>
            <p:ph type="title"/>
          </p:nvPr>
        </p:nvSpPr>
        <p:spPr>
          <a:xfrm>
            <a:off x="6672063" y="1773238"/>
            <a:ext cx="4896049" cy="1080964"/>
          </a:xfrm>
        </p:spPr>
        <p:txBody>
          <a:bodyPr/>
          <a:lstStyle>
            <a:lvl1pPr>
              <a:defRPr>
                <a:solidFill>
                  <a:schemeClr val="bg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2BEDF262-22CF-449C-AAD7-9DDB1B759EDD}"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23" name="Content Placeholder 2">
            <a:extLst>
              <a:ext uri="{FF2B5EF4-FFF2-40B4-BE49-F238E27FC236}">
                <a16:creationId xmlns:a16="http://schemas.microsoft.com/office/drawing/2014/main" id="{8705ABBA-42AE-28C6-340E-9FD442E80324}"/>
              </a:ext>
            </a:extLst>
          </p:cNvPr>
          <p:cNvSpPr>
            <a:spLocks noGrp="1"/>
          </p:cNvSpPr>
          <p:nvPr>
            <p:ph idx="1"/>
          </p:nvPr>
        </p:nvSpPr>
        <p:spPr>
          <a:xfrm>
            <a:off x="6672064" y="2996952"/>
            <a:ext cx="4896048" cy="31688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4" name="Freeform 6">
            <a:extLst>
              <a:ext uri="{FF2B5EF4-FFF2-40B4-BE49-F238E27FC236}">
                <a16:creationId xmlns:a16="http://schemas.microsoft.com/office/drawing/2014/main" id="{5D46E308-E890-A906-8F94-5AA6AC30ACDE}"/>
              </a:ext>
              <a:ext uri="{C183D7F6-B498-43B3-948B-1728B52AA6E4}">
                <adec:decorative xmlns:adec="http://schemas.microsoft.com/office/drawing/2017/decorative" val="1"/>
              </a:ext>
            </a:extLst>
          </p:cNvPr>
          <p:cNvSpPr>
            <a:spLocks noChangeAspect="1" noEditPoints="1"/>
          </p:cNvSpPr>
          <p:nvPr userDrawn="1"/>
        </p:nvSpPr>
        <p:spPr bwMode="auto">
          <a:xfrm>
            <a:off x="11251724" y="476250"/>
            <a:ext cx="316884" cy="720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7275850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itle and Half Picture 4">
    <p:bg>
      <p:bgPr>
        <a:solidFill>
          <a:schemeClr val="accent2"/>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64ACFC97-E08E-9599-60AA-48EEB4A8D795}"/>
              </a:ext>
              <a:ext uri="{C183D7F6-B498-43B3-948B-1728B52AA6E4}">
                <adec:decorative xmlns:adec="http://schemas.microsoft.com/office/drawing/2017/decorative" val="1"/>
              </a:ext>
            </a:extLst>
          </p:cNvPr>
          <p:cNvSpPr>
            <a:spLocks noGrp="1"/>
          </p:cNvSpPr>
          <p:nvPr>
            <p:ph type="pic" sz="quarter" idx="14"/>
          </p:nvPr>
        </p:nvSpPr>
        <p:spPr>
          <a:xfrm>
            <a:off x="1" y="0"/>
            <a:ext cx="6092533" cy="6858000"/>
          </a:xfrm>
          <a:custGeom>
            <a:avLst/>
            <a:gdLst>
              <a:gd name="connsiteX0" fmla="*/ 0 w 6092533"/>
              <a:gd name="connsiteY0" fmla="*/ 0 h 6858000"/>
              <a:gd name="connsiteX1" fmla="*/ 335359 w 6092533"/>
              <a:gd name="connsiteY1" fmla="*/ 0 h 6858000"/>
              <a:gd name="connsiteX2" fmla="*/ 479376 w 6092533"/>
              <a:gd name="connsiteY2" fmla="*/ 0 h 6858000"/>
              <a:gd name="connsiteX3" fmla="*/ 1055344 w 6092533"/>
              <a:gd name="connsiteY3" fmla="*/ 0 h 6858000"/>
              <a:gd name="connsiteX4" fmla="*/ 1343471 w 6092533"/>
              <a:gd name="connsiteY4" fmla="*/ 0 h 6858000"/>
              <a:gd name="connsiteX5" fmla="*/ 2351584 w 6092533"/>
              <a:gd name="connsiteY5" fmla="*/ 0 h 6858000"/>
              <a:gd name="connsiteX6" fmla="*/ 4987704 w 6092533"/>
              <a:gd name="connsiteY6" fmla="*/ 0 h 6858000"/>
              <a:gd name="connsiteX7" fmla="*/ 5889029 w 6092533"/>
              <a:gd name="connsiteY7" fmla="*/ 0 h 6858000"/>
              <a:gd name="connsiteX8" fmla="*/ 5891016 w 6092533"/>
              <a:gd name="connsiteY8" fmla="*/ 4172 h 6858000"/>
              <a:gd name="connsiteX9" fmla="*/ 5910461 w 6092533"/>
              <a:gd name="connsiteY9" fmla="*/ 39526 h 6858000"/>
              <a:gd name="connsiteX10" fmla="*/ 5928137 w 6092533"/>
              <a:gd name="connsiteY10" fmla="*/ 76648 h 6858000"/>
              <a:gd name="connsiteX11" fmla="*/ 5944047 w 6092533"/>
              <a:gd name="connsiteY11" fmla="*/ 113770 h 6858000"/>
              <a:gd name="connsiteX12" fmla="*/ 5958188 w 6092533"/>
              <a:gd name="connsiteY12" fmla="*/ 150891 h 6858000"/>
              <a:gd name="connsiteX13" fmla="*/ 5972330 w 6092533"/>
              <a:gd name="connsiteY13" fmla="*/ 188013 h 6858000"/>
              <a:gd name="connsiteX14" fmla="*/ 5986472 w 6092533"/>
              <a:gd name="connsiteY14" fmla="*/ 226902 h 6858000"/>
              <a:gd name="connsiteX15" fmla="*/ 5998845 w 6092533"/>
              <a:gd name="connsiteY15" fmla="*/ 264024 h 6858000"/>
              <a:gd name="connsiteX16" fmla="*/ 6011219 w 6092533"/>
              <a:gd name="connsiteY16" fmla="*/ 302913 h 6858000"/>
              <a:gd name="connsiteX17" fmla="*/ 6032431 w 6092533"/>
              <a:gd name="connsiteY17" fmla="*/ 378924 h 6858000"/>
              <a:gd name="connsiteX18" fmla="*/ 6041270 w 6092533"/>
              <a:gd name="connsiteY18" fmla="*/ 417813 h 6858000"/>
              <a:gd name="connsiteX19" fmla="*/ 6050108 w 6092533"/>
              <a:gd name="connsiteY19" fmla="*/ 456703 h 6858000"/>
              <a:gd name="connsiteX20" fmla="*/ 6064250 w 6092533"/>
              <a:gd name="connsiteY20" fmla="*/ 534482 h 6858000"/>
              <a:gd name="connsiteX21" fmla="*/ 6071321 w 6092533"/>
              <a:gd name="connsiteY21" fmla="*/ 575139 h 6858000"/>
              <a:gd name="connsiteX22" fmla="*/ 6076624 w 6092533"/>
              <a:gd name="connsiteY22" fmla="*/ 614028 h 6858000"/>
              <a:gd name="connsiteX23" fmla="*/ 6080159 w 6092533"/>
              <a:gd name="connsiteY23" fmla="*/ 652917 h 6858000"/>
              <a:gd name="connsiteX24" fmla="*/ 6085462 w 6092533"/>
              <a:gd name="connsiteY24" fmla="*/ 691807 h 6858000"/>
              <a:gd name="connsiteX25" fmla="*/ 6090765 w 6092533"/>
              <a:gd name="connsiteY25" fmla="*/ 771353 h 6858000"/>
              <a:gd name="connsiteX26" fmla="*/ 6092533 w 6092533"/>
              <a:gd name="connsiteY26" fmla="*/ 850899 h 6858000"/>
              <a:gd name="connsiteX27" fmla="*/ 6092533 w 6092533"/>
              <a:gd name="connsiteY27" fmla="*/ 891556 h 6858000"/>
              <a:gd name="connsiteX28" fmla="*/ 6092533 w 6092533"/>
              <a:gd name="connsiteY28" fmla="*/ 932213 h 6858000"/>
              <a:gd name="connsiteX29" fmla="*/ 6090765 w 6092533"/>
              <a:gd name="connsiteY29" fmla="*/ 971103 h 6858000"/>
              <a:gd name="connsiteX30" fmla="*/ 6088998 w 6092533"/>
              <a:gd name="connsiteY30" fmla="*/ 1009992 h 6858000"/>
              <a:gd name="connsiteX31" fmla="*/ 6085462 w 6092533"/>
              <a:gd name="connsiteY31" fmla="*/ 1050649 h 6858000"/>
              <a:gd name="connsiteX32" fmla="*/ 6083695 w 6092533"/>
              <a:gd name="connsiteY32" fmla="*/ 1089538 h 6858000"/>
              <a:gd name="connsiteX33" fmla="*/ 6073088 w 6092533"/>
              <a:gd name="connsiteY33" fmla="*/ 1167317 h 6858000"/>
              <a:gd name="connsiteX34" fmla="*/ 6062482 w 6092533"/>
              <a:gd name="connsiteY34" fmla="*/ 1246863 h 6858000"/>
              <a:gd name="connsiteX35" fmla="*/ 6055412 w 6092533"/>
              <a:gd name="connsiteY35" fmla="*/ 1285753 h 6858000"/>
              <a:gd name="connsiteX36" fmla="*/ 6048341 w 6092533"/>
              <a:gd name="connsiteY36" fmla="*/ 1322874 h 6858000"/>
              <a:gd name="connsiteX37" fmla="*/ 6030664 w 6092533"/>
              <a:gd name="connsiteY37" fmla="*/ 1400653 h 6858000"/>
              <a:gd name="connsiteX38" fmla="*/ 6021825 w 6092533"/>
              <a:gd name="connsiteY38" fmla="*/ 1437775 h 6858000"/>
              <a:gd name="connsiteX39" fmla="*/ 6011219 w 6092533"/>
              <a:gd name="connsiteY39" fmla="*/ 1476664 h 6858000"/>
              <a:gd name="connsiteX40" fmla="*/ 5988239 w 6092533"/>
              <a:gd name="connsiteY40" fmla="*/ 1550907 h 6858000"/>
              <a:gd name="connsiteX41" fmla="*/ 5975866 w 6092533"/>
              <a:gd name="connsiteY41" fmla="*/ 1588029 h 6858000"/>
              <a:gd name="connsiteX42" fmla="*/ 5963491 w 6092533"/>
              <a:gd name="connsiteY42" fmla="*/ 1625151 h 6858000"/>
              <a:gd name="connsiteX43" fmla="*/ 5951117 w 6092533"/>
              <a:gd name="connsiteY43" fmla="*/ 1662272 h 6858000"/>
              <a:gd name="connsiteX44" fmla="*/ 5936976 w 6092533"/>
              <a:gd name="connsiteY44" fmla="*/ 1699394 h 6858000"/>
              <a:gd name="connsiteX45" fmla="*/ 5922834 w 6092533"/>
              <a:gd name="connsiteY45" fmla="*/ 1734748 h 6858000"/>
              <a:gd name="connsiteX46" fmla="*/ 5906925 w 6092533"/>
              <a:gd name="connsiteY46" fmla="*/ 1770102 h 6858000"/>
              <a:gd name="connsiteX47" fmla="*/ 5889249 w 6092533"/>
              <a:gd name="connsiteY47" fmla="*/ 1805456 h 6858000"/>
              <a:gd name="connsiteX48" fmla="*/ 5873339 w 6092533"/>
              <a:gd name="connsiteY48" fmla="*/ 1840810 h 6858000"/>
              <a:gd name="connsiteX49" fmla="*/ 5834449 w 6092533"/>
              <a:gd name="connsiteY49" fmla="*/ 1920356 h 6858000"/>
              <a:gd name="connsiteX50" fmla="*/ 5793792 w 6092533"/>
              <a:gd name="connsiteY50" fmla="*/ 1999902 h 6858000"/>
              <a:gd name="connsiteX51" fmla="*/ 5749600 w 6092533"/>
              <a:gd name="connsiteY51" fmla="*/ 2079449 h 6858000"/>
              <a:gd name="connsiteX52" fmla="*/ 5703640 w 6092533"/>
              <a:gd name="connsiteY52" fmla="*/ 2160763 h 6858000"/>
              <a:gd name="connsiteX53" fmla="*/ 5655912 w 6092533"/>
              <a:gd name="connsiteY53" fmla="*/ 2242077 h 6858000"/>
              <a:gd name="connsiteX54" fmla="*/ 5604649 w 6092533"/>
              <a:gd name="connsiteY54" fmla="*/ 2325159 h 6858000"/>
              <a:gd name="connsiteX55" fmla="*/ 5551619 w 6092533"/>
              <a:gd name="connsiteY55" fmla="*/ 2406473 h 6858000"/>
              <a:gd name="connsiteX56" fmla="*/ 5496819 w 6092533"/>
              <a:gd name="connsiteY56" fmla="*/ 2491322 h 6858000"/>
              <a:gd name="connsiteX57" fmla="*/ 5442021 w 6092533"/>
              <a:gd name="connsiteY57" fmla="*/ 2574404 h 6858000"/>
              <a:gd name="connsiteX58" fmla="*/ 5383687 w 6092533"/>
              <a:gd name="connsiteY58" fmla="*/ 2659254 h 6858000"/>
              <a:gd name="connsiteX59" fmla="*/ 5323585 w 6092533"/>
              <a:gd name="connsiteY59" fmla="*/ 2744103 h 6858000"/>
              <a:gd name="connsiteX60" fmla="*/ 5261717 w 6092533"/>
              <a:gd name="connsiteY60" fmla="*/ 2828952 h 6858000"/>
              <a:gd name="connsiteX61" fmla="*/ 5199846 w 6092533"/>
              <a:gd name="connsiteY61" fmla="*/ 2915570 h 6858000"/>
              <a:gd name="connsiteX62" fmla="*/ 5134441 w 6092533"/>
              <a:gd name="connsiteY62" fmla="*/ 3002187 h 6858000"/>
              <a:gd name="connsiteX63" fmla="*/ 5003633 w 6092533"/>
              <a:gd name="connsiteY63" fmla="*/ 3177189 h 6858000"/>
              <a:gd name="connsiteX64" fmla="*/ 4867519 w 6092533"/>
              <a:gd name="connsiteY64" fmla="*/ 3352191 h 6858000"/>
              <a:gd name="connsiteX65" fmla="*/ 4729639 w 6092533"/>
              <a:gd name="connsiteY65" fmla="*/ 3530728 h 6858000"/>
              <a:gd name="connsiteX66" fmla="*/ 4446807 w 6092533"/>
              <a:gd name="connsiteY66" fmla="*/ 3891338 h 6858000"/>
              <a:gd name="connsiteX67" fmla="*/ 4303624 w 6092533"/>
              <a:gd name="connsiteY67" fmla="*/ 4073411 h 6858000"/>
              <a:gd name="connsiteX68" fmla="*/ 4160440 w 6092533"/>
              <a:gd name="connsiteY68" fmla="*/ 4255484 h 6858000"/>
              <a:gd name="connsiteX69" fmla="*/ 4020792 w 6092533"/>
              <a:gd name="connsiteY69" fmla="*/ 4439324 h 6858000"/>
              <a:gd name="connsiteX70" fmla="*/ 3950084 w 6092533"/>
              <a:gd name="connsiteY70" fmla="*/ 4531245 h 6858000"/>
              <a:gd name="connsiteX71" fmla="*/ 3881144 w 6092533"/>
              <a:gd name="connsiteY71" fmla="*/ 4623165 h 6858000"/>
              <a:gd name="connsiteX72" fmla="*/ 3812204 w 6092533"/>
              <a:gd name="connsiteY72" fmla="*/ 4715085 h 6858000"/>
              <a:gd name="connsiteX73" fmla="*/ 3745032 w 6092533"/>
              <a:gd name="connsiteY73" fmla="*/ 4807005 h 6858000"/>
              <a:gd name="connsiteX74" fmla="*/ 3677859 w 6092533"/>
              <a:gd name="connsiteY74" fmla="*/ 4898926 h 6858000"/>
              <a:gd name="connsiteX75" fmla="*/ 3612454 w 6092533"/>
              <a:gd name="connsiteY75" fmla="*/ 4990846 h 6858000"/>
              <a:gd name="connsiteX76" fmla="*/ 3548817 w 6092533"/>
              <a:gd name="connsiteY76" fmla="*/ 5084534 h 6858000"/>
              <a:gd name="connsiteX77" fmla="*/ 3485180 w 6092533"/>
              <a:gd name="connsiteY77" fmla="*/ 5176454 h 6858000"/>
              <a:gd name="connsiteX78" fmla="*/ 3425079 w 6092533"/>
              <a:gd name="connsiteY78" fmla="*/ 5268374 h 6858000"/>
              <a:gd name="connsiteX79" fmla="*/ 3363209 w 6092533"/>
              <a:gd name="connsiteY79" fmla="*/ 5362062 h 6858000"/>
              <a:gd name="connsiteX80" fmla="*/ 3304875 w 6092533"/>
              <a:gd name="connsiteY80" fmla="*/ 5453983 h 6858000"/>
              <a:gd name="connsiteX81" fmla="*/ 3246541 w 6092533"/>
              <a:gd name="connsiteY81" fmla="*/ 5545903 h 6858000"/>
              <a:gd name="connsiteX82" fmla="*/ 3191742 w 6092533"/>
              <a:gd name="connsiteY82" fmla="*/ 5637823 h 6858000"/>
              <a:gd name="connsiteX83" fmla="*/ 3138712 w 6092533"/>
              <a:gd name="connsiteY83" fmla="*/ 5731511 h 6858000"/>
              <a:gd name="connsiteX84" fmla="*/ 3089216 w 6092533"/>
              <a:gd name="connsiteY84" fmla="*/ 5823431 h 6858000"/>
              <a:gd name="connsiteX85" fmla="*/ 3039721 w 6092533"/>
              <a:gd name="connsiteY85" fmla="*/ 5915351 h 6858000"/>
              <a:gd name="connsiteX86" fmla="*/ 2993760 w 6092533"/>
              <a:gd name="connsiteY86" fmla="*/ 6007272 h 6858000"/>
              <a:gd name="connsiteX87" fmla="*/ 2949568 w 6092533"/>
              <a:gd name="connsiteY87" fmla="*/ 6099192 h 6858000"/>
              <a:gd name="connsiteX88" fmla="*/ 2907143 w 6092533"/>
              <a:gd name="connsiteY88" fmla="*/ 6191112 h 6858000"/>
              <a:gd name="connsiteX89" fmla="*/ 2868254 w 6092533"/>
              <a:gd name="connsiteY89" fmla="*/ 6281265 h 6858000"/>
              <a:gd name="connsiteX90" fmla="*/ 2832900 w 6092533"/>
              <a:gd name="connsiteY90" fmla="*/ 6373185 h 6858000"/>
              <a:gd name="connsiteX91" fmla="*/ 2799314 w 6092533"/>
              <a:gd name="connsiteY91" fmla="*/ 6465105 h 6858000"/>
              <a:gd name="connsiteX92" fmla="*/ 2767495 w 6092533"/>
              <a:gd name="connsiteY92" fmla="*/ 6557025 h 6858000"/>
              <a:gd name="connsiteX93" fmla="*/ 2740980 w 6092533"/>
              <a:gd name="connsiteY93" fmla="*/ 6647178 h 6858000"/>
              <a:gd name="connsiteX94" fmla="*/ 2716232 w 6092533"/>
              <a:gd name="connsiteY94" fmla="*/ 6737331 h 6858000"/>
              <a:gd name="connsiteX95" fmla="*/ 2695020 w 6092533"/>
              <a:gd name="connsiteY95" fmla="*/ 6827483 h 6858000"/>
              <a:gd name="connsiteX96" fmla="*/ 2688916 w 6092533"/>
              <a:gd name="connsiteY96" fmla="*/ 6858000 h 6858000"/>
              <a:gd name="connsiteX97" fmla="*/ 2495600 w 6092533"/>
              <a:gd name="connsiteY97" fmla="*/ 6858000 h 6858000"/>
              <a:gd name="connsiteX98" fmla="*/ 2309228 w 6092533"/>
              <a:gd name="connsiteY98" fmla="*/ 6858000 h 6858000"/>
              <a:gd name="connsiteX99" fmla="*/ 0 w 6092533"/>
              <a:gd name="connsiteY99" fmla="*/ 6858000 h 6858000"/>
              <a:gd name="connsiteX100" fmla="*/ 0 w 6092533"/>
              <a:gd name="connsiteY100" fmla="*/ 6669088 h 6858000"/>
              <a:gd name="connsiteX101" fmla="*/ 0 w 6092533"/>
              <a:gd name="connsiteY101" fmla="*/ 630932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092533" h="6858000">
                <a:moveTo>
                  <a:pt x="0" y="0"/>
                </a:moveTo>
                <a:lnTo>
                  <a:pt x="335359" y="0"/>
                </a:lnTo>
                <a:lnTo>
                  <a:pt x="479376" y="0"/>
                </a:lnTo>
                <a:lnTo>
                  <a:pt x="1055344" y="0"/>
                </a:lnTo>
                <a:lnTo>
                  <a:pt x="1343471" y="0"/>
                </a:lnTo>
                <a:lnTo>
                  <a:pt x="2351584" y="0"/>
                </a:lnTo>
                <a:lnTo>
                  <a:pt x="4987704" y="0"/>
                </a:lnTo>
                <a:lnTo>
                  <a:pt x="5889029" y="0"/>
                </a:lnTo>
                <a:lnTo>
                  <a:pt x="5891016" y="4172"/>
                </a:lnTo>
                <a:lnTo>
                  <a:pt x="5910461" y="39526"/>
                </a:lnTo>
                <a:lnTo>
                  <a:pt x="5928137" y="76648"/>
                </a:lnTo>
                <a:lnTo>
                  <a:pt x="5944047" y="113770"/>
                </a:lnTo>
                <a:lnTo>
                  <a:pt x="5958188" y="150891"/>
                </a:lnTo>
                <a:lnTo>
                  <a:pt x="5972330" y="188013"/>
                </a:lnTo>
                <a:lnTo>
                  <a:pt x="5986472" y="226902"/>
                </a:lnTo>
                <a:lnTo>
                  <a:pt x="5998845" y="264024"/>
                </a:lnTo>
                <a:lnTo>
                  <a:pt x="6011219" y="302913"/>
                </a:lnTo>
                <a:lnTo>
                  <a:pt x="6032431" y="378924"/>
                </a:lnTo>
                <a:lnTo>
                  <a:pt x="6041270" y="417813"/>
                </a:lnTo>
                <a:lnTo>
                  <a:pt x="6050108" y="456703"/>
                </a:lnTo>
                <a:lnTo>
                  <a:pt x="6064250" y="534482"/>
                </a:lnTo>
                <a:lnTo>
                  <a:pt x="6071321" y="575139"/>
                </a:lnTo>
                <a:lnTo>
                  <a:pt x="6076624" y="614028"/>
                </a:lnTo>
                <a:lnTo>
                  <a:pt x="6080159" y="652917"/>
                </a:lnTo>
                <a:lnTo>
                  <a:pt x="6085462" y="691807"/>
                </a:lnTo>
                <a:lnTo>
                  <a:pt x="6090765" y="771353"/>
                </a:lnTo>
                <a:lnTo>
                  <a:pt x="6092533" y="850899"/>
                </a:lnTo>
                <a:lnTo>
                  <a:pt x="6092533" y="891556"/>
                </a:lnTo>
                <a:lnTo>
                  <a:pt x="6092533" y="932213"/>
                </a:lnTo>
                <a:lnTo>
                  <a:pt x="6090765" y="971103"/>
                </a:lnTo>
                <a:lnTo>
                  <a:pt x="6088998" y="1009992"/>
                </a:lnTo>
                <a:lnTo>
                  <a:pt x="6085462" y="1050649"/>
                </a:lnTo>
                <a:lnTo>
                  <a:pt x="6083695" y="1089538"/>
                </a:lnTo>
                <a:lnTo>
                  <a:pt x="6073088" y="1167317"/>
                </a:lnTo>
                <a:lnTo>
                  <a:pt x="6062482" y="1246863"/>
                </a:lnTo>
                <a:lnTo>
                  <a:pt x="6055412" y="1285753"/>
                </a:lnTo>
                <a:lnTo>
                  <a:pt x="6048341" y="1322874"/>
                </a:lnTo>
                <a:lnTo>
                  <a:pt x="6030664" y="1400653"/>
                </a:lnTo>
                <a:lnTo>
                  <a:pt x="6021825" y="1437775"/>
                </a:lnTo>
                <a:lnTo>
                  <a:pt x="6011219" y="1476664"/>
                </a:lnTo>
                <a:lnTo>
                  <a:pt x="5988239" y="1550907"/>
                </a:lnTo>
                <a:lnTo>
                  <a:pt x="5975866" y="1588029"/>
                </a:lnTo>
                <a:lnTo>
                  <a:pt x="5963491" y="1625151"/>
                </a:lnTo>
                <a:lnTo>
                  <a:pt x="5951117" y="1662272"/>
                </a:lnTo>
                <a:lnTo>
                  <a:pt x="5936976" y="1699394"/>
                </a:lnTo>
                <a:lnTo>
                  <a:pt x="5922834" y="1734748"/>
                </a:lnTo>
                <a:lnTo>
                  <a:pt x="5906925" y="1770102"/>
                </a:lnTo>
                <a:lnTo>
                  <a:pt x="5889249" y="1805456"/>
                </a:lnTo>
                <a:lnTo>
                  <a:pt x="5873339" y="1840810"/>
                </a:lnTo>
                <a:lnTo>
                  <a:pt x="5834449" y="1920356"/>
                </a:lnTo>
                <a:lnTo>
                  <a:pt x="5793792" y="1999902"/>
                </a:lnTo>
                <a:lnTo>
                  <a:pt x="5749600" y="2079449"/>
                </a:lnTo>
                <a:lnTo>
                  <a:pt x="5703640" y="2160763"/>
                </a:lnTo>
                <a:lnTo>
                  <a:pt x="5655912" y="2242077"/>
                </a:lnTo>
                <a:lnTo>
                  <a:pt x="5604649" y="2325159"/>
                </a:lnTo>
                <a:lnTo>
                  <a:pt x="5551619" y="2406473"/>
                </a:lnTo>
                <a:lnTo>
                  <a:pt x="5496819" y="2491322"/>
                </a:lnTo>
                <a:lnTo>
                  <a:pt x="5442021" y="2574404"/>
                </a:lnTo>
                <a:lnTo>
                  <a:pt x="5383687" y="2659254"/>
                </a:lnTo>
                <a:lnTo>
                  <a:pt x="5323585" y="2744103"/>
                </a:lnTo>
                <a:lnTo>
                  <a:pt x="5261717" y="2828952"/>
                </a:lnTo>
                <a:lnTo>
                  <a:pt x="5199846" y="2915570"/>
                </a:lnTo>
                <a:lnTo>
                  <a:pt x="5134441" y="3002187"/>
                </a:lnTo>
                <a:lnTo>
                  <a:pt x="5003633" y="3177189"/>
                </a:lnTo>
                <a:lnTo>
                  <a:pt x="4867519" y="3352191"/>
                </a:lnTo>
                <a:lnTo>
                  <a:pt x="4729639" y="3530728"/>
                </a:lnTo>
                <a:lnTo>
                  <a:pt x="4446807" y="3891338"/>
                </a:lnTo>
                <a:lnTo>
                  <a:pt x="4303624" y="4073411"/>
                </a:lnTo>
                <a:lnTo>
                  <a:pt x="4160440" y="4255484"/>
                </a:lnTo>
                <a:lnTo>
                  <a:pt x="4020792" y="4439324"/>
                </a:lnTo>
                <a:lnTo>
                  <a:pt x="3950084" y="4531245"/>
                </a:lnTo>
                <a:lnTo>
                  <a:pt x="3881144" y="4623165"/>
                </a:lnTo>
                <a:lnTo>
                  <a:pt x="3812204" y="4715085"/>
                </a:lnTo>
                <a:lnTo>
                  <a:pt x="3745032" y="4807005"/>
                </a:lnTo>
                <a:lnTo>
                  <a:pt x="3677859" y="4898926"/>
                </a:lnTo>
                <a:lnTo>
                  <a:pt x="3612454" y="4990846"/>
                </a:lnTo>
                <a:lnTo>
                  <a:pt x="3548817" y="5084534"/>
                </a:lnTo>
                <a:lnTo>
                  <a:pt x="3485180" y="5176454"/>
                </a:lnTo>
                <a:lnTo>
                  <a:pt x="3425079" y="5268374"/>
                </a:lnTo>
                <a:lnTo>
                  <a:pt x="3363209" y="5362062"/>
                </a:lnTo>
                <a:lnTo>
                  <a:pt x="3304875" y="5453983"/>
                </a:lnTo>
                <a:lnTo>
                  <a:pt x="3246541" y="5545903"/>
                </a:lnTo>
                <a:lnTo>
                  <a:pt x="3191742" y="5637823"/>
                </a:lnTo>
                <a:lnTo>
                  <a:pt x="3138712" y="5731511"/>
                </a:lnTo>
                <a:lnTo>
                  <a:pt x="3089216" y="5823431"/>
                </a:lnTo>
                <a:lnTo>
                  <a:pt x="3039721" y="5915351"/>
                </a:lnTo>
                <a:lnTo>
                  <a:pt x="2993760" y="6007272"/>
                </a:lnTo>
                <a:lnTo>
                  <a:pt x="2949568" y="6099192"/>
                </a:lnTo>
                <a:lnTo>
                  <a:pt x="2907143" y="6191112"/>
                </a:lnTo>
                <a:lnTo>
                  <a:pt x="2868254" y="6281265"/>
                </a:lnTo>
                <a:lnTo>
                  <a:pt x="2832900" y="6373185"/>
                </a:lnTo>
                <a:lnTo>
                  <a:pt x="2799314" y="6465105"/>
                </a:lnTo>
                <a:lnTo>
                  <a:pt x="2767495" y="6557025"/>
                </a:lnTo>
                <a:lnTo>
                  <a:pt x="2740980" y="6647178"/>
                </a:lnTo>
                <a:lnTo>
                  <a:pt x="2716232" y="6737331"/>
                </a:lnTo>
                <a:lnTo>
                  <a:pt x="2695020" y="6827483"/>
                </a:lnTo>
                <a:lnTo>
                  <a:pt x="2688916" y="6858000"/>
                </a:lnTo>
                <a:lnTo>
                  <a:pt x="2495600" y="6858000"/>
                </a:lnTo>
                <a:lnTo>
                  <a:pt x="2309228"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wrap="square">
            <a:noAutofit/>
          </a:bodyPr>
          <a:lstStyle>
            <a:lvl1pPr marL="0" indent="0" algn="l">
              <a:buFontTx/>
              <a:buNone/>
              <a:defRPr sz="1000">
                <a:latin typeface="+mn-lt"/>
              </a:defRPr>
            </a:lvl1pPr>
          </a:lstStyle>
          <a:p>
            <a:r>
              <a:rPr lang="en-US"/>
              <a:t>Click icon to add picture</a:t>
            </a:r>
            <a:endParaRPr lang="fi-FI"/>
          </a:p>
        </p:txBody>
      </p:sp>
      <p:sp>
        <p:nvSpPr>
          <p:cNvPr id="10" name="Title 9"/>
          <p:cNvSpPr>
            <a:spLocks noGrp="1"/>
          </p:cNvSpPr>
          <p:nvPr>
            <p:ph type="title"/>
          </p:nvPr>
        </p:nvSpPr>
        <p:spPr>
          <a:xfrm>
            <a:off x="6672063" y="1773238"/>
            <a:ext cx="4896049" cy="1080964"/>
          </a:xfrm>
        </p:spPr>
        <p:txBody>
          <a:bodyPr/>
          <a:lstStyle>
            <a:lvl1pPr>
              <a:defRPr>
                <a:solidFill>
                  <a:schemeClr val="accent1"/>
                </a:solidFill>
              </a:defRPr>
            </a:lvl1pPr>
          </a:lstStyle>
          <a:p>
            <a:r>
              <a:rPr lang="en-US"/>
              <a:t>Click to edit Master title style</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BDD6005C-FAC2-4207-9902-47E1B846638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accent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23" name="Content Placeholder 2">
            <a:extLst>
              <a:ext uri="{FF2B5EF4-FFF2-40B4-BE49-F238E27FC236}">
                <a16:creationId xmlns:a16="http://schemas.microsoft.com/office/drawing/2014/main" id="{8705ABBA-42AE-28C6-340E-9FD442E80324}"/>
              </a:ext>
            </a:extLst>
          </p:cNvPr>
          <p:cNvSpPr>
            <a:spLocks noGrp="1"/>
          </p:cNvSpPr>
          <p:nvPr>
            <p:ph idx="1"/>
          </p:nvPr>
        </p:nvSpPr>
        <p:spPr>
          <a:xfrm>
            <a:off x="6672064" y="2996952"/>
            <a:ext cx="4896048" cy="316889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3442372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Picture ">
    <p:spTree>
      <p:nvGrpSpPr>
        <p:cNvPr id="1" name=""/>
        <p:cNvGrpSpPr/>
        <p:nvPr/>
      </p:nvGrpSpPr>
      <p:grpSpPr>
        <a:xfrm>
          <a:off x="0" y="0"/>
          <a:ext cx="0" cy="0"/>
          <a:chOff x="0" y="0"/>
          <a:chExt cx="0" cy="0"/>
        </a:xfrm>
      </p:grpSpPr>
      <p:sp>
        <p:nvSpPr>
          <p:cNvPr id="7" name="Picture Placeholder 6">
            <a:extLs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lumMod val="90000"/>
            </a:schemeClr>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lvl1pPr>
              <a:defRPr>
                <a:solidFill>
                  <a:schemeClr val="bg1"/>
                </a:solidFill>
              </a:defRPr>
            </a:lvl1pPr>
          </a:lstStyle>
          <a:p>
            <a:r>
              <a:rPr lang="en-US"/>
              <a:t>Click to edit Master title style</a:t>
            </a:r>
            <a:endParaRPr lang="fi-FI" dirty="0"/>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283FC680-D15C-4221-A5F6-1BD8DB4266A5}"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6" name="Text Placeholder 2">
            <a:extLst>
              <a:ext uri="{FF2B5EF4-FFF2-40B4-BE49-F238E27FC236}">
                <a16:creationId xmlns:a16="http://schemas.microsoft.com/office/drawing/2014/main" id="{0FEBA6D0-4C69-1898-7D11-48792D237510}"/>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40223896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preserve="1" userDrawn="1">
  <p:cSld name="Text and Picture ">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BB10F241-A7A8-F0C2-EEB5-E9C64FFC8373}"/>
              </a:ex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lumMod val="90000"/>
            </a:schemeClr>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7C455299-5344-40BA-9CE5-EB791BCBEC80}"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349451"/>
            <a:ext cx="1094422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6" name="Text Placeholder 2">
            <a:extLst>
              <a:ext uri="{FF2B5EF4-FFF2-40B4-BE49-F238E27FC236}">
                <a16:creationId xmlns:a16="http://schemas.microsoft.com/office/drawing/2014/main" id="{1DC195ED-F8E6-0076-F167-763CA71B4B49}"/>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38722484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preserve="1" userDrawn="1">
  <p:cSld name="Text and Picture Nega">
    <p:spTree>
      <p:nvGrpSpPr>
        <p:cNvPr id="1" name=""/>
        <p:cNvGrpSpPr/>
        <p:nvPr/>
      </p:nvGrpSpPr>
      <p:grpSpPr>
        <a:xfrm>
          <a:off x="0" y="0"/>
          <a:ext cx="0" cy="0"/>
          <a:chOff x="0" y="0"/>
          <a:chExt cx="0" cy="0"/>
        </a:xfrm>
      </p:grpSpPr>
      <p:sp>
        <p:nvSpPr>
          <p:cNvPr id="2" name="Picture Placeholder 6">
            <a:extLst>
              <a:ext uri="{FF2B5EF4-FFF2-40B4-BE49-F238E27FC236}">
                <a16:creationId xmlns:a16="http://schemas.microsoft.com/office/drawing/2014/main" id="{A8504763-0F82-BADA-39D1-A4DBB0BCF959}"/>
              </a:ext>
              <a:ext uri="{C183D7F6-B498-43B3-948B-1728B52AA6E4}">
                <adec:decorative xmlns:adec="http://schemas.microsoft.com/office/drawing/2017/decorative" val="1"/>
              </a:ext>
            </a:extLst>
          </p:cNvPr>
          <p:cNvSpPr>
            <a:spLocks noGrp="1"/>
          </p:cNvSpPr>
          <p:nvPr>
            <p:ph type="pic" sz="quarter" idx="13"/>
          </p:nvPr>
        </p:nvSpPr>
        <p:spPr>
          <a:xfrm>
            <a:off x="0" y="0"/>
            <a:ext cx="12192000" cy="6858000"/>
          </a:xfrm>
          <a:prstGeom prst="rect">
            <a:avLst/>
          </a:pr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l">
              <a:buFontTx/>
              <a:buNone/>
              <a:defRPr sz="1000">
                <a:latin typeface="+mn-lt"/>
              </a:defRPr>
            </a:lvl1pPr>
          </a:lstStyle>
          <a:p>
            <a:r>
              <a:rPr lang="en-US"/>
              <a:t>Click icon to add picture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accent1"/>
                </a:solidFill>
              </a:defRPr>
            </a:lvl1pPr>
          </a:lstStyle>
          <a:p>
            <a:fld id="{172A66F1-8076-4ACE-889A-652FA5977FC6}"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accent1"/>
                </a:solidFill>
              </a:defRPr>
            </a:lvl1pPr>
          </a:lstStyle>
          <a:p>
            <a:r>
              <a:rPr lang="fi-FI"/>
              <a:t>JYU Since 1863.</a:t>
            </a:r>
            <a:endParaRPr lang="fi-FI" dirty="0"/>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349451"/>
            <a:ext cx="10944224"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6" name="Text Placeholder 2">
            <a:extLst>
              <a:ext uri="{FF2B5EF4-FFF2-40B4-BE49-F238E27FC236}">
                <a16:creationId xmlns:a16="http://schemas.microsoft.com/office/drawing/2014/main" id="{3E576B48-7759-CE0C-3FC1-2284ECA296F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Tree>
    <p:extLst>
      <p:ext uri="{BB962C8B-B14F-4D97-AF65-F5344CB8AC3E}">
        <p14:creationId xmlns:p14="http://schemas.microsoft.com/office/powerpoint/2010/main" val="9174413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p>
            <a:r>
              <a:rPr lang="en-US"/>
              <a:t>Click to edit Master title style</a:t>
            </a:r>
            <a:endParaRPr lang="fi-FI"/>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p>
            <a:fld id="{ADDA8F39-2A27-4D03-9611-B17B70821041}"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p>
            <a:r>
              <a:rPr lang="fi-FI" dirty="0"/>
              <a:t>JYU Since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9023416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type="blank" preserve="1">
  <p:cSld name="Blank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p>
            <a:fld id="{82150D69-AAF9-4D5F-A287-754680D6BA12}"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42855872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blank" preserve="1">
  <p:cSld name="Logo Red">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B61BEF0D-F0BB-DE4B-95CE-6DB70DBA9567}" type="datetimeFigureOut">
              <a:rPr lang="en-US" smtClean="0"/>
              <a:pPr/>
              <a:t>5/4/2026</a:t>
            </a:fld>
            <a:endParaRPr lang="en-US" dirty="0"/>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endParaRPr lang="en-US" dirty="0"/>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D57F1E4F-1CFF-5643-939E-217C01CDF565}" type="slidenum">
              <a:rPr lang="en-US" smtClean="0"/>
              <a:pPr/>
              <a:t>‹#›</a:t>
            </a:fld>
            <a:endParaRPr lang="en-US" dirty="0"/>
          </a:p>
        </p:txBody>
      </p:sp>
      <p:grpSp>
        <p:nvGrpSpPr>
          <p:cNvPr id="10" name="Group 9">
            <a:extLst>
              <a:ext uri="{C183D7F6-B498-43B3-948B-1728B52AA6E4}">
                <adec:decorative xmlns:adec="http://schemas.microsoft.com/office/drawing/2017/decorative" val="1"/>
              </a:ext>
            </a:extLst>
          </p:cNvPr>
          <p:cNvGrpSpPr>
            <a:grpSpLocks noChangeAspect="1"/>
          </p:cNvGrpSpPr>
          <p:nvPr/>
        </p:nvGrpSpPr>
        <p:grpSpPr>
          <a:xfrm>
            <a:off x="4368000" y="1916832"/>
            <a:ext cx="3456000" cy="2239841"/>
            <a:chOff x="4527550" y="2341563"/>
            <a:chExt cx="3135313" cy="2032001"/>
          </a:xfrm>
        </p:grpSpPr>
        <p:sp>
          <p:nvSpPr>
            <p:cNvPr id="7" name="Freeform 6"/>
            <p:cNvSpPr>
              <a:spLocks noEditPoints="1"/>
            </p:cNvSpPr>
            <p:nvPr/>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no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grpSp>
        <p:nvGrpSpPr>
          <p:cNvPr id="12" name="Group 11">
            <a:extLst>
              <a:ext uri="{C183D7F6-B498-43B3-948B-1728B52AA6E4}">
                <adec:decorative xmlns:adec="http://schemas.microsoft.com/office/drawing/2017/decorative" val="1"/>
              </a:ext>
            </a:extLst>
          </p:cNvPr>
          <p:cNvGrpSpPr/>
          <p:nvPr/>
        </p:nvGrpSpPr>
        <p:grpSpPr>
          <a:xfrm>
            <a:off x="0" y="6669360"/>
            <a:ext cx="12192000" cy="188639"/>
            <a:chOff x="2207568" y="692696"/>
            <a:chExt cx="2304256" cy="576064"/>
          </a:xfrm>
        </p:grpSpPr>
        <p:sp>
          <p:nvSpPr>
            <p:cNvPr id="13" name="Rectangle 12"/>
            <p:cNvSpPr/>
            <p:nvPr/>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4" name="Rectangle 13"/>
            <p:cNvSpPr/>
            <p:nvPr/>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5" name="Rectangle 14"/>
            <p:cNvSpPr/>
            <p:nvPr/>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6" name="Rectangle 15"/>
            <p:cNvSpPr/>
            <p:nvPr/>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17" name="Freeform 16">
            <a:hlinkClick r:id="rId2" tooltip="Twitter"/>
            <a:extLst>
              <a:ext uri="{C183D7F6-B498-43B3-948B-1728B52AA6E4}">
                <adec:decorative xmlns:adec="http://schemas.microsoft.com/office/drawing/2017/decorative" val="1"/>
              </a:ext>
            </a:extLst>
          </p:cNvPr>
          <p:cNvSpPr>
            <a:spLocks noChangeAspect="1" noEditPoints="1"/>
          </p:cNvSpPr>
          <p:nvPr/>
        </p:nvSpPr>
        <p:spPr bwMode="auto">
          <a:xfrm>
            <a:off x="6312024" y="5013176"/>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Freeform 17">
            <a:hlinkClick r:id="rId3" tooltip="Facebook"/>
            <a:extLst>
              <a:ext uri="{C183D7F6-B498-43B3-948B-1728B52AA6E4}">
                <adec:decorative xmlns:adec="http://schemas.microsoft.com/office/drawing/2017/decorative" val="1"/>
              </a:ext>
            </a:extLst>
          </p:cNvPr>
          <p:cNvSpPr>
            <a:spLocks noChangeAspect="1" noEditPoints="1"/>
          </p:cNvSpPr>
          <p:nvPr/>
        </p:nvSpPr>
        <p:spPr bwMode="auto">
          <a:xfrm>
            <a:off x="523142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4" tooltip="LinkedIn"/>
            <a:extLst>
              <a:ext uri="{C183D7F6-B498-43B3-948B-1728B52AA6E4}">
                <adec:decorative xmlns:adec="http://schemas.microsoft.com/office/drawing/2017/decorative" val="1"/>
              </a:ext>
            </a:extLst>
          </p:cNvPr>
          <p:cNvSpPr>
            <a:spLocks noChangeAspect="1" noEditPoints="1"/>
          </p:cNvSpPr>
          <p:nvPr/>
        </p:nvSpPr>
        <p:spPr bwMode="auto">
          <a:xfrm>
            <a:off x="595201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5" tooltip="YouTube"/>
            <a:extLst>
              <a:ext uri="{C183D7F6-B498-43B3-948B-1728B52AA6E4}">
                <adec:decorative xmlns:adec="http://schemas.microsoft.com/office/drawing/2017/decorative" val="1"/>
              </a:ext>
            </a:extLst>
          </p:cNvPr>
          <p:cNvSpPr>
            <a:spLocks noChangeAspect="1" noEditPoints="1"/>
          </p:cNvSpPr>
          <p:nvPr/>
        </p:nvSpPr>
        <p:spPr bwMode="auto">
          <a:xfrm>
            <a:off x="667206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Freeform 6">
            <a:hlinkClick r:id="rId6" tooltip="Instagram"/>
            <a:extLst>
              <a:ext uri="{C183D7F6-B498-43B3-948B-1728B52AA6E4}">
                <adec:decorative xmlns:adec="http://schemas.microsoft.com/office/drawing/2017/decorative" val="1"/>
              </a:ext>
            </a:extLst>
          </p:cNvPr>
          <p:cNvSpPr>
            <a:spLocks noChangeAspect="1" noEditPoints="1"/>
          </p:cNvSpPr>
          <p:nvPr/>
        </p:nvSpPr>
        <p:spPr bwMode="auto">
          <a:xfrm>
            <a:off x="559184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5125286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blank" preserve="1">
  <p:cSld name="Logo Blue">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BF8C568D-B006-4E50-AE9F-4891A1249F7A}"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5" name="Group 4">
            <a:extLst>
              <a:ext uri="{FF2B5EF4-FFF2-40B4-BE49-F238E27FC236}">
                <a16:creationId xmlns:a16="http://schemas.microsoft.com/office/drawing/2014/main" id="{F659A81E-C5A2-8646-3414-B785C9C76ED7}"/>
              </a:ex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a:solidFill>
            <a:schemeClr val="bg1"/>
          </a:solidFill>
        </p:grpSpPr>
        <p:sp>
          <p:nvSpPr>
            <p:cNvPr id="6" name="Freeform 6">
              <a:extLst>
                <a:ext uri="{FF2B5EF4-FFF2-40B4-BE49-F238E27FC236}">
                  <a16:creationId xmlns:a16="http://schemas.microsoft.com/office/drawing/2014/main" id="{A445C5A7-9EB3-87B8-D215-FF7EA0B98695}"/>
                </a:ext>
              </a:extLst>
            </p:cNvPr>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2" name="Freeform 7">
              <a:extLst>
                <a:ext uri="{FF2B5EF4-FFF2-40B4-BE49-F238E27FC236}">
                  <a16:creationId xmlns:a16="http://schemas.microsoft.com/office/drawing/2014/main" id="{C682EF3D-D64D-6665-E630-993DE9AA17E7}"/>
                </a:ext>
              </a:extLst>
            </p:cNvPr>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3" name="Freeform 8">
              <a:extLst>
                <a:ext uri="{FF2B5EF4-FFF2-40B4-BE49-F238E27FC236}">
                  <a16:creationId xmlns:a16="http://schemas.microsoft.com/office/drawing/2014/main" id="{2FE4BFBE-F179-F473-2471-4A9F50EE972D}"/>
                </a:ext>
              </a:extLst>
            </p:cNvPr>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7" name="Freeform 17">
            <a:hlinkClick r:id="rId2" tooltip="Facebook"/>
            <a:extLst>
              <a:ext uri="{FF2B5EF4-FFF2-40B4-BE49-F238E27FC236}">
                <a16:creationId xmlns:a16="http://schemas.microsoft.com/office/drawing/2014/main" id="{DAD9F2AB-4B93-B5F1-1CD6-A6F683BE52D4}"/>
              </a:ext>
              <a:ext uri="{C183D7F6-B498-43B3-948B-1728B52AA6E4}">
                <adec:decorative xmlns:adec="http://schemas.microsoft.com/office/drawing/2017/decorative" val="1"/>
              </a:ext>
            </a:extLst>
          </p:cNvPr>
          <p:cNvSpPr>
            <a:spLocks noChangeAspect="1" noEditPoints="1"/>
          </p:cNvSpPr>
          <p:nvPr userDrawn="1"/>
        </p:nvSpPr>
        <p:spPr bwMode="auto">
          <a:xfrm>
            <a:off x="523174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 name="Freeform 18">
            <a:hlinkClick r:id="rId3" tooltip="LinkedIn"/>
            <a:extLst>
              <a:ext uri="{FF2B5EF4-FFF2-40B4-BE49-F238E27FC236}">
                <a16:creationId xmlns:a16="http://schemas.microsoft.com/office/drawing/2014/main" id="{DF8D5BF9-8F4C-4F91-104A-B117F42FC958}"/>
              </a:ext>
              <a:ext uri="{C183D7F6-B498-43B3-948B-1728B52AA6E4}">
                <adec:decorative xmlns:adec="http://schemas.microsoft.com/office/drawing/2017/decorative" val="1"/>
              </a:ext>
            </a:extLst>
          </p:cNvPr>
          <p:cNvSpPr>
            <a:spLocks noChangeAspect="1" noEditPoints="1"/>
          </p:cNvSpPr>
          <p:nvPr userDrawn="1"/>
        </p:nvSpPr>
        <p:spPr bwMode="auto">
          <a:xfrm>
            <a:off x="595233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Freeform 19">
            <a:hlinkClick r:id="rId4" tooltip="YouTube"/>
            <a:extLst>
              <a:ext uri="{FF2B5EF4-FFF2-40B4-BE49-F238E27FC236}">
                <a16:creationId xmlns:a16="http://schemas.microsoft.com/office/drawing/2014/main" id="{1BE74E94-7932-C6A2-DEA4-E0E6F4A10761}"/>
              </a:ext>
              <a:ext uri="{C183D7F6-B498-43B3-948B-1728B52AA6E4}">
                <adec:decorative xmlns:adec="http://schemas.microsoft.com/office/drawing/2017/decorative" val="1"/>
              </a:ext>
            </a:extLst>
          </p:cNvPr>
          <p:cNvSpPr>
            <a:spLocks noChangeAspect="1" noEditPoints="1"/>
          </p:cNvSpPr>
          <p:nvPr userDrawn="1"/>
        </p:nvSpPr>
        <p:spPr bwMode="auto">
          <a:xfrm>
            <a:off x="631234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 name="Freeform 6">
            <a:hlinkClick r:id="rId5" tooltip="Instagram"/>
            <a:extLst>
              <a:ext uri="{FF2B5EF4-FFF2-40B4-BE49-F238E27FC236}">
                <a16:creationId xmlns:a16="http://schemas.microsoft.com/office/drawing/2014/main" id="{DE66983C-67C5-AEF5-89F1-802FB980C4B9}"/>
              </a:ext>
              <a:ext uri="{C183D7F6-B498-43B3-948B-1728B52AA6E4}">
                <adec:decorative xmlns:adec="http://schemas.microsoft.com/office/drawing/2017/decorative" val="1"/>
              </a:ext>
            </a:extLst>
          </p:cNvPr>
          <p:cNvSpPr>
            <a:spLocks noChangeAspect="1" noEditPoints="1"/>
          </p:cNvSpPr>
          <p:nvPr userDrawn="1"/>
        </p:nvSpPr>
        <p:spPr bwMode="auto">
          <a:xfrm>
            <a:off x="559216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21">
            <a:hlinkClick r:id="rId6" tooltip="TikTok"/>
            <a:extLst>
              <a:ext uri="{FF2B5EF4-FFF2-40B4-BE49-F238E27FC236}">
                <a16:creationId xmlns:a16="http://schemas.microsoft.com/office/drawing/2014/main" id="{7E4F9FA0-AF7C-B35A-2029-3FDEC005BA39}"/>
              </a:ext>
              <a:ext uri="{C183D7F6-B498-43B3-948B-1728B52AA6E4}">
                <adec:decorative xmlns:adec="http://schemas.microsoft.com/office/drawing/2017/decorative" val="1"/>
              </a:ext>
            </a:extLst>
          </p:cNvPr>
          <p:cNvSpPr>
            <a:spLocks noChangeAspect="1" noEditPoints="1"/>
          </p:cNvSpPr>
          <p:nvPr userDrawn="1"/>
        </p:nvSpPr>
        <p:spPr bwMode="auto">
          <a:xfrm>
            <a:off x="6672384" y="5013176"/>
            <a:ext cx="287873" cy="288000"/>
          </a:xfrm>
          <a:custGeom>
            <a:avLst/>
            <a:gdLst>
              <a:gd name="T0" fmla="*/ 1585 w 2269"/>
              <a:gd name="T1" fmla="*/ 641 h 2270"/>
              <a:gd name="T2" fmla="*/ 1526 w 2269"/>
              <a:gd name="T3" fmla="*/ 583 h 2270"/>
              <a:gd name="T4" fmla="*/ 1478 w 2269"/>
              <a:gd name="T5" fmla="*/ 507 h 2270"/>
              <a:gd name="T6" fmla="*/ 1450 w 2269"/>
              <a:gd name="T7" fmla="*/ 428 h 2270"/>
              <a:gd name="T8" fmla="*/ 1443 w 2269"/>
              <a:gd name="T9" fmla="*/ 347 h 2270"/>
              <a:gd name="T10" fmla="*/ 1170 w 2269"/>
              <a:gd name="T11" fmla="*/ 1439 h 2270"/>
              <a:gd name="T12" fmla="*/ 1158 w 2269"/>
              <a:gd name="T13" fmla="*/ 1503 h 2270"/>
              <a:gd name="T14" fmla="*/ 1117 w 2269"/>
              <a:gd name="T15" fmla="*/ 1576 h 2270"/>
              <a:gd name="T16" fmla="*/ 1064 w 2269"/>
              <a:gd name="T17" fmla="*/ 1624 h 2270"/>
              <a:gd name="T18" fmla="*/ 983 w 2269"/>
              <a:gd name="T19" fmla="*/ 1657 h 2270"/>
              <a:gd name="T20" fmla="*/ 916 w 2269"/>
              <a:gd name="T21" fmla="*/ 1660 h 2270"/>
              <a:gd name="T22" fmla="*/ 850 w 2269"/>
              <a:gd name="T23" fmla="*/ 1643 h 2270"/>
              <a:gd name="T24" fmla="*/ 793 w 2269"/>
              <a:gd name="T25" fmla="*/ 1608 h 2270"/>
              <a:gd name="T26" fmla="*/ 749 w 2269"/>
              <a:gd name="T27" fmla="*/ 1559 h 2270"/>
              <a:gd name="T28" fmla="*/ 720 w 2269"/>
              <a:gd name="T29" fmla="*/ 1498 h 2270"/>
              <a:gd name="T30" fmla="*/ 709 w 2269"/>
              <a:gd name="T31" fmla="*/ 1429 h 2270"/>
              <a:gd name="T32" fmla="*/ 720 w 2269"/>
              <a:gd name="T33" fmla="*/ 1361 h 2270"/>
              <a:gd name="T34" fmla="*/ 749 w 2269"/>
              <a:gd name="T35" fmla="*/ 1300 h 2270"/>
              <a:gd name="T36" fmla="*/ 793 w 2269"/>
              <a:gd name="T37" fmla="*/ 1251 h 2270"/>
              <a:gd name="T38" fmla="*/ 850 w 2269"/>
              <a:gd name="T39" fmla="*/ 1216 h 2270"/>
              <a:gd name="T40" fmla="*/ 904 w 2269"/>
              <a:gd name="T41" fmla="*/ 1201 h 2270"/>
              <a:gd name="T42" fmla="*/ 984 w 2269"/>
              <a:gd name="T43" fmla="*/ 1202 h 2270"/>
              <a:gd name="T44" fmla="*/ 984 w 2269"/>
              <a:gd name="T45" fmla="*/ 929 h 2270"/>
              <a:gd name="T46" fmla="*/ 892 w 2269"/>
              <a:gd name="T47" fmla="*/ 930 h 2270"/>
              <a:gd name="T48" fmla="*/ 791 w 2269"/>
              <a:gd name="T49" fmla="*/ 952 h 2270"/>
              <a:gd name="T50" fmla="*/ 719 w 2269"/>
              <a:gd name="T51" fmla="*/ 981 h 2270"/>
              <a:gd name="T52" fmla="*/ 630 w 2269"/>
              <a:gd name="T53" fmla="*/ 1037 h 2270"/>
              <a:gd name="T54" fmla="*/ 578 w 2269"/>
              <a:gd name="T55" fmla="*/ 1086 h 2270"/>
              <a:gd name="T56" fmla="*/ 528 w 2269"/>
              <a:gd name="T57" fmla="*/ 1150 h 2270"/>
              <a:gd name="T58" fmla="*/ 481 w 2269"/>
              <a:gd name="T59" fmla="*/ 1237 h 2270"/>
              <a:gd name="T60" fmla="*/ 450 w 2269"/>
              <a:gd name="T61" fmla="*/ 1351 h 2270"/>
              <a:gd name="T62" fmla="*/ 444 w 2269"/>
              <a:gd name="T63" fmla="*/ 1460 h 2270"/>
              <a:gd name="T64" fmla="*/ 463 w 2269"/>
              <a:gd name="T65" fmla="*/ 1568 h 2270"/>
              <a:gd name="T66" fmla="*/ 501 w 2269"/>
              <a:gd name="T67" fmla="*/ 1664 h 2270"/>
              <a:gd name="T68" fmla="*/ 547 w 2269"/>
              <a:gd name="T69" fmla="*/ 1736 h 2270"/>
              <a:gd name="T70" fmla="*/ 632 w 2269"/>
              <a:gd name="T71" fmla="*/ 1823 h 2270"/>
              <a:gd name="T72" fmla="*/ 727 w 2269"/>
              <a:gd name="T73" fmla="*/ 1883 h 2270"/>
              <a:gd name="T74" fmla="*/ 854 w 2269"/>
              <a:gd name="T75" fmla="*/ 1923 h 2270"/>
              <a:gd name="T76" fmla="*/ 937 w 2269"/>
              <a:gd name="T77" fmla="*/ 1931 h 2270"/>
              <a:gd name="T78" fmla="*/ 1049 w 2269"/>
              <a:gd name="T79" fmla="*/ 1920 h 2270"/>
              <a:gd name="T80" fmla="*/ 1151 w 2269"/>
              <a:gd name="T81" fmla="*/ 1886 h 2270"/>
              <a:gd name="T82" fmla="*/ 1251 w 2269"/>
              <a:gd name="T83" fmla="*/ 1824 h 2270"/>
              <a:gd name="T84" fmla="*/ 1319 w 2269"/>
              <a:gd name="T85" fmla="*/ 1760 h 2270"/>
              <a:gd name="T86" fmla="*/ 1392 w 2269"/>
              <a:gd name="T87" fmla="*/ 1648 h 2270"/>
              <a:gd name="T88" fmla="*/ 1426 w 2269"/>
              <a:gd name="T89" fmla="*/ 1557 h 2270"/>
              <a:gd name="T90" fmla="*/ 1443 w 2269"/>
              <a:gd name="T91" fmla="*/ 1447 h 2270"/>
              <a:gd name="T92" fmla="*/ 1535 w 2269"/>
              <a:gd name="T93" fmla="*/ 929 h 2270"/>
              <a:gd name="T94" fmla="*/ 1653 w 2269"/>
              <a:gd name="T95" fmla="*/ 972 h 2270"/>
              <a:gd name="T96" fmla="*/ 1786 w 2269"/>
              <a:gd name="T97" fmla="*/ 993 h 2270"/>
              <a:gd name="T98" fmla="*/ 1789 w 2269"/>
              <a:gd name="T99" fmla="*/ 724 h 2270"/>
              <a:gd name="T100" fmla="*/ 1674 w 2269"/>
              <a:gd name="T101" fmla="*/ 695 h 2270"/>
              <a:gd name="T102" fmla="*/ 1702 w 2269"/>
              <a:gd name="T103" fmla="*/ 0 h 2270"/>
              <a:gd name="T104" fmla="*/ 1702 w 2269"/>
              <a:gd name="T105" fmla="*/ 2270 h 2270"/>
              <a:gd name="T106" fmla="*/ 0 w 2269"/>
              <a:gd name="T107" fmla="*/ 568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9" h="2270">
                <a:moveTo>
                  <a:pt x="1648" y="683"/>
                </a:moveTo>
                <a:lnTo>
                  <a:pt x="1632" y="674"/>
                </a:lnTo>
                <a:lnTo>
                  <a:pt x="1617" y="664"/>
                </a:lnTo>
                <a:lnTo>
                  <a:pt x="1606" y="657"/>
                </a:lnTo>
                <a:lnTo>
                  <a:pt x="1596" y="649"/>
                </a:lnTo>
                <a:lnTo>
                  <a:pt x="1585" y="641"/>
                </a:lnTo>
                <a:lnTo>
                  <a:pt x="1575" y="633"/>
                </a:lnTo>
                <a:lnTo>
                  <a:pt x="1565" y="624"/>
                </a:lnTo>
                <a:lnTo>
                  <a:pt x="1555" y="615"/>
                </a:lnTo>
                <a:lnTo>
                  <a:pt x="1546" y="606"/>
                </a:lnTo>
                <a:lnTo>
                  <a:pt x="1537" y="596"/>
                </a:lnTo>
                <a:lnTo>
                  <a:pt x="1526" y="583"/>
                </a:lnTo>
                <a:lnTo>
                  <a:pt x="1516" y="571"/>
                </a:lnTo>
                <a:lnTo>
                  <a:pt x="1507" y="557"/>
                </a:lnTo>
                <a:lnTo>
                  <a:pt x="1499" y="544"/>
                </a:lnTo>
                <a:lnTo>
                  <a:pt x="1491" y="531"/>
                </a:lnTo>
                <a:lnTo>
                  <a:pt x="1484" y="519"/>
                </a:lnTo>
                <a:lnTo>
                  <a:pt x="1478" y="507"/>
                </a:lnTo>
                <a:lnTo>
                  <a:pt x="1472" y="495"/>
                </a:lnTo>
                <a:lnTo>
                  <a:pt x="1467" y="483"/>
                </a:lnTo>
                <a:lnTo>
                  <a:pt x="1463" y="471"/>
                </a:lnTo>
                <a:lnTo>
                  <a:pt x="1459" y="460"/>
                </a:lnTo>
                <a:lnTo>
                  <a:pt x="1456" y="449"/>
                </a:lnTo>
                <a:lnTo>
                  <a:pt x="1450" y="428"/>
                </a:lnTo>
                <a:lnTo>
                  <a:pt x="1446" y="409"/>
                </a:lnTo>
                <a:lnTo>
                  <a:pt x="1444" y="394"/>
                </a:lnTo>
                <a:lnTo>
                  <a:pt x="1443" y="381"/>
                </a:lnTo>
                <a:lnTo>
                  <a:pt x="1442" y="370"/>
                </a:lnTo>
                <a:lnTo>
                  <a:pt x="1442" y="360"/>
                </a:lnTo>
                <a:lnTo>
                  <a:pt x="1443" y="347"/>
                </a:lnTo>
                <a:lnTo>
                  <a:pt x="1443" y="342"/>
                </a:lnTo>
                <a:lnTo>
                  <a:pt x="1171" y="342"/>
                </a:lnTo>
                <a:lnTo>
                  <a:pt x="1171" y="870"/>
                </a:lnTo>
                <a:lnTo>
                  <a:pt x="1171" y="1397"/>
                </a:lnTo>
                <a:lnTo>
                  <a:pt x="1170" y="1418"/>
                </a:lnTo>
                <a:lnTo>
                  <a:pt x="1170" y="1439"/>
                </a:lnTo>
                <a:lnTo>
                  <a:pt x="1170" y="1444"/>
                </a:lnTo>
                <a:lnTo>
                  <a:pt x="1170" y="1447"/>
                </a:lnTo>
                <a:lnTo>
                  <a:pt x="1168" y="1461"/>
                </a:lnTo>
                <a:lnTo>
                  <a:pt x="1166" y="1475"/>
                </a:lnTo>
                <a:lnTo>
                  <a:pt x="1162" y="1489"/>
                </a:lnTo>
                <a:lnTo>
                  <a:pt x="1158" y="1503"/>
                </a:lnTo>
                <a:lnTo>
                  <a:pt x="1153" y="1516"/>
                </a:lnTo>
                <a:lnTo>
                  <a:pt x="1148" y="1529"/>
                </a:lnTo>
                <a:lnTo>
                  <a:pt x="1141" y="1542"/>
                </a:lnTo>
                <a:lnTo>
                  <a:pt x="1134" y="1554"/>
                </a:lnTo>
                <a:lnTo>
                  <a:pt x="1125" y="1565"/>
                </a:lnTo>
                <a:lnTo>
                  <a:pt x="1117" y="1576"/>
                </a:lnTo>
                <a:lnTo>
                  <a:pt x="1112" y="1582"/>
                </a:lnTo>
                <a:lnTo>
                  <a:pt x="1108" y="1587"/>
                </a:lnTo>
                <a:lnTo>
                  <a:pt x="1098" y="1597"/>
                </a:lnTo>
                <a:lnTo>
                  <a:pt x="1087" y="1607"/>
                </a:lnTo>
                <a:lnTo>
                  <a:pt x="1076" y="1615"/>
                </a:lnTo>
                <a:lnTo>
                  <a:pt x="1064" y="1624"/>
                </a:lnTo>
                <a:lnTo>
                  <a:pt x="1052" y="1631"/>
                </a:lnTo>
                <a:lnTo>
                  <a:pt x="1039" y="1638"/>
                </a:lnTo>
                <a:lnTo>
                  <a:pt x="1025" y="1644"/>
                </a:lnTo>
                <a:lnTo>
                  <a:pt x="1012" y="1649"/>
                </a:lnTo>
                <a:lnTo>
                  <a:pt x="998" y="1653"/>
                </a:lnTo>
                <a:lnTo>
                  <a:pt x="983" y="1657"/>
                </a:lnTo>
                <a:lnTo>
                  <a:pt x="969" y="1659"/>
                </a:lnTo>
                <a:lnTo>
                  <a:pt x="961" y="1660"/>
                </a:lnTo>
                <a:lnTo>
                  <a:pt x="954" y="1660"/>
                </a:lnTo>
                <a:lnTo>
                  <a:pt x="939" y="1661"/>
                </a:lnTo>
                <a:lnTo>
                  <a:pt x="927" y="1661"/>
                </a:lnTo>
                <a:lnTo>
                  <a:pt x="916" y="1660"/>
                </a:lnTo>
                <a:lnTo>
                  <a:pt x="904" y="1658"/>
                </a:lnTo>
                <a:lnTo>
                  <a:pt x="893" y="1656"/>
                </a:lnTo>
                <a:lnTo>
                  <a:pt x="882" y="1654"/>
                </a:lnTo>
                <a:lnTo>
                  <a:pt x="871" y="1650"/>
                </a:lnTo>
                <a:lnTo>
                  <a:pt x="860" y="1647"/>
                </a:lnTo>
                <a:lnTo>
                  <a:pt x="850" y="1643"/>
                </a:lnTo>
                <a:lnTo>
                  <a:pt x="840" y="1638"/>
                </a:lnTo>
                <a:lnTo>
                  <a:pt x="830" y="1633"/>
                </a:lnTo>
                <a:lnTo>
                  <a:pt x="820" y="1627"/>
                </a:lnTo>
                <a:lnTo>
                  <a:pt x="811" y="1621"/>
                </a:lnTo>
                <a:lnTo>
                  <a:pt x="802" y="1615"/>
                </a:lnTo>
                <a:lnTo>
                  <a:pt x="793" y="1608"/>
                </a:lnTo>
                <a:lnTo>
                  <a:pt x="785" y="1601"/>
                </a:lnTo>
                <a:lnTo>
                  <a:pt x="777" y="1593"/>
                </a:lnTo>
                <a:lnTo>
                  <a:pt x="769" y="1585"/>
                </a:lnTo>
                <a:lnTo>
                  <a:pt x="762" y="1577"/>
                </a:lnTo>
                <a:lnTo>
                  <a:pt x="755" y="1568"/>
                </a:lnTo>
                <a:lnTo>
                  <a:pt x="749" y="1559"/>
                </a:lnTo>
                <a:lnTo>
                  <a:pt x="743" y="1549"/>
                </a:lnTo>
                <a:lnTo>
                  <a:pt x="737" y="1540"/>
                </a:lnTo>
                <a:lnTo>
                  <a:pt x="732" y="1530"/>
                </a:lnTo>
                <a:lnTo>
                  <a:pt x="727" y="1519"/>
                </a:lnTo>
                <a:lnTo>
                  <a:pt x="723" y="1509"/>
                </a:lnTo>
                <a:lnTo>
                  <a:pt x="720" y="1498"/>
                </a:lnTo>
                <a:lnTo>
                  <a:pt x="717" y="1487"/>
                </a:lnTo>
                <a:lnTo>
                  <a:pt x="714" y="1476"/>
                </a:lnTo>
                <a:lnTo>
                  <a:pt x="712" y="1465"/>
                </a:lnTo>
                <a:lnTo>
                  <a:pt x="711" y="1453"/>
                </a:lnTo>
                <a:lnTo>
                  <a:pt x="710" y="1441"/>
                </a:lnTo>
                <a:lnTo>
                  <a:pt x="709" y="1429"/>
                </a:lnTo>
                <a:lnTo>
                  <a:pt x="710" y="1417"/>
                </a:lnTo>
                <a:lnTo>
                  <a:pt x="711" y="1406"/>
                </a:lnTo>
                <a:lnTo>
                  <a:pt x="712" y="1394"/>
                </a:lnTo>
                <a:lnTo>
                  <a:pt x="714" y="1383"/>
                </a:lnTo>
                <a:lnTo>
                  <a:pt x="717" y="1371"/>
                </a:lnTo>
                <a:lnTo>
                  <a:pt x="720" y="1361"/>
                </a:lnTo>
                <a:lnTo>
                  <a:pt x="723" y="1350"/>
                </a:lnTo>
                <a:lnTo>
                  <a:pt x="727" y="1339"/>
                </a:lnTo>
                <a:lnTo>
                  <a:pt x="732" y="1329"/>
                </a:lnTo>
                <a:lnTo>
                  <a:pt x="737" y="1319"/>
                </a:lnTo>
                <a:lnTo>
                  <a:pt x="743" y="1309"/>
                </a:lnTo>
                <a:lnTo>
                  <a:pt x="749" y="1300"/>
                </a:lnTo>
                <a:lnTo>
                  <a:pt x="755" y="1291"/>
                </a:lnTo>
                <a:lnTo>
                  <a:pt x="762" y="1282"/>
                </a:lnTo>
                <a:lnTo>
                  <a:pt x="769" y="1274"/>
                </a:lnTo>
                <a:lnTo>
                  <a:pt x="777" y="1266"/>
                </a:lnTo>
                <a:lnTo>
                  <a:pt x="785" y="1258"/>
                </a:lnTo>
                <a:lnTo>
                  <a:pt x="793" y="1251"/>
                </a:lnTo>
                <a:lnTo>
                  <a:pt x="802" y="1244"/>
                </a:lnTo>
                <a:lnTo>
                  <a:pt x="811" y="1237"/>
                </a:lnTo>
                <a:lnTo>
                  <a:pt x="820" y="1231"/>
                </a:lnTo>
                <a:lnTo>
                  <a:pt x="830" y="1226"/>
                </a:lnTo>
                <a:lnTo>
                  <a:pt x="840" y="1221"/>
                </a:lnTo>
                <a:lnTo>
                  <a:pt x="850" y="1216"/>
                </a:lnTo>
                <a:lnTo>
                  <a:pt x="860" y="1212"/>
                </a:lnTo>
                <a:lnTo>
                  <a:pt x="871" y="1208"/>
                </a:lnTo>
                <a:lnTo>
                  <a:pt x="876" y="1207"/>
                </a:lnTo>
                <a:lnTo>
                  <a:pt x="882" y="1205"/>
                </a:lnTo>
                <a:lnTo>
                  <a:pt x="893" y="1203"/>
                </a:lnTo>
                <a:lnTo>
                  <a:pt x="904" y="1201"/>
                </a:lnTo>
                <a:lnTo>
                  <a:pt x="916" y="1199"/>
                </a:lnTo>
                <a:lnTo>
                  <a:pt x="927" y="1198"/>
                </a:lnTo>
                <a:lnTo>
                  <a:pt x="939" y="1198"/>
                </a:lnTo>
                <a:lnTo>
                  <a:pt x="957" y="1199"/>
                </a:lnTo>
                <a:lnTo>
                  <a:pt x="975" y="1201"/>
                </a:lnTo>
                <a:lnTo>
                  <a:pt x="984" y="1202"/>
                </a:lnTo>
                <a:lnTo>
                  <a:pt x="993" y="1204"/>
                </a:lnTo>
                <a:lnTo>
                  <a:pt x="1001" y="1206"/>
                </a:lnTo>
                <a:lnTo>
                  <a:pt x="1010" y="1209"/>
                </a:lnTo>
                <a:lnTo>
                  <a:pt x="1010" y="932"/>
                </a:lnTo>
                <a:lnTo>
                  <a:pt x="997" y="930"/>
                </a:lnTo>
                <a:lnTo>
                  <a:pt x="984" y="929"/>
                </a:lnTo>
                <a:lnTo>
                  <a:pt x="971" y="928"/>
                </a:lnTo>
                <a:lnTo>
                  <a:pt x="958" y="928"/>
                </a:lnTo>
                <a:lnTo>
                  <a:pt x="932" y="928"/>
                </a:lnTo>
                <a:lnTo>
                  <a:pt x="919" y="928"/>
                </a:lnTo>
                <a:lnTo>
                  <a:pt x="905" y="929"/>
                </a:lnTo>
                <a:lnTo>
                  <a:pt x="892" y="930"/>
                </a:lnTo>
                <a:lnTo>
                  <a:pt x="880" y="932"/>
                </a:lnTo>
                <a:lnTo>
                  <a:pt x="854" y="936"/>
                </a:lnTo>
                <a:lnTo>
                  <a:pt x="828" y="941"/>
                </a:lnTo>
                <a:lnTo>
                  <a:pt x="816" y="944"/>
                </a:lnTo>
                <a:lnTo>
                  <a:pt x="803" y="948"/>
                </a:lnTo>
                <a:lnTo>
                  <a:pt x="791" y="952"/>
                </a:lnTo>
                <a:lnTo>
                  <a:pt x="779" y="956"/>
                </a:lnTo>
                <a:lnTo>
                  <a:pt x="766" y="960"/>
                </a:lnTo>
                <a:lnTo>
                  <a:pt x="754" y="965"/>
                </a:lnTo>
                <a:lnTo>
                  <a:pt x="742" y="970"/>
                </a:lnTo>
                <a:lnTo>
                  <a:pt x="730" y="975"/>
                </a:lnTo>
                <a:lnTo>
                  <a:pt x="719" y="981"/>
                </a:lnTo>
                <a:lnTo>
                  <a:pt x="707" y="987"/>
                </a:lnTo>
                <a:lnTo>
                  <a:pt x="696" y="993"/>
                </a:lnTo>
                <a:lnTo>
                  <a:pt x="684" y="1000"/>
                </a:lnTo>
                <a:lnTo>
                  <a:pt x="662" y="1014"/>
                </a:lnTo>
                <a:lnTo>
                  <a:pt x="641" y="1029"/>
                </a:lnTo>
                <a:lnTo>
                  <a:pt x="630" y="1037"/>
                </a:lnTo>
                <a:lnTo>
                  <a:pt x="620" y="1046"/>
                </a:lnTo>
                <a:lnTo>
                  <a:pt x="611" y="1053"/>
                </a:lnTo>
                <a:lnTo>
                  <a:pt x="603" y="1061"/>
                </a:lnTo>
                <a:lnTo>
                  <a:pt x="595" y="1069"/>
                </a:lnTo>
                <a:lnTo>
                  <a:pt x="586" y="1078"/>
                </a:lnTo>
                <a:lnTo>
                  <a:pt x="578" y="1086"/>
                </a:lnTo>
                <a:lnTo>
                  <a:pt x="571" y="1095"/>
                </a:lnTo>
                <a:lnTo>
                  <a:pt x="563" y="1104"/>
                </a:lnTo>
                <a:lnTo>
                  <a:pt x="556" y="1113"/>
                </a:lnTo>
                <a:lnTo>
                  <a:pt x="548" y="1122"/>
                </a:lnTo>
                <a:lnTo>
                  <a:pt x="541" y="1131"/>
                </a:lnTo>
                <a:lnTo>
                  <a:pt x="528" y="1150"/>
                </a:lnTo>
                <a:lnTo>
                  <a:pt x="515" y="1169"/>
                </a:lnTo>
                <a:lnTo>
                  <a:pt x="504" y="1190"/>
                </a:lnTo>
                <a:lnTo>
                  <a:pt x="498" y="1200"/>
                </a:lnTo>
                <a:lnTo>
                  <a:pt x="494" y="1207"/>
                </a:lnTo>
                <a:lnTo>
                  <a:pt x="490" y="1216"/>
                </a:lnTo>
                <a:lnTo>
                  <a:pt x="481" y="1237"/>
                </a:lnTo>
                <a:lnTo>
                  <a:pt x="471" y="1263"/>
                </a:lnTo>
                <a:lnTo>
                  <a:pt x="466" y="1278"/>
                </a:lnTo>
                <a:lnTo>
                  <a:pt x="462" y="1295"/>
                </a:lnTo>
                <a:lnTo>
                  <a:pt x="457" y="1312"/>
                </a:lnTo>
                <a:lnTo>
                  <a:pt x="453" y="1331"/>
                </a:lnTo>
                <a:lnTo>
                  <a:pt x="450" y="1351"/>
                </a:lnTo>
                <a:lnTo>
                  <a:pt x="447" y="1372"/>
                </a:lnTo>
                <a:lnTo>
                  <a:pt x="445" y="1395"/>
                </a:lnTo>
                <a:lnTo>
                  <a:pt x="443" y="1419"/>
                </a:lnTo>
                <a:lnTo>
                  <a:pt x="443" y="1432"/>
                </a:lnTo>
                <a:lnTo>
                  <a:pt x="443" y="1446"/>
                </a:lnTo>
                <a:lnTo>
                  <a:pt x="444" y="1460"/>
                </a:lnTo>
                <a:lnTo>
                  <a:pt x="445" y="1473"/>
                </a:lnTo>
                <a:lnTo>
                  <a:pt x="448" y="1500"/>
                </a:lnTo>
                <a:lnTo>
                  <a:pt x="450" y="1513"/>
                </a:lnTo>
                <a:lnTo>
                  <a:pt x="453" y="1525"/>
                </a:lnTo>
                <a:lnTo>
                  <a:pt x="458" y="1548"/>
                </a:lnTo>
                <a:lnTo>
                  <a:pt x="463" y="1568"/>
                </a:lnTo>
                <a:lnTo>
                  <a:pt x="468" y="1586"/>
                </a:lnTo>
                <a:lnTo>
                  <a:pt x="473" y="1600"/>
                </a:lnTo>
                <a:lnTo>
                  <a:pt x="481" y="1621"/>
                </a:lnTo>
                <a:lnTo>
                  <a:pt x="488" y="1637"/>
                </a:lnTo>
                <a:lnTo>
                  <a:pt x="496" y="1655"/>
                </a:lnTo>
                <a:lnTo>
                  <a:pt x="501" y="1664"/>
                </a:lnTo>
                <a:lnTo>
                  <a:pt x="507" y="1674"/>
                </a:lnTo>
                <a:lnTo>
                  <a:pt x="512" y="1684"/>
                </a:lnTo>
                <a:lnTo>
                  <a:pt x="518" y="1694"/>
                </a:lnTo>
                <a:lnTo>
                  <a:pt x="532" y="1716"/>
                </a:lnTo>
                <a:lnTo>
                  <a:pt x="539" y="1726"/>
                </a:lnTo>
                <a:lnTo>
                  <a:pt x="547" y="1736"/>
                </a:lnTo>
                <a:lnTo>
                  <a:pt x="559" y="1752"/>
                </a:lnTo>
                <a:lnTo>
                  <a:pt x="573" y="1767"/>
                </a:lnTo>
                <a:lnTo>
                  <a:pt x="587" y="1782"/>
                </a:lnTo>
                <a:lnTo>
                  <a:pt x="602" y="1796"/>
                </a:lnTo>
                <a:lnTo>
                  <a:pt x="617" y="1810"/>
                </a:lnTo>
                <a:lnTo>
                  <a:pt x="632" y="1823"/>
                </a:lnTo>
                <a:lnTo>
                  <a:pt x="648" y="1836"/>
                </a:lnTo>
                <a:lnTo>
                  <a:pt x="665" y="1848"/>
                </a:lnTo>
                <a:lnTo>
                  <a:pt x="690" y="1863"/>
                </a:lnTo>
                <a:lnTo>
                  <a:pt x="702" y="1870"/>
                </a:lnTo>
                <a:lnTo>
                  <a:pt x="715" y="1877"/>
                </a:lnTo>
                <a:lnTo>
                  <a:pt x="727" y="1883"/>
                </a:lnTo>
                <a:lnTo>
                  <a:pt x="740" y="1889"/>
                </a:lnTo>
                <a:lnTo>
                  <a:pt x="764" y="1899"/>
                </a:lnTo>
                <a:lnTo>
                  <a:pt x="788" y="1907"/>
                </a:lnTo>
                <a:lnTo>
                  <a:pt x="811" y="1914"/>
                </a:lnTo>
                <a:lnTo>
                  <a:pt x="833" y="1919"/>
                </a:lnTo>
                <a:lnTo>
                  <a:pt x="854" y="1923"/>
                </a:lnTo>
                <a:lnTo>
                  <a:pt x="873" y="1926"/>
                </a:lnTo>
                <a:lnTo>
                  <a:pt x="890" y="1929"/>
                </a:lnTo>
                <a:lnTo>
                  <a:pt x="906" y="1930"/>
                </a:lnTo>
                <a:lnTo>
                  <a:pt x="919" y="1931"/>
                </a:lnTo>
                <a:lnTo>
                  <a:pt x="929" y="1931"/>
                </a:lnTo>
                <a:lnTo>
                  <a:pt x="937" y="1931"/>
                </a:lnTo>
                <a:lnTo>
                  <a:pt x="944" y="1931"/>
                </a:lnTo>
                <a:lnTo>
                  <a:pt x="973" y="1930"/>
                </a:lnTo>
                <a:lnTo>
                  <a:pt x="995" y="1929"/>
                </a:lnTo>
                <a:lnTo>
                  <a:pt x="1007" y="1927"/>
                </a:lnTo>
                <a:lnTo>
                  <a:pt x="1020" y="1925"/>
                </a:lnTo>
                <a:lnTo>
                  <a:pt x="1049" y="1920"/>
                </a:lnTo>
                <a:lnTo>
                  <a:pt x="1065" y="1916"/>
                </a:lnTo>
                <a:lnTo>
                  <a:pt x="1081" y="1912"/>
                </a:lnTo>
                <a:lnTo>
                  <a:pt x="1097" y="1907"/>
                </a:lnTo>
                <a:lnTo>
                  <a:pt x="1115" y="1901"/>
                </a:lnTo>
                <a:lnTo>
                  <a:pt x="1133" y="1894"/>
                </a:lnTo>
                <a:lnTo>
                  <a:pt x="1151" y="1886"/>
                </a:lnTo>
                <a:lnTo>
                  <a:pt x="1171" y="1876"/>
                </a:lnTo>
                <a:lnTo>
                  <a:pt x="1189" y="1866"/>
                </a:lnTo>
                <a:lnTo>
                  <a:pt x="1206" y="1855"/>
                </a:lnTo>
                <a:lnTo>
                  <a:pt x="1222" y="1845"/>
                </a:lnTo>
                <a:lnTo>
                  <a:pt x="1237" y="1834"/>
                </a:lnTo>
                <a:lnTo>
                  <a:pt x="1251" y="1824"/>
                </a:lnTo>
                <a:lnTo>
                  <a:pt x="1264" y="1813"/>
                </a:lnTo>
                <a:lnTo>
                  <a:pt x="1275" y="1804"/>
                </a:lnTo>
                <a:lnTo>
                  <a:pt x="1285" y="1795"/>
                </a:lnTo>
                <a:lnTo>
                  <a:pt x="1294" y="1786"/>
                </a:lnTo>
                <a:lnTo>
                  <a:pt x="1308" y="1772"/>
                </a:lnTo>
                <a:lnTo>
                  <a:pt x="1319" y="1760"/>
                </a:lnTo>
                <a:lnTo>
                  <a:pt x="1333" y="1742"/>
                </a:lnTo>
                <a:lnTo>
                  <a:pt x="1346" y="1725"/>
                </a:lnTo>
                <a:lnTo>
                  <a:pt x="1359" y="1706"/>
                </a:lnTo>
                <a:lnTo>
                  <a:pt x="1371" y="1687"/>
                </a:lnTo>
                <a:lnTo>
                  <a:pt x="1382" y="1667"/>
                </a:lnTo>
                <a:lnTo>
                  <a:pt x="1392" y="1648"/>
                </a:lnTo>
                <a:lnTo>
                  <a:pt x="1402" y="1627"/>
                </a:lnTo>
                <a:lnTo>
                  <a:pt x="1410" y="1607"/>
                </a:lnTo>
                <a:lnTo>
                  <a:pt x="1415" y="1595"/>
                </a:lnTo>
                <a:lnTo>
                  <a:pt x="1419" y="1582"/>
                </a:lnTo>
                <a:lnTo>
                  <a:pt x="1422" y="1569"/>
                </a:lnTo>
                <a:lnTo>
                  <a:pt x="1426" y="1557"/>
                </a:lnTo>
                <a:lnTo>
                  <a:pt x="1431" y="1532"/>
                </a:lnTo>
                <a:lnTo>
                  <a:pt x="1436" y="1507"/>
                </a:lnTo>
                <a:lnTo>
                  <a:pt x="1438" y="1496"/>
                </a:lnTo>
                <a:lnTo>
                  <a:pt x="1439" y="1485"/>
                </a:lnTo>
                <a:lnTo>
                  <a:pt x="1441" y="1464"/>
                </a:lnTo>
                <a:lnTo>
                  <a:pt x="1443" y="1447"/>
                </a:lnTo>
                <a:lnTo>
                  <a:pt x="1443" y="1433"/>
                </a:lnTo>
                <a:lnTo>
                  <a:pt x="1443" y="874"/>
                </a:lnTo>
                <a:lnTo>
                  <a:pt x="1490" y="905"/>
                </a:lnTo>
                <a:lnTo>
                  <a:pt x="1502" y="912"/>
                </a:lnTo>
                <a:lnTo>
                  <a:pt x="1516" y="919"/>
                </a:lnTo>
                <a:lnTo>
                  <a:pt x="1535" y="929"/>
                </a:lnTo>
                <a:lnTo>
                  <a:pt x="1558" y="939"/>
                </a:lnTo>
                <a:lnTo>
                  <a:pt x="1571" y="945"/>
                </a:lnTo>
                <a:lnTo>
                  <a:pt x="1586" y="950"/>
                </a:lnTo>
                <a:lnTo>
                  <a:pt x="1618" y="962"/>
                </a:lnTo>
                <a:lnTo>
                  <a:pt x="1635" y="967"/>
                </a:lnTo>
                <a:lnTo>
                  <a:pt x="1653" y="972"/>
                </a:lnTo>
                <a:lnTo>
                  <a:pt x="1680" y="979"/>
                </a:lnTo>
                <a:lnTo>
                  <a:pt x="1695" y="981"/>
                </a:lnTo>
                <a:lnTo>
                  <a:pt x="1709" y="984"/>
                </a:lnTo>
                <a:lnTo>
                  <a:pt x="1737" y="988"/>
                </a:lnTo>
                <a:lnTo>
                  <a:pt x="1763" y="991"/>
                </a:lnTo>
                <a:lnTo>
                  <a:pt x="1786" y="993"/>
                </a:lnTo>
                <a:lnTo>
                  <a:pt x="1804" y="994"/>
                </a:lnTo>
                <a:lnTo>
                  <a:pt x="1820" y="995"/>
                </a:lnTo>
                <a:lnTo>
                  <a:pt x="1820" y="724"/>
                </a:lnTo>
                <a:lnTo>
                  <a:pt x="1813" y="725"/>
                </a:lnTo>
                <a:lnTo>
                  <a:pt x="1806" y="725"/>
                </a:lnTo>
                <a:lnTo>
                  <a:pt x="1789" y="724"/>
                </a:lnTo>
                <a:lnTo>
                  <a:pt x="1769" y="722"/>
                </a:lnTo>
                <a:lnTo>
                  <a:pt x="1748" y="718"/>
                </a:lnTo>
                <a:lnTo>
                  <a:pt x="1724" y="712"/>
                </a:lnTo>
                <a:lnTo>
                  <a:pt x="1712" y="708"/>
                </a:lnTo>
                <a:lnTo>
                  <a:pt x="1700" y="704"/>
                </a:lnTo>
                <a:lnTo>
                  <a:pt x="1674" y="695"/>
                </a:lnTo>
                <a:lnTo>
                  <a:pt x="1661" y="689"/>
                </a:lnTo>
                <a:lnTo>
                  <a:pt x="1648" y="683"/>
                </a:lnTo>
                <a:close/>
                <a:moveTo>
                  <a:pt x="0" y="0"/>
                </a:moveTo>
                <a:lnTo>
                  <a:pt x="567" y="0"/>
                </a:lnTo>
                <a:lnTo>
                  <a:pt x="1135" y="0"/>
                </a:lnTo>
                <a:lnTo>
                  <a:pt x="1702" y="0"/>
                </a:lnTo>
                <a:lnTo>
                  <a:pt x="2269" y="0"/>
                </a:lnTo>
                <a:lnTo>
                  <a:pt x="2269" y="568"/>
                </a:lnTo>
                <a:lnTo>
                  <a:pt x="2269" y="1135"/>
                </a:lnTo>
                <a:lnTo>
                  <a:pt x="2269" y="1703"/>
                </a:lnTo>
                <a:lnTo>
                  <a:pt x="2269" y="2270"/>
                </a:lnTo>
                <a:lnTo>
                  <a:pt x="1702" y="2270"/>
                </a:lnTo>
                <a:lnTo>
                  <a:pt x="1135" y="2270"/>
                </a:lnTo>
                <a:lnTo>
                  <a:pt x="567" y="2270"/>
                </a:lnTo>
                <a:lnTo>
                  <a:pt x="0" y="2270"/>
                </a:lnTo>
                <a:lnTo>
                  <a:pt x="0" y="1703"/>
                </a:lnTo>
                <a:lnTo>
                  <a:pt x="0" y="1135"/>
                </a:lnTo>
                <a:lnTo>
                  <a:pt x="0" y="568"/>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30771904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blank" preserve="1">
  <p:cSld name="Logo Beig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7877A6B2-239F-4611-8473-1DFB4DDB7D3E}"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0" name="Group 9">
            <a:extLs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a:solidFill>
            <a:schemeClr val="accent1"/>
          </a:solidFill>
        </p:grpSpPr>
        <p:sp>
          <p:nvSpPr>
            <p:cNvPr id="7" name="Freeform 6"/>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18" name="Freeform 17">
            <a:hlinkClick r:id="rId2" tooltip="Facebook"/>
            <a:extLst>
              <a:ext uri="{C183D7F6-B498-43B3-948B-1728B52AA6E4}">
                <adec:decorative xmlns:adec="http://schemas.microsoft.com/office/drawing/2017/decorative" val="1"/>
              </a:ext>
            </a:extLst>
          </p:cNvPr>
          <p:cNvSpPr>
            <a:spLocks noChangeAspect="1" noEditPoints="1"/>
          </p:cNvSpPr>
          <p:nvPr userDrawn="1"/>
        </p:nvSpPr>
        <p:spPr bwMode="auto">
          <a:xfrm>
            <a:off x="523174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3" tooltip="LinkedIn"/>
            <a:extLst>
              <a:ext uri="{C183D7F6-B498-43B3-948B-1728B52AA6E4}">
                <adec:decorative xmlns:adec="http://schemas.microsoft.com/office/drawing/2017/decorative" val="1"/>
              </a:ext>
            </a:extLst>
          </p:cNvPr>
          <p:cNvSpPr>
            <a:spLocks noChangeAspect="1" noEditPoints="1"/>
          </p:cNvSpPr>
          <p:nvPr userDrawn="1"/>
        </p:nvSpPr>
        <p:spPr bwMode="auto">
          <a:xfrm>
            <a:off x="595233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4" tooltip="YouTube"/>
            <a:extLst>
              <a:ext uri="{C183D7F6-B498-43B3-948B-1728B52AA6E4}">
                <adec:decorative xmlns:adec="http://schemas.microsoft.com/office/drawing/2017/decorative" val="1"/>
              </a:ext>
            </a:extLst>
          </p:cNvPr>
          <p:cNvSpPr>
            <a:spLocks noChangeAspect="1" noEditPoints="1"/>
          </p:cNvSpPr>
          <p:nvPr userDrawn="1"/>
        </p:nvSpPr>
        <p:spPr bwMode="auto">
          <a:xfrm>
            <a:off x="631234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Freeform 6">
            <a:hlinkClick r:id="rId5" tooltip="Instagram"/>
            <a:extLst>
              <a:ext uri="{C183D7F6-B498-43B3-948B-1728B52AA6E4}">
                <adec:decorative xmlns:adec="http://schemas.microsoft.com/office/drawing/2017/decorative" val="1"/>
              </a:ext>
            </a:extLst>
          </p:cNvPr>
          <p:cNvSpPr>
            <a:spLocks noChangeAspect="1" noEditPoints="1"/>
          </p:cNvSpPr>
          <p:nvPr userDrawn="1"/>
        </p:nvSpPr>
        <p:spPr bwMode="auto">
          <a:xfrm>
            <a:off x="559216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
        <p:nvSpPr>
          <p:cNvPr id="5" name="Freeform 21">
            <a:hlinkClick r:id="rId6" tooltip="TikTok"/>
            <a:extLst>
              <a:ext uri="{FF2B5EF4-FFF2-40B4-BE49-F238E27FC236}">
                <a16:creationId xmlns:a16="http://schemas.microsoft.com/office/drawing/2014/main" id="{61261DC5-6681-30A9-1D18-CFA01291D35A}"/>
              </a:ext>
              <a:ext uri="{C183D7F6-B498-43B3-948B-1728B52AA6E4}">
                <adec:decorative xmlns:adec="http://schemas.microsoft.com/office/drawing/2017/decorative" val="1"/>
              </a:ext>
            </a:extLst>
          </p:cNvPr>
          <p:cNvSpPr>
            <a:spLocks noChangeAspect="1" noEditPoints="1"/>
          </p:cNvSpPr>
          <p:nvPr userDrawn="1"/>
        </p:nvSpPr>
        <p:spPr bwMode="auto">
          <a:xfrm>
            <a:off x="6672384" y="5013176"/>
            <a:ext cx="287873" cy="288000"/>
          </a:xfrm>
          <a:custGeom>
            <a:avLst/>
            <a:gdLst>
              <a:gd name="T0" fmla="*/ 1585 w 2269"/>
              <a:gd name="T1" fmla="*/ 641 h 2270"/>
              <a:gd name="T2" fmla="*/ 1526 w 2269"/>
              <a:gd name="T3" fmla="*/ 583 h 2270"/>
              <a:gd name="T4" fmla="*/ 1478 w 2269"/>
              <a:gd name="T5" fmla="*/ 507 h 2270"/>
              <a:gd name="T6" fmla="*/ 1450 w 2269"/>
              <a:gd name="T7" fmla="*/ 428 h 2270"/>
              <a:gd name="T8" fmla="*/ 1443 w 2269"/>
              <a:gd name="T9" fmla="*/ 347 h 2270"/>
              <a:gd name="T10" fmla="*/ 1170 w 2269"/>
              <a:gd name="T11" fmla="*/ 1439 h 2270"/>
              <a:gd name="T12" fmla="*/ 1158 w 2269"/>
              <a:gd name="T13" fmla="*/ 1503 h 2270"/>
              <a:gd name="T14" fmla="*/ 1117 w 2269"/>
              <a:gd name="T15" fmla="*/ 1576 h 2270"/>
              <a:gd name="T16" fmla="*/ 1064 w 2269"/>
              <a:gd name="T17" fmla="*/ 1624 h 2270"/>
              <a:gd name="T18" fmla="*/ 983 w 2269"/>
              <a:gd name="T19" fmla="*/ 1657 h 2270"/>
              <a:gd name="T20" fmla="*/ 916 w 2269"/>
              <a:gd name="T21" fmla="*/ 1660 h 2270"/>
              <a:gd name="T22" fmla="*/ 850 w 2269"/>
              <a:gd name="T23" fmla="*/ 1643 h 2270"/>
              <a:gd name="T24" fmla="*/ 793 w 2269"/>
              <a:gd name="T25" fmla="*/ 1608 h 2270"/>
              <a:gd name="T26" fmla="*/ 749 w 2269"/>
              <a:gd name="T27" fmla="*/ 1559 h 2270"/>
              <a:gd name="T28" fmla="*/ 720 w 2269"/>
              <a:gd name="T29" fmla="*/ 1498 h 2270"/>
              <a:gd name="T30" fmla="*/ 709 w 2269"/>
              <a:gd name="T31" fmla="*/ 1429 h 2270"/>
              <a:gd name="T32" fmla="*/ 720 w 2269"/>
              <a:gd name="T33" fmla="*/ 1361 h 2270"/>
              <a:gd name="T34" fmla="*/ 749 w 2269"/>
              <a:gd name="T35" fmla="*/ 1300 h 2270"/>
              <a:gd name="T36" fmla="*/ 793 w 2269"/>
              <a:gd name="T37" fmla="*/ 1251 h 2270"/>
              <a:gd name="T38" fmla="*/ 850 w 2269"/>
              <a:gd name="T39" fmla="*/ 1216 h 2270"/>
              <a:gd name="T40" fmla="*/ 904 w 2269"/>
              <a:gd name="T41" fmla="*/ 1201 h 2270"/>
              <a:gd name="T42" fmla="*/ 984 w 2269"/>
              <a:gd name="T43" fmla="*/ 1202 h 2270"/>
              <a:gd name="T44" fmla="*/ 984 w 2269"/>
              <a:gd name="T45" fmla="*/ 929 h 2270"/>
              <a:gd name="T46" fmla="*/ 892 w 2269"/>
              <a:gd name="T47" fmla="*/ 930 h 2270"/>
              <a:gd name="T48" fmla="*/ 791 w 2269"/>
              <a:gd name="T49" fmla="*/ 952 h 2270"/>
              <a:gd name="T50" fmla="*/ 719 w 2269"/>
              <a:gd name="T51" fmla="*/ 981 h 2270"/>
              <a:gd name="T52" fmla="*/ 630 w 2269"/>
              <a:gd name="T53" fmla="*/ 1037 h 2270"/>
              <a:gd name="T54" fmla="*/ 578 w 2269"/>
              <a:gd name="T55" fmla="*/ 1086 h 2270"/>
              <a:gd name="T56" fmla="*/ 528 w 2269"/>
              <a:gd name="T57" fmla="*/ 1150 h 2270"/>
              <a:gd name="T58" fmla="*/ 481 w 2269"/>
              <a:gd name="T59" fmla="*/ 1237 h 2270"/>
              <a:gd name="T60" fmla="*/ 450 w 2269"/>
              <a:gd name="T61" fmla="*/ 1351 h 2270"/>
              <a:gd name="T62" fmla="*/ 444 w 2269"/>
              <a:gd name="T63" fmla="*/ 1460 h 2270"/>
              <a:gd name="T64" fmla="*/ 463 w 2269"/>
              <a:gd name="T65" fmla="*/ 1568 h 2270"/>
              <a:gd name="T66" fmla="*/ 501 w 2269"/>
              <a:gd name="T67" fmla="*/ 1664 h 2270"/>
              <a:gd name="T68" fmla="*/ 547 w 2269"/>
              <a:gd name="T69" fmla="*/ 1736 h 2270"/>
              <a:gd name="T70" fmla="*/ 632 w 2269"/>
              <a:gd name="T71" fmla="*/ 1823 h 2270"/>
              <a:gd name="T72" fmla="*/ 727 w 2269"/>
              <a:gd name="T73" fmla="*/ 1883 h 2270"/>
              <a:gd name="T74" fmla="*/ 854 w 2269"/>
              <a:gd name="T75" fmla="*/ 1923 h 2270"/>
              <a:gd name="T76" fmla="*/ 937 w 2269"/>
              <a:gd name="T77" fmla="*/ 1931 h 2270"/>
              <a:gd name="T78" fmla="*/ 1049 w 2269"/>
              <a:gd name="T79" fmla="*/ 1920 h 2270"/>
              <a:gd name="T80" fmla="*/ 1151 w 2269"/>
              <a:gd name="T81" fmla="*/ 1886 h 2270"/>
              <a:gd name="T82" fmla="*/ 1251 w 2269"/>
              <a:gd name="T83" fmla="*/ 1824 h 2270"/>
              <a:gd name="T84" fmla="*/ 1319 w 2269"/>
              <a:gd name="T85" fmla="*/ 1760 h 2270"/>
              <a:gd name="T86" fmla="*/ 1392 w 2269"/>
              <a:gd name="T87" fmla="*/ 1648 h 2270"/>
              <a:gd name="T88" fmla="*/ 1426 w 2269"/>
              <a:gd name="T89" fmla="*/ 1557 h 2270"/>
              <a:gd name="T90" fmla="*/ 1443 w 2269"/>
              <a:gd name="T91" fmla="*/ 1447 h 2270"/>
              <a:gd name="T92" fmla="*/ 1535 w 2269"/>
              <a:gd name="T93" fmla="*/ 929 h 2270"/>
              <a:gd name="T94" fmla="*/ 1653 w 2269"/>
              <a:gd name="T95" fmla="*/ 972 h 2270"/>
              <a:gd name="T96" fmla="*/ 1786 w 2269"/>
              <a:gd name="T97" fmla="*/ 993 h 2270"/>
              <a:gd name="T98" fmla="*/ 1789 w 2269"/>
              <a:gd name="T99" fmla="*/ 724 h 2270"/>
              <a:gd name="T100" fmla="*/ 1674 w 2269"/>
              <a:gd name="T101" fmla="*/ 695 h 2270"/>
              <a:gd name="T102" fmla="*/ 1702 w 2269"/>
              <a:gd name="T103" fmla="*/ 0 h 2270"/>
              <a:gd name="T104" fmla="*/ 1702 w 2269"/>
              <a:gd name="T105" fmla="*/ 2270 h 2270"/>
              <a:gd name="T106" fmla="*/ 0 w 2269"/>
              <a:gd name="T107" fmla="*/ 568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9" h="2270">
                <a:moveTo>
                  <a:pt x="1648" y="683"/>
                </a:moveTo>
                <a:lnTo>
                  <a:pt x="1632" y="674"/>
                </a:lnTo>
                <a:lnTo>
                  <a:pt x="1617" y="664"/>
                </a:lnTo>
                <a:lnTo>
                  <a:pt x="1606" y="657"/>
                </a:lnTo>
                <a:lnTo>
                  <a:pt x="1596" y="649"/>
                </a:lnTo>
                <a:lnTo>
                  <a:pt x="1585" y="641"/>
                </a:lnTo>
                <a:lnTo>
                  <a:pt x="1575" y="633"/>
                </a:lnTo>
                <a:lnTo>
                  <a:pt x="1565" y="624"/>
                </a:lnTo>
                <a:lnTo>
                  <a:pt x="1555" y="615"/>
                </a:lnTo>
                <a:lnTo>
                  <a:pt x="1546" y="606"/>
                </a:lnTo>
                <a:lnTo>
                  <a:pt x="1537" y="596"/>
                </a:lnTo>
                <a:lnTo>
                  <a:pt x="1526" y="583"/>
                </a:lnTo>
                <a:lnTo>
                  <a:pt x="1516" y="571"/>
                </a:lnTo>
                <a:lnTo>
                  <a:pt x="1507" y="557"/>
                </a:lnTo>
                <a:lnTo>
                  <a:pt x="1499" y="544"/>
                </a:lnTo>
                <a:lnTo>
                  <a:pt x="1491" y="531"/>
                </a:lnTo>
                <a:lnTo>
                  <a:pt x="1484" y="519"/>
                </a:lnTo>
                <a:lnTo>
                  <a:pt x="1478" y="507"/>
                </a:lnTo>
                <a:lnTo>
                  <a:pt x="1472" y="495"/>
                </a:lnTo>
                <a:lnTo>
                  <a:pt x="1467" y="483"/>
                </a:lnTo>
                <a:lnTo>
                  <a:pt x="1463" y="471"/>
                </a:lnTo>
                <a:lnTo>
                  <a:pt x="1459" y="460"/>
                </a:lnTo>
                <a:lnTo>
                  <a:pt x="1456" y="449"/>
                </a:lnTo>
                <a:lnTo>
                  <a:pt x="1450" y="428"/>
                </a:lnTo>
                <a:lnTo>
                  <a:pt x="1446" y="409"/>
                </a:lnTo>
                <a:lnTo>
                  <a:pt x="1444" y="394"/>
                </a:lnTo>
                <a:lnTo>
                  <a:pt x="1443" y="381"/>
                </a:lnTo>
                <a:lnTo>
                  <a:pt x="1442" y="370"/>
                </a:lnTo>
                <a:lnTo>
                  <a:pt x="1442" y="360"/>
                </a:lnTo>
                <a:lnTo>
                  <a:pt x="1443" y="347"/>
                </a:lnTo>
                <a:lnTo>
                  <a:pt x="1443" y="342"/>
                </a:lnTo>
                <a:lnTo>
                  <a:pt x="1171" y="342"/>
                </a:lnTo>
                <a:lnTo>
                  <a:pt x="1171" y="870"/>
                </a:lnTo>
                <a:lnTo>
                  <a:pt x="1171" y="1397"/>
                </a:lnTo>
                <a:lnTo>
                  <a:pt x="1170" y="1418"/>
                </a:lnTo>
                <a:lnTo>
                  <a:pt x="1170" y="1439"/>
                </a:lnTo>
                <a:lnTo>
                  <a:pt x="1170" y="1444"/>
                </a:lnTo>
                <a:lnTo>
                  <a:pt x="1170" y="1447"/>
                </a:lnTo>
                <a:lnTo>
                  <a:pt x="1168" y="1461"/>
                </a:lnTo>
                <a:lnTo>
                  <a:pt x="1166" y="1475"/>
                </a:lnTo>
                <a:lnTo>
                  <a:pt x="1162" y="1489"/>
                </a:lnTo>
                <a:lnTo>
                  <a:pt x="1158" y="1503"/>
                </a:lnTo>
                <a:lnTo>
                  <a:pt x="1153" y="1516"/>
                </a:lnTo>
                <a:lnTo>
                  <a:pt x="1148" y="1529"/>
                </a:lnTo>
                <a:lnTo>
                  <a:pt x="1141" y="1542"/>
                </a:lnTo>
                <a:lnTo>
                  <a:pt x="1134" y="1554"/>
                </a:lnTo>
                <a:lnTo>
                  <a:pt x="1125" y="1565"/>
                </a:lnTo>
                <a:lnTo>
                  <a:pt x="1117" y="1576"/>
                </a:lnTo>
                <a:lnTo>
                  <a:pt x="1112" y="1582"/>
                </a:lnTo>
                <a:lnTo>
                  <a:pt x="1108" y="1587"/>
                </a:lnTo>
                <a:lnTo>
                  <a:pt x="1098" y="1597"/>
                </a:lnTo>
                <a:lnTo>
                  <a:pt x="1087" y="1607"/>
                </a:lnTo>
                <a:lnTo>
                  <a:pt x="1076" y="1615"/>
                </a:lnTo>
                <a:lnTo>
                  <a:pt x="1064" y="1624"/>
                </a:lnTo>
                <a:lnTo>
                  <a:pt x="1052" y="1631"/>
                </a:lnTo>
                <a:lnTo>
                  <a:pt x="1039" y="1638"/>
                </a:lnTo>
                <a:lnTo>
                  <a:pt x="1025" y="1644"/>
                </a:lnTo>
                <a:lnTo>
                  <a:pt x="1012" y="1649"/>
                </a:lnTo>
                <a:lnTo>
                  <a:pt x="998" y="1653"/>
                </a:lnTo>
                <a:lnTo>
                  <a:pt x="983" y="1657"/>
                </a:lnTo>
                <a:lnTo>
                  <a:pt x="969" y="1659"/>
                </a:lnTo>
                <a:lnTo>
                  <a:pt x="961" y="1660"/>
                </a:lnTo>
                <a:lnTo>
                  <a:pt x="954" y="1660"/>
                </a:lnTo>
                <a:lnTo>
                  <a:pt x="939" y="1661"/>
                </a:lnTo>
                <a:lnTo>
                  <a:pt x="927" y="1661"/>
                </a:lnTo>
                <a:lnTo>
                  <a:pt x="916" y="1660"/>
                </a:lnTo>
                <a:lnTo>
                  <a:pt x="904" y="1658"/>
                </a:lnTo>
                <a:lnTo>
                  <a:pt x="893" y="1656"/>
                </a:lnTo>
                <a:lnTo>
                  <a:pt x="882" y="1654"/>
                </a:lnTo>
                <a:lnTo>
                  <a:pt x="871" y="1650"/>
                </a:lnTo>
                <a:lnTo>
                  <a:pt x="860" y="1647"/>
                </a:lnTo>
                <a:lnTo>
                  <a:pt x="850" y="1643"/>
                </a:lnTo>
                <a:lnTo>
                  <a:pt x="840" y="1638"/>
                </a:lnTo>
                <a:lnTo>
                  <a:pt x="830" y="1633"/>
                </a:lnTo>
                <a:lnTo>
                  <a:pt x="820" y="1627"/>
                </a:lnTo>
                <a:lnTo>
                  <a:pt x="811" y="1621"/>
                </a:lnTo>
                <a:lnTo>
                  <a:pt x="802" y="1615"/>
                </a:lnTo>
                <a:lnTo>
                  <a:pt x="793" y="1608"/>
                </a:lnTo>
                <a:lnTo>
                  <a:pt x="785" y="1601"/>
                </a:lnTo>
                <a:lnTo>
                  <a:pt x="777" y="1593"/>
                </a:lnTo>
                <a:lnTo>
                  <a:pt x="769" y="1585"/>
                </a:lnTo>
                <a:lnTo>
                  <a:pt x="762" y="1577"/>
                </a:lnTo>
                <a:lnTo>
                  <a:pt x="755" y="1568"/>
                </a:lnTo>
                <a:lnTo>
                  <a:pt x="749" y="1559"/>
                </a:lnTo>
                <a:lnTo>
                  <a:pt x="743" y="1549"/>
                </a:lnTo>
                <a:lnTo>
                  <a:pt x="737" y="1540"/>
                </a:lnTo>
                <a:lnTo>
                  <a:pt x="732" y="1530"/>
                </a:lnTo>
                <a:lnTo>
                  <a:pt x="727" y="1519"/>
                </a:lnTo>
                <a:lnTo>
                  <a:pt x="723" y="1509"/>
                </a:lnTo>
                <a:lnTo>
                  <a:pt x="720" y="1498"/>
                </a:lnTo>
                <a:lnTo>
                  <a:pt x="717" y="1487"/>
                </a:lnTo>
                <a:lnTo>
                  <a:pt x="714" y="1476"/>
                </a:lnTo>
                <a:lnTo>
                  <a:pt x="712" y="1465"/>
                </a:lnTo>
                <a:lnTo>
                  <a:pt x="711" y="1453"/>
                </a:lnTo>
                <a:lnTo>
                  <a:pt x="710" y="1441"/>
                </a:lnTo>
                <a:lnTo>
                  <a:pt x="709" y="1429"/>
                </a:lnTo>
                <a:lnTo>
                  <a:pt x="710" y="1417"/>
                </a:lnTo>
                <a:lnTo>
                  <a:pt x="711" y="1406"/>
                </a:lnTo>
                <a:lnTo>
                  <a:pt x="712" y="1394"/>
                </a:lnTo>
                <a:lnTo>
                  <a:pt x="714" y="1383"/>
                </a:lnTo>
                <a:lnTo>
                  <a:pt x="717" y="1371"/>
                </a:lnTo>
                <a:lnTo>
                  <a:pt x="720" y="1361"/>
                </a:lnTo>
                <a:lnTo>
                  <a:pt x="723" y="1350"/>
                </a:lnTo>
                <a:lnTo>
                  <a:pt x="727" y="1339"/>
                </a:lnTo>
                <a:lnTo>
                  <a:pt x="732" y="1329"/>
                </a:lnTo>
                <a:lnTo>
                  <a:pt x="737" y="1319"/>
                </a:lnTo>
                <a:lnTo>
                  <a:pt x="743" y="1309"/>
                </a:lnTo>
                <a:lnTo>
                  <a:pt x="749" y="1300"/>
                </a:lnTo>
                <a:lnTo>
                  <a:pt x="755" y="1291"/>
                </a:lnTo>
                <a:lnTo>
                  <a:pt x="762" y="1282"/>
                </a:lnTo>
                <a:lnTo>
                  <a:pt x="769" y="1274"/>
                </a:lnTo>
                <a:lnTo>
                  <a:pt x="777" y="1266"/>
                </a:lnTo>
                <a:lnTo>
                  <a:pt x="785" y="1258"/>
                </a:lnTo>
                <a:lnTo>
                  <a:pt x="793" y="1251"/>
                </a:lnTo>
                <a:lnTo>
                  <a:pt x="802" y="1244"/>
                </a:lnTo>
                <a:lnTo>
                  <a:pt x="811" y="1237"/>
                </a:lnTo>
                <a:lnTo>
                  <a:pt x="820" y="1231"/>
                </a:lnTo>
                <a:lnTo>
                  <a:pt x="830" y="1226"/>
                </a:lnTo>
                <a:lnTo>
                  <a:pt x="840" y="1221"/>
                </a:lnTo>
                <a:lnTo>
                  <a:pt x="850" y="1216"/>
                </a:lnTo>
                <a:lnTo>
                  <a:pt x="860" y="1212"/>
                </a:lnTo>
                <a:lnTo>
                  <a:pt x="871" y="1208"/>
                </a:lnTo>
                <a:lnTo>
                  <a:pt x="876" y="1207"/>
                </a:lnTo>
                <a:lnTo>
                  <a:pt x="882" y="1205"/>
                </a:lnTo>
                <a:lnTo>
                  <a:pt x="893" y="1203"/>
                </a:lnTo>
                <a:lnTo>
                  <a:pt x="904" y="1201"/>
                </a:lnTo>
                <a:lnTo>
                  <a:pt x="916" y="1199"/>
                </a:lnTo>
                <a:lnTo>
                  <a:pt x="927" y="1198"/>
                </a:lnTo>
                <a:lnTo>
                  <a:pt x="939" y="1198"/>
                </a:lnTo>
                <a:lnTo>
                  <a:pt x="957" y="1199"/>
                </a:lnTo>
                <a:lnTo>
                  <a:pt x="975" y="1201"/>
                </a:lnTo>
                <a:lnTo>
                  <a:pt x="984" y="1202"/>
                </a:lnTo>
                <a:lnTo>
                  <a:pt x="993" y="1204"/>
                </a:lnTo>
                <a:lnTo>
                  <a:pt x="1001" y="1206"/>
                </a:lnTo>
                <a:lnTo>
                  <a:pt x="1010" y="1209"/>
                </a:lnTo>
                <a:lnTo>
                  <a:pt x="1010" y="932"/>
                </a:lnTo>
                <a:lnTo>
                  <a:pt x="997" y="930"/>
                </a:lnTo>
                <a:lnTo>
                  <a:pt x="984" y="929"/>
                </a:lnTo>
                <a:lnTo>
                  <a:pt x="971" y="928"/>
                </a:lnTo>
                <a:lnTo>
                  <a:pt x="958" y="928"/>
                </a:lnTo>
                <a:lnTo>
                  <a:pt x="932" y="928"/>
                </a:lnTo>
                <a:lnTo>
                  <a:pt x="919" y="928"/>
                </a:lnTo>
                <a:lnTo>
                  <a:pt x="905" y="929"/>
                </a:lnTo>
                <a:lnTo>
                  <a:pt x="892" y="930"/>
                </a:lnTo>
                <a:lnTo>
                  <a:pt x="880" y="932"/>
                </a:lnTo>
                <a:lnTo>
                  <a:pt x="854" y="936"/>
                </a:lnTo>
                <a:lnTo>
                  <a:pt x="828" y="941"/>
                </a:lnTo>
                <a:lnTo>
                  <a:pt x="816" y="944"/>
                </a:lnTo>
                <a:lnTo>
                  <a:pt x="803" y="948"/>
                </a:lnTo>
                <a:lnTo>
                  <a:pt x="791" y="952"/>
                </a:lnTo>
                <a:lnTo>
                  <a:pt x="779" y="956"/>
                </a:lnTo>
                <a:lnTo>
                  <a:pt x="766" y="960"/>
                </a:lnTo>
                <a:lnTo>
                  <a:pt x="754" y="965"/>
                </a:lnTo>
                <a:lnTo>
                  <a:pt x="742" y="970"/>
                </a:lnTo>
                <a:lnTo>
                  <a:pt x="730" y="975"/>
                </a:lnTo>
                <a:lnTo>
                  <a:pt x="719" y="981"/>
                </a:lnTo>
                <a:lnTo>
                  <a:pt x="707" y="987"/>
                </a:lnTo>
                <a:lnTo>
                  <a:pt x="696" y="993"/>
                </a:lnTo>
                <a:lnTo>
                  <a:pt x="684" y="1000"/>
                </a:lnTo>
                <a:lnTo>
                  <a:pt x="662" y="1014"/>
                </a:lnTo>
                <a:lnTo>
                  <a:pt x="641" y="1029"/>
                </a:lnTo>
                <a:lnTo>
                  <a:pt x="630" y="1037"/>
                </a:lnTo>
                <a:lnTo>
                  <a:pt x="620" y="1046"/>
                </a:lnTo>
                <a:lnTo>
                  <a:pt x="611" y="1053"/>
                </a:lnTo>
                <a:lnTo>
                  <a:pt x="603" y="1061"/>
                </a:lnTo>
                <a:lnTo>
                  <a:pt x="595" y="1069"/>
                </a:lnTo>
                <a:lnTo>
                  <a:pt x="586" y="1078"/>
                </a:lnTo>
                <a:lnTo>
                  <a:pt x="578" y="1086"/>
                </a:lnTo>
                <a:lnTo>
                  <a:pt x="571" y="1095"/>
                </a:lnTo>
                <a:lnTo>
                  <a:pt x="563" y="1104"/>
                </a:lnTo>
                <a:lnTo>
                  <a:pt x="556" y="1113"/>
                </a:lnTo>
                <a:lnTo>
                  <a:pt x="548" y="1122"/>
                </a:lnTo>
                <a:lnTo>
                  <a:pt x="541" y="1131"/>
                </a:lnTo>
                <a:lnTo>
                  <a:pt x="528" y="1150"/>
                </a:lnTo>
                <a:lnTo>
                  <a:pt x="515" y="1169"/>
                </a:lnTo>
                <a:lnTo>
                  <a:pt x="504" y="1190"/>
                </a:lnTo>
                <a:lnTo>
                  <a:pt x="498" y="1200"/>
                </a:lnTo>
                <a:lnTo>
                  <a:pt x="494" y="1207"/>
                </a:lnTo>
                <a:lnTo>
                  <a:pt x="490" y="1216"/>
                </a:lnTo>
                <a:lnTo>
                  <a:pt x="481" y="1237"/>
                </a:lnTo>
                <a:lnTo>
                  <a:pt x="471" y="1263"/>
                </a:lnTo>
                <a:lnTo>
                  <a:pt x="466" y="1278"/>
                </a:lnTo>
                <a:lnTo>
                  <a:pt x="462" y="1295"/>
                </a:lnTo>
                <a:lnTo>
                  <a:pt x="457" y="1312"/>
                </a:lnTo>
                <a:lnTo>
                  <a:pt x="453" y="1331"/>
                </a:lnTo>
                <a:lnTo>
                  <a:pt x="450" y="1351"/>
                </a:lnTo>
                <a:lnTo>
                  <a:pt x="447" y="1372"/>
                </a:lnTo>
                <a:lnTo>
                  <a:pt x="445" y="1395"/>
                </a:lnTo>
                <a:lnTo>
                  <a:pt x="443" y="1419"/>
                </a:lnTo>
                <a:lnTo>
                  <a:pt x="443" y="1432"/>
                </a:lnTo>
                <a:lnTo>
                  <a:pt x="443" y="1446"/>
                </a:lnTo>
                <a:lnTo>
                  <a:pt x="444" y="1460"/>
                </a:lnTo>
                <a:lnTo>
                  <a:pt x="445" y="1473"/>
                </a:lnTo>
                <a:lnTo>
                  <a:pt x="448" y="1500"/>
                </a:lnTo>
                <a:lnTo>
                  <a:pt x="450" y="1513"/>
                </a:lnTo>
                <a:lnTo>
                  <a:pt x="453" y="1525"/>
                </a:lnTo>
                <a:lnTo>
                  <a:pt x="458" y="1548"/>
                </a:lnTo>
                <a:lnTo>
                  <a:pt x="463" y="1568"/>
                </a:lnTo>
                <a:lnTo>
                  <a:pt x="468" y="1586"/>
                </a:lnTo>
                <a:lnTo>
                  <a:pt x="473" y="1600"/>
                </a:lnTo>
                <a:lnTo>
                  <a:pt x="481" y="1621"/>
                </a:lnTo>
                <a:lnTo>
                  <a:pt x="488" y="1637"/>
                </a:lnTo>
                <a:lnTo>
                  <a:pt x="496" y="1655"/>
                </a:lnTo>
                <a:lnTo>
                  <a:pt x="501" y="1664"/>
                </a:lnTo>
                <a:lnTo>
                  <a:pt x="507" y="1674"/>
                </a:lnTo>
                <a:lnTo>
                  <a:pt x="512" y="1684"/>
                </a:lnTo>
                <a:lnTo>
                  <a:pt x="518" y="1694"/>
                </a:lnTo>
                <a:lnTo>
                  <a:pt x="532" y="1716"/>
                </a:lnTo>
                <a:lnTo>
                  <a:pt x="539" y="1726"/>
                </a:lnTo>
                <a:lnTo>
                  <a:pt x="547" y="1736"/>
                </a:lnTo>
                <a:lnTo>
                  <a:pt x="559" y="1752"/>
                </a:lnTo>
                <a:lnTo>
                  <a:pt x="573" y="1767"/>
                </a:lnTo>
                <a:lnTo>
                  <a:pt x="587" y="1782"/>
                </a:lnTo>
                <a:lnTo>
                  <a:pt x="602" y="1796"/>
                </a:lnTo>
                <a:lnTo>
                  <a:pt x="617" y="1810"/>
                </a:lnTo>
                <a:lnTo>
                  <a:pt x="632" y="1823"/>
                </a:lnTo>
                <a:lnTo>
                  <a:pt x="648" y="1836"/>
                </a:lnTo>
                <a:lnTo>
                  <a:pt x="665" y="1848"/>
                </a:lnTo>
                <a:lnTo>
                  <a:pt x="690" y="1863"/>
                </a:lnTo>
                <a:lnTo>
                  <a:pt x="702" y="1870"/>
                </a:lnTo>
                <a:lnTo>
                  <a:pt x="715" y="1877"/>
                </a:lnTo>
                <a:lnTo>
                  <a:pt x="727" y="1883"/>
                </a:lnTo>
                <a:lnTo>
                  <a:pt x="740" y="1889"/>
                </a:lnTo>
                <a:lnTo>
                  <a:pt x="764" y="1899"/>
                </a:lnTo>
                <a:lnTo>
                  <a:pt x="788" y="1907"/>
                </a:lnTo>
                <a:lnTo>
                  <a:pt x="811" y="1914"/>
                </a:lnTo>
                <a:lnTo>
                  <a:pt x="833" y="1919"/>
                </a:lnTo>
                <a:lnTo>
                  <a:pt x="854" y="1923"/>
                </a:lnTo>
                <a:lnTo>
                  <a:pt x="873" y="1926"/>
                </a:lnTo>
                <a:lnTo>
                  <a:pt x="890" y="1929"/>
                </a:lnTo>
                <a:lnTo>
                  <a:pt x="906" y="1930"/>
                </a:lnTo>
                <a:lnTo>
                  <a:pt x="919" y="1931"/>
                </a:lnTo>
                <a:lnTo>
                  <a:pt x="929" y="1931"/>
                </a:lnTo>
                <a:lnTo>
                  <a:pt x="937" y="1931"/>
                </a:lnTo>
                <a:lnTo>
                  <a:pt x="944" y="1931"/>
                </a:lnTo>
                <a:lnTo>
                  <a:pt x="973" y="1930"/>
                </a:lnTo>
                <a:lnTo>
                  <a:pt x="995" y="1929"/>
                </a:lnTo>
                <a:lnTo>
                  <a:pt x="1007" y="1927"/>
                </a:lnTo>
                <a:lnTo>
                  <a:pt x="1020" y="1925"/>
                </a:lnTo>
                <a:lnTo>
                  <a:pt x="1049" y="1920"/>
                </a:lnTo>
                <a:lnTo>
                  <a:pt x="1065" y="1916"/>
                </a:lnTo>
                <a:lnTo>
                  <a:pt x="1081" y="1912"/>
                </a:lnTo>
                <a:lnTo>
                  <a:pt x="1097" y="1907"/>
                </a:lnTo>
                <a:lnTo>
                  <a:pt x="1115" y="1901"/>
                </a:lnTo>
                <a:lnTo>
                  <a:pt x="1133" y="1894"/>
                </a:lnTo>
                <a:lnTo>
                  <a:pt x="1151" y="1886"/>
                </a:lnTo>
                <a:lnTo>
                  <a:pt x="1171" y="1876"/>
                </a:lnTo>
                <a:lnTo>
                  <a:pt x="1189" y="1866"/>
                </a:lnTo>
                <a:lnTo>
                  <a:pt x="1206" y="1855"/>
                </a:lnTo>
                <a:lnTo>
                  <a:pt x="1222" y="1845"/>
                </a:lnTo>
                <a:lnTo>
                  <a:pt x="1237" y="1834"/>
                </a:lnTo>
                <a:lnTo>
                  <a:pt x="1251" y="1824"/>
                </a:lnTo>
                <a:lnTo>
                  <a:pt x="1264" y="1813"/>
                </a:lnTo>
                <a:lnTo>
                  <a:pt x="1275" y="1804"/>
                </a:lnTo>
                <a:lnTo>
                  <a:pt x="1285" y="1795"/>
                </a:lnTo>
                <a:lnTo>
                  <a:pt x="1294" y="1786"/>
                </a:lnTo>
                <a:lnTo>
                  <a:pt x="1308" y="1772"/>
                </a:lnTo>
                <a:lnTo>
                  <a:pt x="1319" y="1760"/>
                </a:lnTo>
                <a:lnTo>
                  <a:pt x="1333" y="1742"/>
                </a:lnTo>
                <a:lnTo>
                  <a:pt x="1346" y="1725"/>
                </a:lnTo>
                <a:lnTo>
                  <a:pt x="1359" y="1706"/>
                </a:lnTo>
                <a:lnTo>
                  <a:pt x="1371" y="1687"/>
                </a:lnTo>
                <a:lnTo>
                  <a:pt x="1382" y="1667"/>
                </a:lnTo>
                <a:lnTo>
                  <a:pt x="1392" y="1648"/>
                </a:lnTo>
                <a:lnTo>
                  <a:pt x="1402" y="1627"/>
                </a:lnTo>
                <a:lnTo>
                  <a:pt x="1410" y="1607"/>
                </a:lnTo>
                <a:lnTo>
                  <a:pt x="1415" y="1595"/>
                </a:lnTo>
                <a:lnTo>
                  <a:pt x="1419" y="1582"/>
                </a:lnTo>
                <a:lnTo>
                  <a:pt x="1422" y="1569"/>
                </a:lnTo>
                <a:lnTo>
                  <a:pt x="1426" y="1557"/>
                </a:lnTo>
                <a:lnTo>
                  <a:pt x="1431" y="1532"/>
                </a:lnTo>
                <a:lnTo>
                  <a:pt x="1436" y="1507"/>
                </a:lnTo>
                <a:lnTo>
                  <a:pt x="1438" y="1496"/>
                </a:lnTo>
                <a:lnTo>
                  <a:pt x="1439" y="1485"/>
                </a:lnTo>
                <a:lnTo>
                  <a:pt x="1441" y="1464"/>
                </a:lnTo>
                <a:lnTo>
                  <a:pt x="1443" y="1447"/>
                </a:lnTo>
                <a:lnTo>
                  <a:pt x="1443" y="1433"/>
                </a:lnTo>
                <a:lnTo>
                  <a:pt x="1443" y="874"/>
                </a:lnTo>
                <a:lnTo>
                  <a:pt x="1490" y="905"/>
                </a:lnTo>
                <a:lnTo>
                  <a:pt x="1502" y="912"/>
                </a:lnTo>
                <a:lnTo>
                  <a:pt x="1516" y="919"/>
                </a:lnTo>
                <a:lnTo>
                  <a:pt x="1535" y="929"/>
                </a:lnTo>
                <a:lnTo>
                  <a:pt x="1558" y="939"/>
                </a:lnTo>
                <a:lnTo>
                  <a:pt x="1571" y="945"/>
                </a:lnTo>
                <a:lnTo>
                  <a:pt x="1586" y="950"/>
                </a:lnTo>
                <a:lnTo>
                  <a:pt x="1618" y="962"/>
                </a:lnTo>
                <a:lnTo>
                  <a:pt x="1635" y="967"/>
                </a:lnTo>
                <a:lnTo>
                  <a:pt x="1653" y="972"/>
                </a:lnTo>
                <a:lnTo>
                  <a:pt x="1680" y="979"/>
                </a:lnTo>
                <a:lnTo>
                  <a:pt x="1695" y="981"/>
                </a:lnTo>
                <a:lnTo>
                  <a:pt x="1709" y="984"/>
                </a:lnTo>
                <a:lnTo>
                  <a:pt x="1737" y="988"/>
                </a:lnTo>
                <a:lnTo>
                  <a:pt x="1763" y="991"/>
                </a:lnTo>
                <a:lnTo>
                  <a:pt x="1786" y="993"/>
                </a:lnTo>
                <a:lnTo>
                  <a:pt x="1804" y="994"/>
                </a:lnTo>
                <a:lnTo>
                  <a:pt x="1820" y="995"/>
                </a:lnTo>
                <a:lnTo>
                  <a:pt x="1820" y="724"/>
                </a:lnTo>
                <a:lnTo>
                  <a:pt x="1813" y="725"/>
                </a:lnTo>
                <a:lnTo>
                  <a:pt x="1806" y="725"/>
                </a:lnTo>
                <a:lnTo>
                  <a:pt x="1789" y="724"/>
                </a:lnTo>
                <a:lnTo>
                  <a:pt x="1769" y="722"/>
                </a:lnTo>
                <a:lnTo>
                  <a:pt x="1748" y="718"/>
                </a:lnTo>
                <a:lnTo>
                  <a:pt x="1724" y="712"/>
                </a:lnTo>
                <a:lnTo>
                  <a:pt x="1712" y="708"/>
                </a:lnTo>
                <a:lnTo>
                  <a:pt x="1700" y="704"/>
                </a:lnTo>
                <a:lnTo>
                  <a:pt x="1674" y="695"/>
                </a:lnTo>
                <a:lnTo>
                  <a:pt x="1661" y="689"/>
                </a:lnTo>
                <a:lnTo>
                  <a:pt x="1648" y="683"/>
                </a:lnTo>
                <a:close/>
                <a:moveTo>
                  <a:pt x="0" y="0"/>
                </a:moveTo>
                <a:lnTo>
                  <a:pt x="567" y="0"/>
                </a:lnTo>
                <a:lnTo>
                  <a:pt x="1135" y="0"/>
                </a:lnTo>
                <a:lnTo>
                  <a:pt x="1702" y="0"/>
                </a:lnTo>
                <a:lnTo>
                  <a:pt x="2269" y="0"/>
                </a:lnTo>
                <a:lnTo>
                  <a:pt x="2269" y="568"/>
                </a:lnTo>
                <a:lnTo>
                  <a:pt x="2269" y="1135"/>
                </a:lnTo>
                <a:lnTo>
                  <a:pt x="2269" y="1703"/>
                </a:lnTo>
                <a:lnTo>
                  <a:pt x="2269" y="2270"/>
                </a:lnTo>
                <a:lnTo>
                  <a:pt x="1702" y="2270"/>
                </a:lnTo>
                <a:lnTo>
                  <a:pt x="1135" y="2270"/>
                </a:lnTo>
                <a:lnTo>
                  <a:pt x="567" y="2270"/>
                </a:lnTo>
                <a:lnTo>
                  <a:pt x="0" y="2270"/>
                </a:lnTo>
                <a:lnTo>
                  <a:pt x="0" y="1703"/>
                </a:lnTo>
                <a:lnTo>
                  <a:pt x="0" y="1135"/>
                </a:lnTo>
                <a:lnTo>
                  <a:pt x="0" y="568"/>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13019824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blank" preserve="1">
  <p:cSld name="Logo 2 Blue">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21E38ACC-0BAA-4F19-8597-F43E2B2A0996}"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sp>
        <p:nvSpPr>
          <p:cNvPr id="30" name="Freeform: Shape 29">
            <a:extLst>
              <a:ext uri="{FF2B5EF4-FFF2-40B4-BE49-F238E27FC236}">
                <a16:creationId xmlns:a16="http://schemas.microsoft.com/office/drawing/2014/main" id="{AE057119-D07F-EA05-F1F2-BC2F1F455CFE}"/>
              </a:ext>
              <a:ext uri="{C183D7F6-B498-43B3-948B-1728B52AA6E4}">
                <adec:decorative xmlns:adec="http://schemas.microsoft.com/office/drawing/2017/decorative" val="1"/>
              </a:ext>
            </a:extLst>
          </p:cNvPr>
          <p:cNvSpPr/>
          <p:nvPr userDrawn="1"/>
        </p:nvSpPr>
        <p:spPr>
          <a:xfrm>
            <a:off x="3503712" y="0"/>
            <a:ext cx="8688289" cy="6858000"/>
          </a:xfrm>
          <a:custGeom>
            <a:avLst/>
            <a:gdLst>
              <a:gd name="connsiteX0" fmla="*/ 8688288 w 8688289"/>
              <a:gd name="connsiteY0" fmla="*/ 4328128 h 6858000"/>
              <a:gd name="connsiteX1" fmla="*/ 8688288 w 8688289"/>
              <a:gd name="connsiteY1" fmla="*/ 6858000 h 6858000"/>
              <a:gd name="connsiteX2" fmla="*/ 6155182 w 8688289"/>
              <a:gd name="connsiteY2" fmla="*/ 6858000 h 6858000"/>
              <a:gd name="connsiteX3" fmla="*/ 6180380 w 8688289"/>
              <a:gd name="connsiteY3" fmla="*/ 6830469 h 6858000"/>
              <a:gd name="connsiteX4" fmla="*/ 6375147 w 8688289"/>
              <a:gd name="connsiteY4" fmla="*/ 6625268 h 6858000"/>
              <a:gd name="connsiteX5" fmla="*/ 6573392 w 8688289"/>
              <a:gd name="connsiteY5" fmla="*/ 6416589 h 6858000"/>
              <a:gd name="connsiteX6" fmla="*/ 6778594 w 8688289"/>
              <a:gd name="connsiteY6" fmla="*/ 6207910 h 6858000"/>
              <a:gd name="connsiteX7" fmla="*/ 6987273 w 8688289"/>
              <a:gd name="connsiteY7" fmla="*/ 5992275 h 6858000"/>
              <a:gd name="connsiteX8" fmla="*/ 7202908 w 8688289"/>
              <a:gd name="connsiteY8" fmla="*/ 5780117 h 6858000"/>
              <a:gd name="connsiteX9" fmla="*/ 7422021 w 8688289"/>
              <a:gd name="connsiteY9" fmla="*/ 5564482 h 6858000"/>
              <a:gd name="connsiteX10" fmla="*/ 7860247 w 8688289"/>
              <a:gd name="connsiteY10" fmla="*/ 5133213 h 6858000"/>
              <a:gd name="connsiteX11" fmla="*/ 8305429 w 8688289"/>
              <a:gd name="connsiteY11" fmla="*/ 4701942 h 6858000"/>
              <a:gd name="connsiteX12" fmla="*/ 7032922 w 8688289"/>
              <a:gd name="connsiteY12" fmla="*/ 0 h 6858000"/>
              <a:gd name="connsiteX13" fmla="*/ 8688289 w 8688289"/>
              <a:gd name="connsiteY13" fmla="*/ 0 h 6858000"/>
              <a:gd name="connsiteX14" fmla="*/ 8688289 w 8688289"/>
              <a:gd name="connsiteY14" fmla="*/ 2405427 h 6858000"/>
              <a:gd name="connsiteX15" fmla="*/ 8611494 w 8688289"/>
              <a:gd name="connsiteY15" fmla="*/ 2503855 h 6858000"/>
              <a:gd name="connsiteX16" fmla="*/ 8489765 w 8688289"/>
              <a:gd name="connsiteY16" fmla="*/ 2653408 h 6858000"/>
              <a:gd name="connsiteX17" fmla="*/ 8371513 w 8688289"/>
              <a:gd name="connsiteY17" fmla="*/ 2802961 h 6858000"/>
              <a:gd name="connsiteX18" fmla="*/ 8138488 w 8688289"/>
              <a:gd name="connsiteY18" fmla="*/ 3088156 h 6858000"/>
              <a:gd name="connsiteX19" fmla="*/ 7919375 w 8688289"/>
              <a:gd name="connsiteY19" fmla="*/ 3355961 h 6858000"/>
              <a:gd name="connsiteX20" fmla="*/ 7710695 w 8688289"/>
              <a:gd name="connsiteY20" fmla="*/ 3599420 h 6858000"/>
              <a:gd name="connsiteX21" fmla="*/ 7362897 w 8688289"/>
              <a:gd name="connsiteY21" fmla="*/ 4013300 h 6858000"/>
              <a:gd name="connsiteX22" fmla="*/ 7220299 w 8688289"/>
              <a:gd name="connsiteY22" fmla="*/ 4176765 h 6858000"/>
              <a:gd name="connsiteX23" fmla="*/ 7164652 w 8688289"/>
              <a:gd name="connsiteY23" fmla="*/ 4242847 h 6858000"/>
              <a:gd name="connsiteX24" fmla="*/ 7112482 w 8688289"/>
              <a:gd name="connsiteY24" fmla="*/ 4305451 h 6858000"/>
              <a:gd name="connsiteX25" fmla="*/ 7032489 w 8688289"/>
              <a:gd name="connsiteY25" fmla="*/ 4399356 h 6858000"/>
              <a:gd name="connsiteX26" fmla="*/ 6945539 w 8688289"/>
              <a:gd name="connsiteY26" fmla="*/ 4503696 h 6858000"/>
              <a:gd name="connsiteX27" fmla="*/ 6740337 w 8688289"/>
              <a:gd name="connsiteY27" fmla="*/ 4733243 h 6858000"/>
              <a:gd name="connsiteX28" fmla="*/ 6510791 w 8688289"/>
              <a:gd name="connsiteY28" fmla="*/ 4990614 h 6858000"/>
              <a:gd name="connsiteX29" fmla="*/ 6260375 w 8688289"/>
              <a:gd name="connsiteY29" fmla="*/ 5268852 h 6858000"/>
              <a:gd name="connsiteX30" fmla="*/ 5992571 w 8688289"/>
              <a:gd name="connsiteY30" fmla="*/ 5564481 h 6858000"/>
              <a:gd name="connsiteX31" fmla="*/ 5717810 w 8688289"/>
              <a:gd name="connsiteY31" fmla="*/ 5874022 h 6858000"/>
              <a:gd name="connsiteX32" fmla="*/ 5436093 w 8688289"/>
              <a:gd name="connsiteY32" fmla="*/ 6200952 h 6858000"/>
              <a:gd name="connsiteX33" fmla="*/ 5293495 w 8688289"/>
              <a:gd name="connsiteY33" fmla="*/ 6364418 h 6858000"/>
              <a:gd name="connsiteX34" fmla="*/ 5154376 w 8688289"/>
              <a:gd name="connsiteY34" fmla="*/ 6531361 h 6858000"/>
              <a:gd name="connsiteX35" fmla="*/ 5015257 w 8688289"/>
              <a:gd name="connsiteY35" fmla="*/ 6698304 h 6858000"/>
              <a:gd name="connsiteX36" fmla="*/ 4885504 w 8688289"/>
              <a:gd name="connsiteY36" fmla="*/ 6858000 h 6858000"/>
              <a:gd name="connsiteX37" fmla="*/ 1863258 w 8688289"/>
              <a:gd name="connsiteY37" fmla="*/ 6858000 h 6858000"/>
              <a:gd name="connsiteX38" fmla="*/ 1878114 w 8688289"/>
              <a:gd name="connsiteY38" fmla="*/ 6820034 h 6858000"/>
              <a:gd name="connsiteX39" fmla="*/ 1909416 w 8688289"/>
              <a:gd name="connsiteY39" fmla="*/ 6736562 h 6858000"/>
              <a:gd name="connsiteX40" fmla="*/ 1947674 w 8688289"/>
              <a:gd name="connsiteY40" fmla="*/ 6656568 h 6858000"/>
              <a:gd name="connsiteX41" fmla="*/ 2020711 w 8688289"/>
              <a:gd name="connsiteY41" fmla="*/ 6493103 h 6858000"/>
              <a:gd name="connsiteX42" fmla="*/ 2104183 w 8688289"/>
              <a:gd name="connsiteY42" fmla="*/ 6326160 h 6858000"/>
              <a:gd name="connsiteX43" fmla="*/ 2194611 w 8688289"/>
              <a:gd name="connsiteY43" fmla="*/ 6152261 h 6858000"/>
              <a:gd name="connsiteX44" fmla="*/ 2243303 w 8688289"/>
              <a:gd name="connsiteY44" fmla="*/ 6068789 h 6858000"/>
              <a:gd name="connsiteX45" fmla="*/ 2291994 w 8688289"/>
              <a:gd name="connsiteY45" fmla="*/ 5985317 h 6858000"/>
              <a:gd name="connsiteX46" fmla="*/ 2340686 w 8688289"/>
              <a:gd name="connsiteY46" fmla="*/ 5898368 h 6858000"/>
              <a:gd name="connsiteX47" fmla="*/ 2392856 w 8688289"/>
              <a:gd name="connsiteY47" fmla="*/ 5814896 h 6858000"/>
              <a:gd name="connsiteX48" fmla="*/ 2441548 w 8688289"/>
              <a:gd name="connsiteY48" fmla="*/ 5727946 h 6858000"/>
              <a:gd name="connsiteX49" fmla="*/ 2500673 w 8688289"/>
              <a:gd name="connsiteY49" fmla="*/ 5644475 h 6858000"/>
              <a:gd name="connsiteX50" fmla="*/ 2608491 w 8688289"/>
              <a:gd name="connsiteY50" fmla="*/ 5474054 h 6858000"/>
              <a:gd name="connsiteX51" fmla="*/ 2664139 w 8688289"/>
              <a:gd name="connsiteY51" fmla="*/ 5390582 h 6858000"/>
              <a:gd name="connsiteX52" fmla="*/ 2719786 w 8688289"/>
              <a:gd name="connsiteY52" fmla="*/ 5307110 h 6858000"/>
              <a:gd name="connsiteX53" fmla="*/ 2834560 w 8688289"/>
              <a:gd name="connsiteY53" fmla="*/ 5140167 h 6858000"/>
              <a:gd name="connsiteX54" fmla="*/ 2949334 w 8688289"/>
              <a:gd name="connsiteY54" fmla="*/ 4976702 h 6858000"/>
              <a:gd name="connsiteX55" fmla="*/ 3067585 w 8688289"/>
              <a:gd name="connsiteY55" fmla="*/ 4813236 h 6858000"/>
              <a:gd name="connsiteX56" fmla="*/ 3185837 w 8688289"/>
              <a:gd name="connsiteY56" fmla="*/ 4656727 h 6858000"/>
              <a:gd name="connsiteX57" fmla="*/ 3300610 w 8688289"/>
              <a:gd name="connsiteY57" fmla="*/ 4500218 h 6858000"/>
              <a:gd name="connsiteX58" fmla="*/ 3359736 w 8688289"/>
              <a:gd name="connsiteY58" fmla="*/ 4423702 h 6858000"/>
              <a:gd name="connsiteX59" fmla="*/ 3418862 w 8688289"/>
              <a:gd name="connsiteY59" fmla="*/ 4350664 h 6858000"/>
              <a:gd name="connsiteX60" fmla="*/ 3533635 w 8688289"/>
              <a:gd name="connsiteY60" fmla="*/ 4204589 h 6858000"/>
              <a:gd name="connsiteX61" fmla="*/ 3644931 w 8688289"/>
              <a:gd name="connsiteY61" fmla="*/ 4061992 h 6858000"/>
              <a:gd name="connsiteX62" fmla="*/ 3752748 w 8688289"/>
              <a:gd name="connsiteY62" fmla="*/ 3926350 h 6858000"/>
              <a:gd name="connsiteX63" fmla="*/ 3860566 w 8688289"/>
              <a:gd name="connsiteY63" fmla="*/ 3797665 h 6858000"/>
              <a:gd name="connsiteX64" fmla="*/ 3961427 w 8688289"/>
              <a:gd name="connsiteY64" fmla="*/ 3675935 h 6858000"/>
              <a:gd name="connsiteX65" fmla="*/ 4149238 w 8688289"/>
              <a:gd name="connsiteY65" fmla="*/ 3456822 h 6858000"/>
              <a:gd name="connsiteX66" fmla="*/ 4309226 w 8688289"/>
              <a:gd name="connsiteY66" fmla="*/ 3269011 h 6858000"/>
              <a:gd name="connsiteX67" fmla="*/ 4535295 w 8688289"/>
              <a:gd name="connsiteY67" fmla="*/ 3011640 h 6858000"/>
              <a:gd name="connsiteX68" fmla="*/ 4684848 w 8688289"/>
              <a:gd name="connsiteY68" fmla="*/ 2837741 h 6858000"/>
              <a:gd name="connsiteX69" fmla="*/ 4862226 w 8688289"/>
              <a:gd name="connsiteY69" fmla="*/ 2632540 h 6858000"/>
              <a:gd name="connsiteX70" fmla="*/ 5279584 w 8688289"/>
              <a:gd name="connsiteY70" fmla="*/ 2138666 h 6858000"/>
              <a:gd name="connsiteX71" fmla="*/ 5512609 w 8688289"/>
              <a:gd name="connsiteY71" fmla="*/ 1860427 h 6858000"/>
              <a:gd name="connsiteX72" fmla="*/ 5759546 w 8688289"/>
              <a:gd name="connsiteY72" fmla="*/ 1561321 h 6858000"/>
              <a:gd name="connsiteX73" fmla="*/ 6270809 w 8688289"/>
              <a:gd name="connsiteY73" fmla="*/ 938761 h 6858000"/>
              <a:gd name="connsiteX74" fmla="*/ 6531659 w 8688289"/>
              <a:gd name="connsiteY74" fmla="*/ 618787 h 6858000"/>
              <a:gd name="connsiteX75" fmla="*/ 6789029 w 8688289"/>
              <a:gd name="connsiteY75" fmla="*/ 302290 h 6858000"/>
              <a:gd name="connsiteX76" fmla="*/ 2320585 w 8688289"/>
              <a:gd name="connsiteY76" fmla="*/ 0 h 6858000"/>
              <a:gd name="connsiteX77" fmla="*/ 5394900 w 8688289"/>
              <a:gd name="connsiteY77" fmla="*/ 0 h 6858000"/>
              <a:gd name="connsiteX78" fmla="*/ 5324796 w 8688289"/>
              <a:gd name="connsiteY78" fmla="*/ 90134 h 6858000"/>
              <a:gd name="connsiteX79" fmla="*/ 5053513 w 8688289"/>
              <a:gd name="connsiteY79" fmla="*/ 441409 h 6858000"/>
              <a:gd name="connsiteX80" fmla="*/ 4497036 w 8688289"/>
              <a:gd name="connsiteY80" fmla="*/ 1150919 h 6858000"/>
              <a:gd name="connsiteX81" fmla="*/ 4215319 w 8688289"/>
              <a:gd name="connsiteY81" fmla="*/ 1509151 h 6858000"/>
              <a:gd name="connsiteX82" fmla="*/ 3933602 w 8688289"/>
              <a:gd name="connsiteY82" fmla="*/ 1867384 h 6858000"/>
              <a:gd name="connsiteX83" fmla="*/ 3658841 w 8688289"/>
              <a:gd name="connsiteY83" fmla="*/ 2229094 h 6858000"/>
              <a:gd name="connsiteX84" fmla="*/ 3519722 w 8688289"/>
              <a:gd name="connsiteY84" fmla="*/ 2409949 h 6858000"/>
              <a:gd name="connsiteX85" fmla="*/ 3384080 w 8688289"/>
              <a:gd name="connsiteY85" fmla="*/ 2590805 h 6858000"/>
              <a:gd name="connsiteX86" fmla="*/ 3248439 w 8688289"/>
              <a:gd name="connsiteY86" fmla="*/ 2771660 h 6858000"/>
              <a:gd name="connsiteX87" fmla="*/ 3116275 w 8688289"/>
              <a:gd name="connsiteY87" fmla="*/ 2952515 h 6858000"/>
              <a:gd name="connsiteX88" fmla="*/ 2984112 w 8688289"/>
              <a:gd name="connsiteY88" fmla="*/ 3133370 h 6858000"/>
              <a:gd name="connsiteX89" fmla="*/ 2855426 w 8688289"/>
              <a:gd name="connsiteY89" fmla="*/ 3314225 h 6858000"/>
              <a:gd name="connsiteX90" fmla="*/ 2730219 w 8688289"/>
              <a:gd name="connsiteY90" fmla="*/ 3498559 h 6858000"/>
              <a:gd name="connsiteX91" fmla="*/ 2605011 w 8688289"/>
              <a:gd name="connsiteY91" fmla="*/ 3679414 h 6858000"/>
              <a:gd name="connsiteX92" fmla="*/ 2486760 w 8688289"/>
              <a:gd name="connsiteY92" fmla="*/ 3860269 h 6858000"/>
              <a:gd name="connsiteX93" fmla="*/ 2365030 w 8688289"/>
              <a:gd name="connsiteY93" fmla="*/ 4044602 h 6858000"/>
              <a:gd name="connsiteX94" fmla="*/ 2250257 w 8688289"/>
              <a:gd name="connsiteY94" fmla="*/ 4225458 h 6858000"/>
              <a:gd name="connsiteX95" fmla="*/ 2135483 w 8688289"/>
              <a:gd name="connsiteY95" fmla="*/ 4406313 h 6858000"/>
              <a:gd name="connsiteX96" fmla="*/ 2027666 w 8688289"/>
              <a:gd name="connsiteY96" fmla="*/ 4587168 h 6858000"/>
              <a:gd name="connsiteX97" fmla="*/ 1923326 w 8688289"/>
              <a:gd name="connsiteY97" fmla="*/ 4771501 h 6858000"/>
              <a:gd name="connsiteX98" fmla="*/ 1825943 w 8688289"/>
              <a:gd name="connsiteY98" fmla="*/ 4952356 h 6858000"/>
              <a:gd name="connsiteX99" fmla="*/ 1728559 w 8688289"/>
              <a:gd name="connsiteY99" fmla="*/ 5133212 h 6858000"/>
              <a:gd name="connsiteX100" fmla="*/ 1638131 w 8688289"/>
              <a:gd name="connsiteY100" fmla="*/ 5314067 h 6858000"/>
              <a:gd name="connsiteX101" fmla="*/ 1551182 w 8688289"/>
              <a:gd name="connsiteY101" fmla="*/ 5494922 h 6858000"/>
              <a:gd name="connsiteX102" fmla="*/ 1467710 w 8688289"/>
              <a:gd name="connsiteY102" fmla="*/ 5675777 h 6858000"/>
              <a:gd name="connsiteX103" fmla="*/ 1391194 w 8688289"/>
              <a:gd name="connsiteY103" fmla="*/ 5853155 h 6858000"/>
              <a:gd name="connsiteX104" fmla="*/ 1321635 w 8688289"/>
              <a:gd name="connsiteY104" fmla="*/ 6034010 h 6858000"/>
              <a:gd name="connsiteX105" fmla="*/ 1255553 w 8688289"/>
              <a:gd name="connsiteY105" fmla="*/ 6214865 h 6858000"/>
              <a:gd name="connsiteX106" fmla="*/ 1192949 w 8688289"/>
              <a:gd name="connsiteY106" fmla="*/ 6395720 h 6858000"/>
              <a:gd name="connsiteX107" fmla="*/ 1140779 w 8688289"/>
              <a:gd name="connsiteY107" fmla="*/ 6573097 h 6858000"/>
              <a:gd name="connsiteX108" fmla="*/ 1092088 w 8688289"/>
              <a:gd name="connsiteY108" fmla="*/ 6750475 h 6858000"/>
              <a:gd name="connsiteX109" fmla="*/ 1066788 w 8688289"/>
              <a:gd name="connsiteY109" fmla="*/ 6858000 h 6858000"/>
              <a:gd name="connsiteX110" fmla="*/ 248652 w 8688289"/>
              <a:gd name="connsiteY110" fmla="*/ 6858000 h 6858000"/>
              <a:gd name="connsiteX111" fmla="*/ 236503 w 8688289"/>
              <a:gd name="connsiteY111" fmla="*/ 6820034 h 6858000"/>
              <a:gd name="connsiteX112" fmla="*/ 208680 w 8688289"/>
              <a:gd name="connsiteY112" fmla="*/ 6729607 h 6858000"/>
              <a:gd name="connsiteX113" fmla="*/ 184333 w 8688289"/>
              <a:gd name="connsiteY113" fmla="*/ 6642657 h 6858000"/>
              <a:gd name="connsiteX114" fmla="*/ 163466 w 8688289"/>
              <a:gd name="connsiteY114" fmla="*/ 6552230 h 6858000"/>
              <a:gd name="connsiteX115" fmla="*/ 142598 w 8688289"/>
              <a:gd name="connsiteY115" fmla="*/ 6465280 h 6858000"/>
              <a:gd name="connsiteX116" fmla="*/ 121730 w 8688289"/>
              <a:gd name="connsiteY116" fmla="*/ 6371374 h 6858000"/>
              <a:gd name="connsiteX117" fmla="*/ 104340 w 8688289"/>
              <a:gd name="connsiteY117" fmla="*/ 6280947 h 6858000"/>
              <a:gd name="connsiteX118" fmla="*/ 86950 w 8688289"/>
              <a:gd name="connsiteY118" fmla="*/ 6187041 h 6858000"/>
              <a:gd name="connsiteX119" fmla="*/ 73038 w 8688289"/>
              <a:gd name="connsiteY119" fmla="*/ 6089658 h 6858000"/>
              <a:gd name="connsiteX120" fmla="*/ 59126 w 8688289"/>
              <a:gd name="connsiteY120" fmla="*/ 5992274 h 6858000"/>
              <a:gd name="connsiteX121" fmla="*/ 45214 w 8688289"/>
              <a:gd name="connsiteY121" fmla="*/ 5894890 h 6858000"/>
              <a:gd name="connsiteX122" fmla="*/ 34780 w 8688289"/>
              <a:gd name="connsiteY122" fmla="*/ 5797507 h 6858000"/>
              <a:gd name="connsiteX123" fmla="*/ 24346 w 8688289"/>
              <a:gd name="connsiteY123" fmla="*/ 5696645 h 6858000"/>
              <a:gd name="connsiteX124" fmla="*/ 17390 w 8688289"/>
              <a:gd name="connsiteY124" fmla="*/ 5595784 h 6858000"/>
              <a:gd name="connsiteX125" fmla="*/ 10434 w 8688289"/>
              <a:gd name="connsiteY125" fmla="*/ 5491444 h 6858000"/>
              <a:gd name="connsiteX126" fmla="*/ 3478 w 8688289"/>
              <a:gd name="connsiteY126" fmla="*/ 5376671 h 6858000"/>
              <a:gd name="connsiteX127" fmla="*/ 0 w 8688289"/>
              <a:gd name="connsiteY127" fmla="*/ 5261897 h 6858000"/>
              <a:gd name="connsiteX128" fmla="*/ 0 w 8688289"/>
              <a:gd name="connsiteY128" fmla="*/ 5147124 h 6858000"/>
              <a:gd name="connsiteX129" fmla="*/ 3478 w 8688289"/>
              <a:gd name="connsiteY129" fmla="*/ 5032350 h 6858000"/>
              <a:gd name="connsiteX130" fmla="*/ 6956 w 8688289"/>
              <a:gd name="connsiteY130" fmla="*/ 4917577 h 6858000"/>
              <a:gd name="connsiteX131" fmla="*/ 17390 w 8688289"/>
              <a:gd name="connsiteY131" fmla="*/ 4802803 h 6858000"/>
              <a:gd name="connsiteX132" fmla="*/ 27824 w 8688289"/>
              <a:gd name="connsiteY132" fmla="*/ 4691508 h 6858000"/>
              <a:gd name="connsiteX133" fmla="*/ 38258 w 8688289"/>
              <a:gd name="connsiteY133" fmla="*/ 4580212 h 6858000"/>
              <a:gd name="connsiteX134" fmla="*/ 55648 w 8688289"/>
              <a:gd name="connsiteY134" fmla="*/ 4468916 h 6858000"/>
              <a:gd name="connsiteX135" fmla="*/ 73038 w 8688289"/>
              <a:gd name="connsiteY135" fmla="*/ 4357621 h 6858000"/>
              <a:gd name="connsiteX136" fmla="*/ 90428 w 8688289"/>
              <a:gd name="connsiteY136" fmla="*/ 4246325 h 6858000"/>
              <a:gd name="connsiteX137" fmla="*/ 114774 w 8688289"/>
              <a:gd name="connsiteY137" fmla="*/ 4135030 h 6858000"/>
              <a:gd name="connsiteX138" fmla="*/ 139120 w 8688289"/>
              <a:gd name="connsiteY138" fmla="*/ 4027212 h 6858000"/>
              <a:gd name="connsiteX139" fmla="*/ 163466 w 8688289"/>
              <a:gd name="connsiteY139" fmla="*/ 3919395 h 6858000"/>
              <a:gd name="connsiteX140" fmla="*/ 194768 w 8688289"/>
              <a:gd name="connsiteY140" fmla="*/ 3811577 h 6858000"/>
              <a:gd name="connsiteX141" fmla="*/ 226069 w 8688289"/>
              <a:gd name="connsiteY141" fmla="*/ 3703760 h 6858000"/>
              <a:gd name="connsiteX142" fmla="*/ 257371 w 8688289"/>
              <a:gd name="connsiteY142" fmla="*/ 3595942 h 6858000"/>
              <a:gd name="connsiteX143" fmla="*/ 292151 w 8688289"/>
              <a:gd name="connsiteY143" fmla="*/ 3488125 h 6858000"/>
              <a:gd name="connsiteX144" fmla="*/ 330409 w 8688289"/>
              <a:gd name="connsiteY144" fmla="*/ 3380307 h 6858000"/>
              <a:gd name="connsiteX145" fmla="*/ 368667 w 8688289"/>
              <a:gd name="connsiteY145" fmla="*/ 3275968 h 6858000"/>
              <a:gd name="connsiteX146" fmla="*/ 406925 w 8688289"/>
              <a:gd name="connsiteY146" fmla="*/ 3171628 h 6858000"/>
              <a:gd name="connsiteX147" fmla="*/ 448660 w 8688289"/>
              <a:gd name="connsiteY147" fmla="*/ 3063811 h 6858000"/>
              <a:gd name="connsiteX148" fmla="*/ 493874 w 8688289"/>
              <a:gd name="connsiteY148" fmla="*/ 2959471 h 6858000"/>
              <a:gd name="connsiteX149" fmla="*/ 539088 w 8688289"/>
              <a:gd name="connsiteY149" fmla="*/ 2855131 h 6858000"/>
              <a:gd name="connsiteX150" fmla="*/ 636472 w 8688289"/>
              <a:gd name="connsiteY150" fmla="*/ 2649930 h 6858000"/>
              <a:gd name="connsiteX151" fmla="*/ 737333 w 8688289"/>
              <a:gd name="connsiteY151" fmla="*/ 2441251 h 6858000"/>
              <a:gd name="connsiteX152" fmla="*/ 789503 w 8688289"/>
              <a:gd name="connsiteY152" fmla="*/ 2340390 h 6858000"/>
              <a:gd name="connsiteX153" fmla="*/ 845151 w 8688289"/>
              <a:gd name="connsiteY153" fmla="*/ 2239528 h 6858000"/>
              <a:gd name="connsiteX154" fmla="*/ 900798 w 8688289"/>
              <a:gd name="connsiteY154" fmla="*/ 2135188 h 6858000"/>
              <a:gd name="connsiteX155" fmla="*/ 959924 w 8688289"/>
              <a:gd name="connsiteY155" fmla="*/ 2034327 h 6858000"/>
              <a:gd name="connsiteX156" fmla="*/ 1015572 w 8688289"/>
              <a:gd name="connsiteY156" fmla="*/ 1933465 h 6858000"/>
              <a:gd name="connsiteX157" fmla="*/ 1074698 w 8688289"/>
              <a:gd name="connsiteY157" fmla="*/ 1832604 h 6858000"/>
              <a:gd name="connsiteX158" fmla="*/ 1196427 w 8688289"/>
              <a:gd name="connsiteY158" fmla="*/ 1630881 h 6858000"/>
              <a:gd name="connsiteX159" fmla="*/ 1325113 w 8688289"/>
              <a:gd name="connsiteY159" fmla="*/ 1432635 h 6858000"/>
              <a:gd name="connsiteX160" fmla="*/ 1453798 w 8688289"/>
              <a:gd name="connsiteY160" fmla="*/ 1230912 h 6858000"/>
              <a:gd name="connsiteX161" fmla="*/ 1585962 w 8688289"/>
              <a:gd name="connsiteY161" fmla="*/ 1032667 h 6858000"/>
              <a:gd name="connsiteX162" fmla="*/ 1655521 w 8688289"/>
              <a:gd name="connsiteY162" fmla="*/ 935284 h 6858000"/>
              <a:gd name="connsiteX163" fmla="*/ 1721603 w 8688289"/>
              <a:gd name="connsiteY163" fmla="*/ 837900 h 6858000"/>
              <a:gd name="connsiteX164" fmla="*/ 1999842 w 8688289"/>
              <a:gd name="connsiteY164" fmla="*/ 437932 h 6858000"/>
              <a:gd name="connsiteX165" fmla="*/ 2285037 w 8688289"/>
              <a:gd name="connsiteY1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688289" h="6858000">
                <a:moveTo>
                  <a:pt x="8688288" y="4328128"/>
                </a:moveTo>
                <a:lnTo>
                  <a:pt x="8688288" y="6858000"/>
                </a:lnTo>
                <a:lnTo>
                  <a:pt x="6155182" y="6858000"/>
                </a:lnTo>
                <a:lnTo>
                  <a:pt x="6180380" y="6830469"/>
                </a:lnTo>
                <a:lnTo>
                  <a:pt x="6375147" y="6625268"/>
                </a:lnTo>
                <a:lnTo>
                  <a:pt x="6573392" y="6416589"/>
                </a:lnTo>
                <a:lnTo>
                  <a:pt x="6778594" y="6207910"/>
                </a:lnTo>
                <a:lnTo>
                  <a:pt x="6987273" y="5992275"/>
                </a:lnTo>
                <a:lnTo>
                  <a:pt x="7202908" y="5780117"/>
                </a:lnTo>
                <a:lnTo>
                  <a:pt x="7422021" y="5564482"/>
                </a:lnTo>
                <a:lnTo>
                  <a:pt x="7860247" y="5133213"/>
                </a:lnTo>
                <a:lnTo>
                  <a:pt x="8305429" y="4701942"/>
                </a:lnTo>
                <a:close/>
                <a:moveTo>
                  <a:pt x="7032922" y="0"/>
                </a:moveTo>
                <a:lnTo>
                  <a:pt x="8688289" y="0"/>
                </a:lnTo>
                <a:lnTo>
                  <a:pt x="8688289" y="2405427"/>
                </a:lnTo>
                <a:lnTo>
                  <a:pt x="8611494" y="2503855"/>
                </a:lnTo>
                <a:lnTo>
                  <a:pt x="8489765" y="2653408"/>
                </a:lnTo>
                <a:lnTo>
                  <a:pt x="8371513" y="2802961"/>
                </a:lnTo>
                <a:lnTo>
                  <a:pt x="8138488" y="3088156"/>
                </a:lnTo>
                <a:lnTo>
                  <a:pt x="7919375" y="3355961"/>
                </a:lnTo>
                <a:lnTo>
                  <a:pt x="7710695" y="3599420"/>
                </a:lnTo>
                <a:lnTo>
                  <a:pt x="7362897" y="4013300"/>
                </a:lnTo>
                <a:lnTo>
                  <a:pt x="7220299" y="4176765"/>
                </a:lnTo>
                <a:lnTo>
                  <a:pt x="7164652" y="4242847"/>
                </a:lnTo>
                <a:lnTo>
                  <a:pt x="7112482" y="4305451"/>
                </a:lnTo>
                <a:lnTo>
                  <a:pt x="7032489" y="4399356"/>
                </a:lnTo>
                <a:lnTo>
                  <a:pt x="6945539" y="4503696"/>
                </a:lnTo>
                <a:lnTo>
                  <a:pt x="6740337" y="4733243"/>
                </a:lnTo>
                <a:lnTo>
                  <a:pt x="6510791" y="4990614"/>
                </a:lnTo>
                <a:lnTo>
                  <a:pt x="6260375" y="5268852"/>
                </a:lnTo>
                <a:lnTo>
                  <a:pt x="5992571" y="5564481"/>
                </a:lnTo>
                <a:lnTo>
                  <a:pt x="5717810" y="5874022"/>
                </a:lnTo>
                <a:lnTo>
                  <a:pt x="5436093" y="6200952"/>
                </a:lnTo>
                <a:lnTo>
                  <a:pt x="5293495" y="6364418"/>
                </a:lnTo>
                <a:lnTo>
                  <a:pt x="5154376" y="6531361"/>
                </a:lnTo>
                <a:lnTo>
                  <a:pt x="5015257" y="6698304"/>
                </a:lnTo>
                <a:lnTo>
                  <a:pt x="4885504" y="6858000"/>
                </a:lnTo>
                <a:lnTo>
                  <a:pt x="1863258" y="6858000"/>
                </a:lnTo>
                <a:lnTo>
                  <a:pt x="1878114" y="6820034"/>
                </a:lnTo>
                <a:lnTo>
                  <a:pt x="1909416" y="6736562"/>
                </a:lnTo>
                <a:lnTo>
                  <a:pt x="1947674" y="6656568"/>
                </a:lnTo>
                <a:lnTo>
                  <a:pt x="2020711" y="6493103"/>
                </a:lnTo>
                <a:lnTo>
                  <a:pt x="2104183" y="6326160"/>
                </a:lnTo>
                <a:lnTo>
                  <a:pt x="2194611" y="6152261"/>
                </a:lnTo>
                <a:lnTo>
                  <a:pt x="2243303" y="6068789"/>
                </a:lnTo>
                <a:lnTo>
                  <a:pt x="2291994" y="5985317"/>
                </a:lnTo>
                <a:lnTo>
                  <a:pt x="2340686" y="5898368"/>
                </a:lnTo>
                <a:lnTo>
                  <a:pt x="2392856" y="5814896"/>
                </a:lnTo>
                <a:lnTo>
                  <a:pt x="2441548" y="5727946"/>
                </a:lnTo>
                <a:lnTo>
                  <a:pt x="2500673" y="5644475"/>
                </a:lnTo>
                <a:lnTo>
                  <a:pt x="2608491" y="5474054"/>
                </a:lnTo>
                <a:lnTo>
                  <a:pt x="2664139" y="5390582"/>
                </a:lnTo>
                <a:lnTo>
                  <a:pt x="2719786" y="5307110"/>
                </a:lnTo>
                <a:lnTo>
                  <a:pt x="2834560" y="5140167"/>
                </a:lnTo>
                <a:lnTo>
                  <a:pt x="2949334" y="4976702"/>
                </a:lnTo>
                <a:lnTo>
                  <a:pt x="3067585" y="4813236"/>
                </a:lnTo>
                <a:lnTo>
                  <a:pt x="3185837" y="4656727"/>
                </a:lnTo>
                <a:lnTo>
                  <a:pt x="3300610" y="4500218"/>
                </a:lnTo>
                <a:lnTo>
                  <a:pt x="3359736" y="4423702"/>
                </a:lnTo>
                <a:lnTo>
                  <a:pt x="3418862" y="4350664"/>
                </a:lnTo>
                <a:lnTo>
                  <a:pt x="3533635" y="4204589"/>
                </a:lnTo>
                <a:lnTo>
                  <a:pt x="3644931" y="4061992"/>
                </a:lnTo>
                <a:lnTo>
                  <a:pt x="3752748" y="3926350"/>
                </a:lnTo>
                <a:lnTo>
                  <a:pt x="3860566" y="3797665"/>
                </a:lnTo>
                <a:lnTo>
                  <a:pt x="3961427" y="3675935"/>
                </a:lnTo>
                <a:lnTo>
                  <a:pt x="4149238" y="3456822"/>
                </a:lnTo>
                <a:lnTo>
                  <a:pt x="4309226" y="3269011"/>
                </a:lnTo>
                <a:lnTo>
                  <a:pt x="4535295" y="3011640"/>
                </a:lnTo>
                <a:lnTo>
                  <a:pt x="4684848" y="2837741"/>
                </a:lnTo>
                <a:lnTo>
                  <a:pt x="4862226" y="2632540"/>
                </a:lnTo>
                <a:lnTo>
                  <a:pt x="5279584" y="2138666"/>
                </a:lnTo>
                <a:lnTo>
                  <a:pt x="5512609" y="1860427"/>
                </a:lnTo>
                <a:lnTo>
                  <a:pt x="5759546" y="1561321"/>
                </a:lnTo>
                <a:lnTo>
                  <a:pt x="6270809" y="938761"/>
                </a:lnTo>
                <a:lnTo>
                  <a:pt x="6531659" y="618787"/>
                </a:lnTo>
                <a:lnTo>
                  <a:pt x="6789029" y="302290"/>
                </a:lnTo>
                <a:close/>
                <a:moveTo>
                  <a:pt x="2320585" y="0"/>
                </a:moveTo>
                <a:lnTo>
                  <a:pt x="5394900" y="0"/>
                </a:lnTo>
                <a:lnTo>
                  <a:pt x="5324796" y="90134"/>
                </a:lnTo>
                <a:lnTo>
                  <a:pt x="5053513" y="441409"/>
                </a:lnTo>
                <a:lnTo>
                  <a:pt x="4497036" y="1150919"/>
                </a:lnTo>
                <a:lnTo>
                  <a:pt x="4215319" y="1509151"/>
                </a:lnTo>
                <a:lnTo>
                  <a:pt x="3933602" y="1867384"/>
                </a:lnTo>
                <a:lnTo>
                  <a:pt x="3658841" y="2229094"/>
                </a:lnTo>
                <a:lnTo>
                  <a:pt x="3519722" y="2409949"/>
                </a:lnTo>
                <a:lnTo>
                  <a:pt x="3384080" y="2590805"/>
                </a:lnTo>
                <a:lnTo>
                  <a:pt x="3248439" y="2771660"/>
                </a:lnTo>
                <a:lnTo>
                  <a:pt x="3116275" y="2952515"/>
                </a:lnTo>
                <a:lnTo>
                  <a:pt x="2984112" y="3133370"/>
                </a:lnTo>
                <a:lnTo>
                  <a:pt x="2855426" y="3314225"/>
                </a:lnTo>
                <a:lnTo>
                  <a:pt x="2730219" y="3498559"/>
                </a:lnTo>
                <a:lnTo>
                  <a:pt x="2605011" y="3679414"/>
                </a:lnTo>
                <a:lnTo>
                  <a:pt x="2486760" y="3860269"/>
                </a:lnTo>
                <a:lnTo>
                  <a:pt x="2365030" y="4044602"/>
                </a:lnTo>
                <a:lnTo>
                  <a:pt x="2250257" y="4225458"/>
                </a:lnTo>
                <a:lnTo>
                  <a:pt x="2135483" y="4406313"/>
                </a:lnTo>
                <a:lnTo>
                  <a:pt x="2027666" y="4587168"/>
                </a:lnTo>
                <a:lnTo>
                  <a:pt x="1923326" y="4771501"/>
                </a:lnTo>
                <a:lnTo>
                  <a:pt x="1825943" y="4952356"/>
                </a:lnTo>
                <a:lnTo>
                  <a:pt x="1728559" y="5133212"/>
                </a:lnTo>
                <a:lnTo>
                  <a:pt x="1638131" y="5314067"/>
                </a:lnTo>
                <a:lnTo>
                  <a:pt x="1551182" y="5494922"/>
                </a:lnTo>
                <a:lnTo>
                  <a:pt x="1467710" y="5675777"/>
                </a:lnTo>
                <a:lnTo>
                  <a:pt x="1391194" y="5853155"/>
                </a:lnTo>
                <a:lnTo>
                  <a:pt x="1321635" y="6034010"/>
                </a:lnTo>
                <a:lnTo>
                  <a:pt x="1255553" y="6214865"/>
                </a:lnTo>
                <a:lnTo>
                  <a:pt x="1192949" y="6395720"/>
                </a:lnTo>
                <a:lnTo>
                  <a:pt x="1140779" y="6573097"/>
                </a:lnTo>
                <a:lnTo>
                  <a:pt x="1092088" y="6750475"/>
                </a:lnTo>
                <a:lnTo>
                  <a:pt x="1066788" y="6858000"/>
                </a:lnTo>
                <a:lnTo>
                  <a:pt x="248652" y="6858000"/>
                </a:lnTo>
                <a:lnTo>
                  <a:pt x="236503" y="6820034"/>
                </a:lnTo>
                <a:lnTo>
                  <a:pt x="208680"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8" y="3811577"/>
                </a:lnTo>
                <a:lnTo>
                  <a:pt x="226069" y="3703760"/>
                </a:lnTo>
                <a:lnTo>
                  <a:pt x="257371" y="3595942"/>
                </a:lnTo>
                <a:lnTo>
                  <a:pt x="292151" y="3488125"/>
                </a:lnTo>
                <a:lnTo>
                  <a:pt x="330409" y="3380307"/>
                </a:lnTo>
                <a:lnTo>
                  <a:pt x="368667" y="3275968"/>
                </a:lnTo>
                <a:lnTo>
                  <a:pt x="406925" y="3171628"/>
                </a:lnTo>
                <a:lnTo>
                  <a:pt x="448660" y="3063811"/>
                </a:lnTo>
                <a:lnTo>
                  <a:pt x="493874" y="2959471"/>
                </a:lnTo>
                <a:lnTo>
                  <a:pt x="539088" y="2855131"/>
                </a:lnTo>
                <a:lnTo>
                  <a:pt x="636472" y="2649930"/>
                </a:lnTo>
                <a:lnTo>
                  <a:pt x="737333" y="2441251"/>
                </a:lnTo>
                <a:lnTo>
                  <a:pt x="789503" y="2340390"/>
                </a:lnTo>
                <a:lnTo>
                  <a:pt x="845151" y="2239528"/>
                </a:lnTo>
                <a:lnTo>
                  <a:pt x="900798" y="2135188"/>
                </a:lnTo>
                <a:lnTo>
                  <a:pt x="959924" y="2034327"/>
                </a:lnTo>
                <a:lnTo>
                  <a:pt x="1015572" y="1933465"/>
                </a:lnTo>
                <a:lnTo>
                  <a:pt x="1074698" y="1832604"/>
                </a:lnTo>
                <a:lnTo>
                  <a:pt x="1196427" y="1630881"/>
                </a:lnTo>
                <a:lnTo>
                  <a:pt x="1325113" y="1432635"/>
                </a:lnTo>
                <a:lnTo>
                  <a:pt x="1453798" y="1230912"/>
                </a:lnTo>
                <a:lnTo>
                  <a:pt x="1585962" y="1032667"/>
                </a:lnTo>
                <a:lnTo>
                  <a:pt x="1655521" y="935284"/>
                </a:lnTo>
                <a:lnTo>
                  <a:pt x="1721603" y="837900"/>
                </a:lnTo>
                <a:lnTo>
                  <a:pt x="1999842" y="437932"/>
                </a:lnTo>
                <a:lnTo>
                  <a:pt x="2285037" y="48398"/>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1" name="Group 30">
            <a:extLst>
              <a:ext uri="{FF2B5EF4-FFF2-40B4-BE49-F238E27FC236}">
                <a16:creationId xmlns:a16="http://schemas.microsoft.com/office/drawing/2014/main" id="{889AFCF6-5AED-9A88-4A13-596D3CC91AC5}"/>
              </a:ext>
              <a:ext uri="{C183D7F6-B498-43B3-948B-1728B52AA6E4}">
                <adec:decorative xmlns:adec="http://schemas.microsoft.com/office/drawing/2017/decorative" val="1"/>
              </a:ext>
            </a:extLst>
          </p:cNvPr>
          <p:cNvGrpSpPr>
            <a:grpSpLocks noChangeAspect="1"/>
          </p:cNvGrpSpPr>
          <p:nvPr userDrawn="1"/>
        </p:nvGrpSpPr>
        <p:grpSpPr>
          <a:xfrm>
            <a:off x="628600" y="476672"/>
            <a:ext cx="2353395" cy="936000"/>
            <a:chOff x="911225" y="260350"/>
            <a:chExt cx="4183063" cy="1663700"/>
          </a:xfrm>
          <a:solidFill>
            <a:schemeClr val="bg1"/>
          </a:solidFill>
        </p:grpSpPr>
        <p:sp>
          <p:nvSpPr>
            <p:cNvPr id="32" name="Freeform 6">
              <a:extLst>
                <a:ext uri="{FF2B5EF4-FFF2-40B4-BE49-F238E27FC236}">
                  <a16:creationId xmlns:a16="http://schemas.microsoft.com/office/drawing/2014/main" id="{E55BEAE4-2DF0-6F52-0CF1-A065D9BAC586}"/>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33" name="Freeform 7">
              <a:extLst>
                <a:ext uri="{FF2B5EF4-FFF2-40B4-BE49-F238E27FC236}">
                  <a16:creationId xmlns:a16="http://schemas.microsoft.com/office/drawing/2014/main" id="{93C9357D-361C-2702-AE44-56849554DC7A}"/>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34" name="Freeform 8">
              <a:extLst>
                <a:ext uri="{FF2B5EF4-FFF2-40B4-BE49-F238E27FC236}">
                  <a16:creationId xmlns:a16="http://schemas.microsoft.com/office/drawing/2014/main" id="{6DCC547A-06FA-F7AE-3A90-1A093F064690}"/>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13506152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blank" preserve="1">
  <p:cSld name="Logo 2 Beig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0D064574-0A26-4DB4-90F6-A96DA193594B}"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Since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sp>
        <p:nvSpPr>
          <p:cNvPr id="30" name="Freeform: Shape 29">
            <a:extLst>
              <a:ext uri="{FF2B5EF4-FFF2-40B4-BE49-F238E27FC236}">
                <a16:creationId xmlns:a16="http://schemas.microsoft.com/office/drawing/2014/main" id="{AE057119-D07F-EA05-F1F2-BC2F1F455CFE}"/>
              </a:ext>
              <a:ext uri="{C183D7F6-B498-43B3-948B-1728B52AA6E4}">
                <adec:decorative xmlns:adec="http://schemas.microsoft.com/office/drawing/2017/decorative" val="1"/>
              </a:ext>
            </a:extLst>
          </p:cNvPr>
          <p:cNvSpPr/>
          <p:nvPr userDrawn="1"/>
        </p:nvSpPr>
        <p:spPr>
          <a:xfrm>
            <a:off x="3503712" y="0"/>
            <a:ext cx="8688289" cy="6858000"/>
          </a:xfrm>
          <a:custGeom>
            <a:avLst/>
            <a:gdLst>
              <a:gd name="connsiteX0" fmla="*/ 8688288 w 8688289"/>
              <a:gd name="connsiteY0" fmla="*/ 4328128 h 6858000"/>
              <a:gd name="connsiteX1" fmla="*/ 8688288 w 8688289"/>
              <a:gd name="connsiteY1" fmla="*/ 6858000 h 6858000"/>
              <a:gd name="connsiteX2" fmla="*/ 6155182 w 8688289"/>
              <a:gd name="connsiteY2" fmla="*/ 6858000 h 6858000"/>
              <a:gd name="connsiteX3" fmla="*/ 6180380 w 8688289"/>
              <a:gd name="connsiteY3" fmla="*/ 6830469 h 6858000"/>
              <a:gd name="connsiteX4" fmla="*/ 6375147 w 8688289"/>
              <a:gd name="connsiteY4" fmla="*/ 6625268 h 6858000"/>
              <a:gd name="connsiteX5" fmla="*/ 6573392 w 8688289"/>
              <a:gd name="connsiteY5" fmla="*/ 6416589 h 6858000"/>
              <a:gd name="connsiteX6" fmla="*/ 6778594 w 8688289"/>
              <a:gd name="connsiteY6" fmla="*/ 6207910 h 6858000"/>
              <a:gd name="connsiteX7" fmla="*/ 6987273 w 8688289"/>
              <a:gd name="connsiteY7" fmla="*/ 5992275 h 6858000"/>
              <a:gd name="connsiteX8" fmla="*/ 7202908 w 8688289"/>
              <a:gd name="connsiteY8" fmla="*/ 5780117 h 6858000"/>
              <a:gd name="connsiteX9" fmla="*/ 7422021 w 8688289"/>
              <a:gd name="connsiteY9" fmla="*/ 5564482 h 6858000"/>
              <a:gd name="connsiteX10" fmla="*/ 7860247 w 8688289"/>
              <a:gd name="connsiteY10" fmla="*/ 5133213 h 6858000"/>
              <a:gd name="connsiteX11" fmla="*/ 8305429 w 8688289"/>
              <a:gd name="connsiteY11" fmla="*/ 4701942 h 6858000"/>
              <a:gd name="connsiteX12" fmla="*/ 7032922 w 8688289"/>
              <a:gd name="connsiteY12" fmla="*/ 0 h 6858000"/>
              <a:gd name="connsiteX13" fmla="*/ 8688289 w 8688289"/>
              <a:gd name="connsiteY13" fmla="*/ 0 h 6858000"/>
              <a:gd name="connsiteX14" fmla="*/ 8688289 w 8688289"/>
              <a:gd name="connsiteY14" fmla="*/ 2405427 h 6858000"/>
              <a:gd name="connsiteX15" fmla="*/ 8611494 w 8688289"/>
              <a:gd name="connsiteY15" fmla="*/ 2503855 h 6858000"/>
              <a:gd name="connsiteX16" fmla="*/ 8489765 w 8688289"/>
              <a:gd name="connsiteY16" fmla="*/ 2653408 h 6858000"/>
              <a:gd name="connsiteX17" fmla="*/ 8371513 w 8688289"/>
              <a:gd name="connsiteY17" fmla="*/ 2802961 h 6858000"/>
              <a:gd name="connsiteX18" fmla="*/ 8138488 w 8688289"/>
              <a:gd name="connsiteY18" fmla="*/ 3088156 h 6858000"/>
              <a:gd name="connsiteX19" fmla="*/ 7919375 w 8688289"/>
              <a:gd name="connsiteY19" fmla="*/ 3355961 h 6858000"/>
              <a:gd name="connsiteX20" fmla="*/ 7710695 w 8688289"/>
              <a:gd name="connsiteY20" fmla="*/ 3599420 h 6858000"/>
              <a:gd name="connsiteX21" fmla="*/ 7362897 w 8688289"/>
              <a:gd name="connsiteY21" fmla="*/ 4013300 h 6858000"/>
              <a:gd name="connsiteX22" fmla="*/ 7220299 w 8688289"/>
              <a:gd name="connsiteY22" fmla="*/ 4176765 h 6858000"/>
              <a:gd name="connsiteX23" fmla="*/ 7164652 w 8688289"/>
              <a:gd name="connsiteY23" fmla="*/ 4242847 h 6858000"/>
              <a:gd name="connsiteX24" fmla="*/ 7112482 w 8688289"/>
              <a:gd name="connsiteY24" fmla="*/ 4305451 h 6858000"/>
              <a:gd name="connsiteX25" fmla="*/ 7032489 w 8688289"/>
              <a:gd name="connsiteY25" fmla="*/ 4399356 h 6858000"/>
              <a:gd name="connsiteX26" fmla="*/ 6945539 w 8688289"/>
              <a:gd name="connsiteY26" fmla="*/ 4503696 h 6858000"/>
              <a:gd name="connsiteX27" fmla="*/ 6740337 w 8688289"/>
              <a:gd name="connsiteY27" fmla="*/ 4733243 h 6858000"/>
              <a:gd name="connsiteX28" fmla="*/ 6510791 w 8688289"/>
              <a:gd name="connsiteY28" fmla="*/ 4990614 h 6858000"/>
              <a:gd name="connsiteX29" fmla="*/ 6260375 w 8688289"/>
              <a:gd name="connsiteY29" fmla="*/ 5268852 h 6858000"/>
              <a:gd name="connsiteX30" fmla="*/ 5992571 w 8688289"/>
              <a:gd name="connsiteY30" fmla="*/ 5564481 h 6858000"/>
              <a:gd name="connsiteX31" fmla="*/ 5717810 w 8688289"/>
              <a:gd name="connsiteY31" fmla="*/ 5874022 h 6858000"/>
              <a:gd name="connsiteX32" fmla="*/ 5436093 w 8688289"/>
              <a:gd name="connsiteY32" fmla="*/ 6200952 h 6858000"/>
              <a:gd name="connsiteX33" fmla="*/ 5293495 w 8688289"/>
              <a:gd name="connsiteY33" fmla="*/ 6364418 h 6858000"/>
              <a:gd name="connsiteX34" fmla="*/ 5154376 w 8688289"/>
              <a:gd name="connsiteY34" fmla="*/ 6531361 h 6858000"/>
              <a:gd name="connsiteX35" fmla="*/ 5015257 w 8688289"/>
              <a:gd name="connsiteY35" fmla="*/ 6698304 h 6858000"/>
              <a:gd name="connsiteX36" fmla="*/ 4885504 w 8688289"/>
              <a:gd name="connsiteY36" fmla="*/ 6858000 h 6858000"/>
              <a:gd name="connsiteX37" fmla="*/ 1863258 w 8688289"/>
              <a:gd name="connsiteY37" fmla="*/ 6858000 h 6858000"/>
              <a:gd name="connsiteX38" fmla="*/ 1878114 w 8688289"/>
              <a:gd name="connsiteY38" fmla="*/ 6820034 h 6858000"/>
              <a:gd name="connsiteX39" fmla="*/ 1909416 w 8688289"/>
              <a:gd name="connsiteY39" fmla="*/ 6736562 h 6858000"/>
              <a:gd name="connsiteX40" fmla="*/ 1947674 w 8688289"/>
              <a:gd name="connsiteY40" fmla="*/ 6656568 h 6858000"/>
              <a:gd name="connsiteX41" fmla="*/ 2020711 w 8688289"/>
              <a:gd name="connsiteY41" fmla="*/ 6493103 h 6858000"/>
              <a:gd name="connsiteX42" fmla="*/ 2104183 w 8688289"/>
              <a:gd name="connsiteY42" fmla="*/ 6326160 h 6858000"/>
              <a:gd name="connsiteX43" fmla="*/ 2194611 w 8688289"/>
              <a:gd name="connsiteY43" fmla="*/ 6152261 h 6858000"/>
              <a:gd name="connsiteX44" fmla="*/ 2243303 w 8688289"/>
              <a:gd name="connsiteY44" fmla="*/ 6068789 h 6858000"/>
              <a:gd name="connsiteX45" fmla="*/ 2291994 w 8688289"/>
              <a:gd name="connsiteY45" fmla="*/ 5985317 h 6858000"/>
              <a:gd name="connsiteX46" fmla="*/ 2340686 w 8688289"/>
              <a:gd name="connsiteY46" fmla="*/ 5898368 h 6858000"/>
              <a:gd name="connsiteX47" fmla="*/ 2392856 w 8688289"/>
              <a:gd name="connsiteY47" fmla="*/ 5814896 h 6858000"/>
              <a:gd name="connsiteX48" fmla="*/ 2441548 w 8688289"/>
              <a:gd name="connsiteY48" fmla="*/ 5727946 h 6858000"/>
              <a:gd name="connsiteX49" fmla="*/ 2500673 w 8688289"/>
              <a:gd name="connsiteY49" fmla="*/ 5644475 h 6858000"/>
              <a:gd name="connsiteX50" fmla="*/ 2608491 w 8688289"/>
              <a:gd name="connsiteY50" fmla="*/ 5474054 h 6858000"/>
              <a:gd name="connsiteX51" fmla="*/ 2664139 w 8688289"/>
              <a:gd name="connsiteY51" fmla="*/ 5390582 h 6858000"/>
              <a:gd name="connsiteX52" fmla="*/ 2719786 w 8688289"/>
              <a:gd name="connsiteY52" fmla="*/ 5307110 h 6858000"/>
              <a:gd name="connsiteX53" fmla="*/ 2834560 w 8688289"/>
              <a:gd name="connsiteY53" fmla="*/ 5140167 h 6858000"/>
              <a:gd name="connsiteX54" fmla="*/ 2949334 w 8688289"/>
              <a:gd name="connsiteY54" fmla="*/ 4976702 h 6858000"/>
              <a:gd name="connsiteX55" fmla="*/ 3067585 w 8688289"/>
              <a:gd name="connsiteY55" fmla="*/ 4813236 h 6858000"/>
              <a:gd name="connsiteX56" fmla="*/ 3185837 w 8688289"/>
              <a:gd name="connsiteY56" fmla="*/ 4656727 h 6858000"/>
              <a:gd name="connsiteX57" fmla="*/ 3300610 w 8688289"/>
              <a:gd name="connsiteY57" fmla="*/ 4500218 h 6858000"/>
              <a:gd name="connsiteX58" fmla="*/ 3359736 w 8688289"/>
              <a:gd name="connsiteY58" fmla="*/ 4423702 h 6858000"/>
              <a:gd name="connsiteX59" fmla="*/ 3418862 w 8688289"/>
              <a:gd name="connsiteY59" fmla="*/ 4350664 h 6858000"/>
              <a:gd name="connsiteX60" fmla="*/ 3533635 w 8688289"/>
              <a:gd name="connsiteY60" fmla="*/ 4204589 h 6858000"/>
              <a:gd name="connsiteX61" fmla="*/ 3644931 w 8688289"/>
              <a:gd name="connsiteY61" fmla="*/ 4061992 h 6858000"/>
              <a:gd name="connsiteX62" fmla="*/ 3752748 w 8688289"/>
              <a:gd name="connsiteY62" fmla="*/ 3926350 h 6858000"/>
              <a:gd name="connsiteX63" fmla="*/ 3860566 w 8688289"/>
              <a:gd name="connsiteY63" fmla="*/ 3797665 h 6858000"/>
              <a:gd name="connsiteX64" fmla="*/ 3961427 w 8688289"/>
              <a:gd name="connsiteY64" fmla="*/ 3675935 h 6858000"/>
              <a:gd name="connsiteX65" fmla="*/ 4149238 w 8688289"/>
              <a:gd name="connsiteY65" fmla="*/ 3456822 h 6858000"/>
              <a:gd name="connsiteX66" fmla="*/ 4309226 w 8688289"/>
              <a:gd name="connsiteY66" fmla="*/ 3269011 h 6858000"/>
              <a:gd name="connsiteX67" fmla="*/ 4535295 w 8688289"/>
              <a:gd name="connsiteY67" fmla="*/ 3011640 h 6858000"/>
              <a:gd name="connsiteX68" fmla="*/ 4684848 w 8688289"/>
              <a:gd name="connsiteY68" fmla="*/ 2837741 h 6858000"/>
              <a:gd name="connsiteX69" fmla="*/ 4862226 w 8688289"/>
              <a:gd name="connsiteY69" fmla="*/ 2632540 h 6858000"/>
              <a:gd name="connsiteX70" fmla="*/ 5279584 w 8688289"/>
              <a:gd name="connsiteY70" fmla="*/ 2138666 h 6858000"/>
              <a:gd name="connsiteX71" fmla="*/ 5512609 w 8688289"/>
              <a:gd name="connsiteY71" fmla="*/ 1860427 h 6858000"/>
              <a:gd name="connsiteX72" fmla="*/ 5759546 w 8688289"/>
              <a:gd name="connsiteY72" fmla="*/ 1561321 h 6858000"/>
              <a:gd name="connsiteX73" fmla="*/ 6270809 w 8688289"/>
              <a:gd name="connsiteY73" fmla="*/ 938761 h 6858000"/>
              <a:gd name="connsiteX74" fmla="*/ 6531659 w 8688289"/>
              <a:gd name="connsiteY74" fmla="*/ 618787 h 6858000"/>
              <a:gd name="connsiteX75" fmla="*/ 6789029 w 8688289"/>
              <a:gd name="connsiteY75" fmla="*/ 302290 h 6858000"/>
              <a:gd name="connsiteX76" fmla="*/ 2320585 w 8688289"/>
              <a:gd name="connsiteY76" fmla="*/ 0 h 6858000"/>
              <a:gd name="connsiteX77" fmla="*/ 5394900 w 8688289"/>
              <a:gd name="connsiteY77" fmla="*/ 0 h 6858000"/>
              <a:gd name="connsiteX78" fmla="*/ 5324796 w 8688289"/>
              <a:gd name="connsiteY78" fmla="*/ 90134 h 6858000"/>
              <a:gd name="connsiteX79" fmla="*/ 5053513 w 8688289"/>
              <a:gd name="connsiteY79" fmla="*/ 441409 h 6858000"/>
              <a:gd name="connsiteX80" fmla="*/ 4497036 w 8688289"/>
              <a:gd name="connsiteY80" fmla="*/ 1150919 h 6858000"/>
              <a:gd name="connsiteX81" fmla="*/ 4215319 w 8688289"/>
              <a:gd name="connsiteY81" fmla="*/ 1509151 h 6858000"/>
              <a:gd name="connsiteX82" fmla="*/ 3933602 w 8688289"/>
              <a:gd name="connsiteY82" fmla="*/ 1867384 h 6858000"/>
              <a:gd name="connsiteX83" fmla="*/ 3658841 w 8688289"/>
              <a:gd name="connsiteY83" fmla="*/ 2229094 h 6858000"/>
              <a:gd name="connsiteX84" fmla="*/ 3519722 w 8688289"/>
              <a:gd name="connsiteY84" fmla="*/ 2409949 h 6858000"/>
              <a:gd name="connsiteX85" fmla="*/ 3384080 w 8688289"/>
              <a:gd name="connsiteY85" fmla="*/ 2590805 h 6858000"/>
              <a:gd name="connsiteX86" fmla="*/ 3248439 w 8688289"/>
              <a:gd name="connsiteY86" fmla="*/ 2771660 h 6858000"/>
              <a:gd name="connsiteX87" fmla="*/ 3116275 w 8688289"/>
              <a:gd name="connsiteY87" fmla="*/ 2952515 h 6858000"/>
              <a:gd name="connsiteX88" fmla="*/ 2984112 w 8688289"/>
              <a:gd name="connsiteY88" fmla="*/ 3133370 h 6858000"/>
              <a:gd name="connsiteX89" fmla="*/ 2855426 w 8688289"/>
              <a:gd name="connsiteY89" fmla="*/ 3314225 h 6858000"/>
              <a:gd name="connsiteX90" fmla="*/ 2730219 w 8688289"/>
              <a:gd name="connsiteY90" fmla="*/ 3498559 h 6858000"/>
              <a:gd name="connsiteX91" fmla="*/ 2605011 w 8688289"/>
              <a:gd name="connsiteY91" fmla="*/ 3679414 h 6858000"/>
              <a:gd name="connsiteX92" fmla="*/ 2486760 w 8688289"/>
              <a:gd name="connsiteY92" fmla="*/ 3860269 h 6858000"/>
              <a:gd name="connsiteX93" fmla="*/ 2365030 w 8688289"/>
              <a:gd name="connsiteY93" fmla="*/ 4044602 h 6858000"/>
              <a:gd name="connsiteX94" fmla="*/ 2250257 w 8688289"/>
              <a:gd name="connsiteY94" fmla="*/ 4225458 h 6858000"/>
              <a:gd name="connsiteX95" fmla="*/ 2135483 w 8688289"/>
              <a:gd name="connsiteY95" fmla="*/ 4406313 h 6858000"/>
              <a:gd name="connsiteX96" fmla="*/ 2027666 w 8688289"/>
              <a:gd name="connsiteY96" fmla="*/ 4587168 h 6858000"/>
              <a:gd name="connsiteX97" fmla="*/ 1923326 w 8688289"/>
              <a:gd name="connsiteY97" fmla="*/ 4771501 h 6858000"/>
              <a:gd name="connsiteX98" fmla="*/ 1825943 w 8688289"/>
              <a:gd name="connsiteY98" fmla="*/ 4952356 h 6858000"/>
              <a:gd name="connsiteX99" fmla="*/ 1728559 w 8688289"/>
              <a:gd name="connsiteY99" fmla="*/ 5133212 h 6858000"/>
              <a:gd name="connsiteX100" fmla="*/ 1638131 w 8688289"/>
              <a:gd name="connsiteY100" fmla="*/ 5314067 h 6858000"/>
              <a:gd name="connsiteX101" fmla="*/ 1551182 w 8688289"/>
              <a:gd name="connsiteY101" fmla="*/ 5494922 h 6858000"/>
              <a:gd name="connsiteX102" fmla="*/ 1467710 w 8688289"/>
              <a:gd name="connsiteY102" fmla="*/ 5675777 h 6858000"/>
              <a:gd name="connsiteX103" fmla="*/ 1391194 w 8688289"/>
              <a:gd name="connsiteY103" fmla="*/ 5853155 h 6858000"/>
              <a:gd name="connsiteX104" fmla="*/ 1321635 w 8688289"/>
              <a:gd name="connsiteY104" fmla="*/ 6034010 h 6858000"/>
              <a:gd name="connsiteX105" fmla="*/ 1255553 w 8688289"/>
              <a:gd name="connsiteY105" fmla="*/ 6214865 h 6858000"/>
              <a:gd name="connsiteX106" fmla="*/ 1192949 w 8688289"/>
              <a:gd name="connsiteY106" fmla="*/ 6395720 h 6858000"/>
              <a:gd name="connsiteX107" fmla="*/ 1140779 w 8688289"/>
              <a:gd name="connsiteY107" fmla="*/ 6573097 h 6858000"/>
              <a:gd name="connsiteX108" fmla="*/ 1092088 w 8688289"/>
              <a:gd name="connsiteY108" fmla="*/ 6750475 h 6858000"/>
              <a:gd name="connsiteX109" fmla="*/ 1066788 w 8688289"/>
              <a:gd name="connsiteY109" fmla="*/ 6858000 h 6858000"/>
              <a:gd name="connsiteX110" fmla="*/ 248652 w 8688289"/>
              <a:gd name="connsiteY110" fmla="*/ 6858000 h 6858000"/>
              <a:gd name="connsiteX111" fmla="*/ 236503 w 8688289"/>
              <a:gd name="connsiteY111" fmla="*/ 6820034 h 6858000"/>
              <a:gd name="connsiteX112" fmla="*/ 208680 w 8688289"/>
              <a:gd name="connsiteY112" fmla="*/ 6729607 h 6858000"/>
              <a:gd name="connsiteX113" fmla="*/ 184333 w 8688289"/>
              <a:gd name="connsiteY113" fmla="*/ 6642657 h 6858000"/>
              <a:gd name="connsiteX114" fmla="*/ 163466 w 8688289"/>
              <a:gd name="connsiteY114" fmla="*/ 6552230 h 6858000"/>
              <a:gd name="connsiteX115" fmla="*/ 142598 w 8688289"/>
              <a:gd name="connsiteY115" fmla="*/ 6465280 h 6858000"/>
              <a:gd name="connsiteX116" fmla="*/ 121730 w 8688289"/>
              <a:gd name="connsiteY116" fmla="*/ 6371374 h 6858000"/>
              <a:gd name="connsiteX117" fmla="*/ 104340 w 8688289"/>
              <a:gd name="connsiteY117" fmla="*/ 6280947 h 6858000"/>
              <a:gd name="connsiteX118" fmla="*/ 86950 w 8688289"/>
              <a:gd name="connsiteY118" fmla="*/ 6187041 h 6858000"/>
              <a:gd name="connsiteX119" fmla="*/ 73038 w 8688289"/>
              <a:gd name="connsiteY119" fmla="*/ 6089658 h 6858000"/>
              <a:gd name="connsiteX120" fmla="*/ 59126 w 8688289"/>
              <a:gd name="connsiteY120" fmla="*/ 5992274 h 6858000"/>
              <a:gd name="connsiteX121" fmla="*/ 45214 w 8688289"/>
              <a:gd name="connsiteY121" fmla="*/ 5894890 h 6858000"/>
              <a:gd name="connsiteX122" fmla="*/ 34780 w 8688289"/>
              <a:gd name="connsiteY122" fmla="*/ 5797507 h 6858000"/>
              <a:gd name="connsiteX123" fmla="*/ 24346 w 8688289"/>
              <a:gd name="connsiteY123" fmla="*/ 5696645 h 6858000"/>
              <a:gd name="connsiteX124" fmla="*/ 17390 w 8688289"/>
              <a:gd name="connsiteY124" fmla="*/ 5595784 h 6858000"/>
              <a:gd name="connsiteX125" fmla="*/ 10434 w 8688289"/>
              <a:gd name="connsiteY125" fmla="*/ 5491444 h 6858000"/>
              <a:gd name="connsiteX126" fmla="*/ 3478 w 8688289"/>
              <a:gd name="connsiteY126" fmla="*/ 5376671 h 6858000"/>
              <a:gd name="connsiteX127" fmla="*/ 0 w 8688289"/>
              <a:gd name="connsiteY127" fmla="*/ 5261897 h 6858000"/>
              <a:gd name="connsiteX128" fmla="*/ 0 w 8688289"/>
              <a:gd name="connsiteY128" fmla="*/ 5147124 h 6858000"/>
              <a:gd name="connsiteX129" fmla="*/ 3478 w 8688289"/>
              <a:gd name="connsiteY129" fmla="*/ 5032350 h 6858000"/>
              <a:gd name="connsiteX130" fmla="*/ 6956 w 8688289"/>
              <a:gd name="connsiteY130" fmla="*/ 4917577 h 6858000"/>
              <a:gd name="connsiteX131" fmla="*/ 17390 w 8688289"/>
              <a:gd name="connsiteY131" fmla="*/ 4802803 h 6858000"/>
              <a:gd name="connsiteX132" fmla="*/ 27824 w 8688289"/>
              <a:gd name="connsiteY132" fmla="*/ 4691508 h 6858000"/>
              <a:gd name="connsiteX133" fmla="*/ 38258 w 8688289"/>
              <a:gd name="connsiteY133" fmla="*/ 4580212 h 6858000"/>
              <a:gd name="connsiteX134" fmla="*/ 55648 w 8688289"/>
              <a:gd name="connsiteY134" fmla="*/ 4468916 h 6858000"/>
              <a:gd name="connsiteX135" fmla="*/ 73038 w 8688289"/>
              <a:gd name="connsiteY135" fmla="*/ 4357621 h 6858000"/>
              <a:gd name="connsiteX136" fmla="*/ 90428 w 8688289"/>
              <a:gd name="connsiteY136" fmla="*/ 4246325 h 6858000"/>
              <a:gd name="connsiteX137" fmla="*/ 114774 w 8688289"/>
              <a:gd name="connsiteY137" fmla="*/ 4135030 h 6858000"/>
              <a:gd name="connsiteX138" fmla="*/ 139120 w 8688289"/>
              <a:gd name="connsiteY138" fmla="*/ 4027212 h 6858000"/>
              <a:gd name="connsiteX139" fmla="*/ 163466 w 8688289"/>
              <a:gd name="connsiteY139" fmla="*/ 3919395 h 6858000"/>
              <a:gd name="connsiteX140" fmla="*/ 194768 w 8688289"/>
              <a:gd name="connsiteY140" fmla="*/ 3811577 h 6858000"/>
              <a:gd name="connsiteX141" fmla="*/ 226069 w 8688289"/>
              <a:gd name="connsiteY141" fmla="*/ 3703760 h 6858000"/>
              <a:gd name="connsiteX142" fmla="*/ 257371 w 8688289"/>
              <a:gd name="connsiteY142" fmla="*/ 3595942 h 6858000"/>
              <a:gd name="connsiteX143" fmla="*/ 292151 w 8688289"/>
              <a:gd name="connsiteY143" fmla="*/ 3488125 h 6858000"/>
              <a:gd name="connsiteX144" fmla="*/ 330409 w 8688289"/>
              <a:gd name="connsiteY144" fmla="*/ 3380307 h 6858000"/>
              <a:gd name="connsiteX145" fmla="*/ 368667 w 8688289"/>
              <a:gd name="connsiteY145" fmla="*/ 3275968 h 6858000"/>
              <a:gd name="connsiteX146" fmla="*/ 406925 w 8688289"/>
              <a:gd name="connsiteY146" fmla="*/ 3171628 h 6858000"/>
              <a:gd name="connsiteX147" fmla="*/ 448660 w 8688289"/>
              <a:gd name="connsiteY147" fmla="*/ 3063811 h 6858000"/>
              <a:gd name="connsiteX148" fmla="*/ 493874 w 8688289"/>
              <a:gd name="connsiteY148" fmla="*/ 2959471 h 6858000"/>
              <a:gd name="connsiteX149" fmla="*/ 539088 w 8688289"/>
              <a:gd name="connsiteY149" fmla="*/ 2855131 h 6858000"/>
              <a:gd name="connsiteX150" fmla="*/ 636472 w 8688289"/>
              <a:gd name="connsiteY150" fmla="*/ 2649930 h 6858000"/>
              <a:gd name="connsiteX151" fmla="*/ 737333 w 8688289"/>
              <a:gd name="connsiteY151" fmla="*/ 2441251 h 6858000"/>
              <a:gd name="connsiteX152" fmla="*/ 789503 w 8688289"/>
              <a:gd name="connsiteY152" fmla="*/ 2340390 h 6858000"/>
              <a:gd name="connsiteX153" fmla="*/ 845151 w 8688289"/>
              <a:gd name="connsiteY153" fmla="*/ 2239528 h 6858000"/>
              <a:gd name="connsiteX154" fmla="*/ 900798 w 8688289"/>
              <a:gd name="connsiteY154" fmla="*/ 2135188 h 6858000"/>
              <a:gd name="connsiteX155" fmla="*/ 959924 w 8688289"/>
              <a:gd name="connsiteY155" fmla="*/ 2034327 h 6858000"/>
              <a:gd name="connsiteX156" fmla="*/ 1015572 w 8688289"/>
              <a:gd name="connsiteY156" fmla="*/ 1933465 h 6858000"/>
              <a:gd name="connsiteX157" fmla="*/ 1074698 w 8688289"/>
              <a:gd name="connsiteY157" fmla="*/ 1832604 h 6858000"/>
              <a:gd name="connsiteX158" fmla="*/ 1196427 w 8688289"/>
              <a:gd name="connsiteY158" fmla="*/ 1630881 h 6858000"/>
              <a:gd name="connsiteX159" fmla="*/ 1325113 w 8688289"/>
              <a:gd name="connsiteY159" fmla="*/ 1432635 h 6858000"/>
              <a:gd name="connsiteX160" fmla="*/ 1453798 w 8688289"/>
              <a:gd name="connsiteY160" fmla="*/ 1230912 h 6858000"/>
              <a:gd name="connsiteX161" fmla="*/ 1585962 w 8688289"/>
              <a:gd name="connsiteY161" fmla="*/ 1032667 h 6858000"/>
              <a:gd name="connsiteX162" fmla="*/ 1655521 w 8688289"/>
              <a:gd name="connsiteY162" fmla="*/ 935284 h 6858000"/>
              <a:gd name="connsiteX163" fmla="*/ 1721603 w 8688289"/>
              <a:gd name="connsiteY163" fmla="*/ 837900 h 6858000"/>
              <a:gd name="connsiteX164" fmla="*/ 1999842 w 8688289"/>
              <a:gd name="connsiteY164" fmla="*/ 437932 h 6858000"/>
              <a:gd name="connsiteX165" fmla="*/ 2285037 w 8688289"/>
              <a:gd name="connsiteY1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688289" h="6858000">
                <a:moveTo>
                  <a:pt x="8688288" y="4328128"/>
                </a:moveTo>
                <a:lnTo>
                  <a:pt x="8688288" y="6858000"/>
                </a:lnTo>
                <a:lnTo>
                  <a:pt x="6155182" y="6858000"/>
                </a:lnTo>
                <a:lnTo>
                  <a:pt x="6180380" y="6830469"/>
                </a:lnTo>
                <a:lnTo>
                  <a:pt x="6375147" y="6625268"/>
                </a:lnTo>
                <a:lnTo>
                  <a:pt x="6573392" y="6416589"/>
                </a:lnTo>
                <a:lnTo>
                  <a:pt x="6778594" y="6207910"/>
                </a:lnTo>
                <a:lnTo>
                  <a:pt x="6987273" y="5992275"/>
                </a:lnTo>
                <a:lnTo>
                  <a:pt x="7202908" y="5780117"/>
                </a:lnTo>
                <a:lnTo>
                  <a:pt x="7422021" y="5564482"/>
                </a:lnTo>
                <a:lnTo>
                  <a:pt x="7860247" y="5133213"/>
                </a:lnTo>
                <a:lnTo>
                  <a:pt x="8305429" y="4701942"/>
                </a:lnTo>
                <a:close/>
                <a:moveTo>
                  <a:pt x="7032922" y="0"/>
                </a:moveTo>
                <a:lnTo>
                  <a:pt x="8688289" y="0"/>
                </a:lnTo>
                <a:lnTo>
                  <a:pt x="8688289" y="2405427"/>
                </a:lnTo>
                <a:lnTo>
                  <a:pt x="8611494" y="2503855"/>
                </a:lnTo>
                <a:lnTo>
                  <a:pt x="8489765" y="2653408"/>
                </a:lnTo>
                <a:lnTo>
                  <a:pt x="8371513" y="2802961"/>
                </a:lnTo>
                <a:lnTo>
                  <a:pt x="8138488" y="3088156"/>
                </a:lnTo>
                <a:lnTo>
                  <a:pt x="7919375" y="3355961"/>
                </a:lnTo>
                <a:lnTo>
                  <a:pt x="7710695" y="3599420"/>
                </a:lnTo>
                <a:lnTo>
                  <a:pt x="7362897" y="4013300"/>
                </a:lnTo>
                <a:lnTo>
                  <a:pt x="7220299" y="4176765"/>
                </a:lnTo>
                <a:lnTo>
                  <a:pt x="7164652" y="4242847"/>
                </a:lnTo>
                <a:lnTo>
                  <a:pt x="7112482" y="4305451"/>
                </a:lnTo>
                <a:lnTo>
                  <a:pt x="7032489" y="4399356"/>
                </a:lnTo>
                <a:lnTo>
                  <a:pt x="6945539" y="4503696"/>
                </a:lnTo>
                <a:lnTo>
                  <a:pt x="6740337" y="4733243"/>
                </a:lnTo>
                <a:lnTo>
                  <a:pt x="6510791" y="4990614"/>
                </a:lnTo>
                <a:lnTo>
                  <a:pt x="6260375" y="5268852"/>
                </a:lnTo>
                <a:lnTo>
                  <a:pt x="5992571" y="5564481"/>
                </a:lnTo>
                <a:lnTo>
                  <a:pt x="5717810" y="5874022"/>
                </a:lnTo>
                <a:lnTo>
                  <a:pt x="5436093" y="6200952"/>
                </a:lnTo>
                <a:lnTo>
                  <a:pt x="5293495" y="6364418"/>
                </a:lnTo>
                <a:lnTo>
                  <a:pt x="5154376" y="6531361"/>
                </a:lnTo>
                <a:lnTo>
                  <a:pt x="5015257" y="6698304"/>
                </a:lnTo>
                <a:lnTo>
                  <a:pt x="4885504" y="6858000"/>
                </a:lnTo>
                <a:lnTo>
                  <a:pt x="1863258" y="6858000"/>
                </a:lnTo>
                <a:lnTo>
                  <a:pt x="1878114" y="6820034"/>
                </a:lnTo>
                <a:lnTo>
                  <a:pt x="1909416" y="6736562"/>
                </a:lnTo>
                <a:lnTo>
                  <a:pt x="1947674" y="6656568"/>
                </a:lnTo>
                <a:lnTo>
                  <a:pt x="2020711" y="6493103"/>
                </a:lnTo>
                <a:lnTo>
                  <a:pt x="2104183" y="6326160"/>
                </a:lnTo>
                <a:lnTo>
                  <a:pt x="2194611" y="6152261"/>
                </a:lnTo>
                <a:lnTo>
                  <a:pt x="2243303" y="6068789"/>
                </a:lnTo>
                <a:lnTo>
                  <a:pt x="2291994" y="5985317"/>
                </a:lnTo>
                <a:lnTo>
                  <a:pt x="2340686" y="5898368"/>
                </a:lnTo>
                <a:lnTo>
                  <a:pt x="2392856" y="5814896"/>
                </a:lnTo>
                <a:lnTo>
                  <a:pt x="2441548" y="5727946"/>
                </a:lnTo>
                <a:lnTo>
                  <a:pt x="2500673" y="5644475"/>
                </a:lnTo>
                <a:lnTo>
                  <a:pt x="2608491" y="5474054"/>
                </a:lnTo>
                <a:lnTo>
                  <a:pt x="2664139" y="5390582"/>
                </a:lnTo>
                <a:lnTo>
                  <a:pt x="2719786" y="5307110"/>
                </a:lnTo>
                <a:lnTo>
                  <a:pt x="2834560" y="5140167"/>
                </a:lnTo>
                <a:lnTo>
                  <a:pt x="2949334" y="4976702"/>
                </a:lnTo>
                <a:lnTo>
                  <a:pt x="3067585" y="4813236"/>
                </a:lnTo>
                <a:lnTo>
                  <a:pt x="3185837" y="4656727"/>
                </a:lnTo>
                <a:lnTo>
                  <a:pt x="3300610" y="4500218"/>
                </a:lnTo>
                <a:lnTo>
                  <a:pt x="3359736" y="4423702"/>
                </a:lnTo>
                <a:lnTo>
                  <a:pt x="3418862" y="4350664"/>
                </a:lnTo>
                <a:lnTo>
                  <a:pt x="3533635" y="4204589"/>
                </a:lnTo>
                <a:lnTo>
                  <a:pt x="3644931" y="4061992"/>
                </a:lnTo>
                <a:lnTo>
                  <a:pt x="3752748" y="3926350"/>
                </a:lnTo>
                <a:lnTo>
                  <a:pt x="3860566" y="3797665"/>
                </a:lnTo>
                <a:lnTo>
                  <a:pt x="3961427" y="3675935"/>
                </a:lnTo>
                <a:lnTo>
                  <a:pt x="4149238" y="3456822"/>
                </a:lnTo>
                <a:lnTo>
                  <a:pt x="4309226" y="3269011"/>
                </a:lnTo>
                <a:lnTo>
                  <a:pt x="4535295" y="3011640"/>
                </a:lnTo>
                <a:lnTo>
                  <a:pt x="4684848" y="2837741"/>
                </a:lnTo>
                <a:lnTo>
                  <a:pt x="4862226" y="2632540"/>
                </a:lnTo>
                <a:lnTo>
                  <a:pt x="5279584" y="2138666"/>
                </a:lnTo>
                <a:lnTo>
                  <a:pt x="5512609" y="1860427"/>
                </a:lnTo>
                <a:lnTo>
                  <a:pt x="5759546" y="1561321"/>
                </a:lnTo>
                <a:lnTo>
                  <a:pt x="6270809" y="938761"/>
                </a:lnTo>
                <a:lnTo>
                  <a:pt x="6531659" y="618787"/>
                </a:lnTo>
                <a:lnTo>
                  <a:pt x="6789029" y="302290"/>
                </a:lnTo>
                <a:close/>
                <a:moveTo>
                  <a:pt x="2320585" y="0"/>
                </a:moveTo>
                <a:lnTo>
                  <a:pt x="5394900" y="0"/>
                </a:lnTo>
                <a:lnTo>
                  <a:pt x="5324796" y="90134"/>
                </a:lnTo>
                <a:lnTo>
                  <a:pt x="5053513" y="441409"/>
                </a:lnTo>
                <a:lnTo>
                  <a:pt x="4497036" y="1150919"/>
                </a:lnTo>
                <a:lnTo>
                  <a:pt x="4215319" y="1509151"/>
                </a:lnTo>
                <a:lnTo>
                  <a:pt x="3933602" y="1867384"/>
                </a:lnTo>
                <a:lnTo>
                  <a:pt x="3658841" y="2229094"/>
                </a:lnTo>
                <a:lnTo>
                  <a:pt x="3519722" y="2409949"/>
                </a:lnTo>
                <a:lnTo>
                  <a:pt x="3384080" y="2590805"/>
                </a:lnTo>
                <a:lnTo>
                  <a:pt x="3248439" y="2771660"/>
                </a:lnTo>
                <a:lnTo>
                  <a:pt x="3116275" y="2952515"/>
                </a:lnTo>
                <a:lnTo>
                  <a:pt x="2984112" y="3133370"/>
                </a:lnTo>
                <a:lnTo>
                  <a:pt x="2855426" y="3314225"/>
                </a:lnTo>
                <a:lnTo>
                  <a:pt x="2730219" y="3498559"/>
                </a:lnTo>
                <a:lnTo>
                  <a:pt x="2605011" y="3679414"/>
                </a:lnTo>
                <a:lnTo>
                  <a:pt x="2486760" y="3860269"/>
                </a:lnTo>
                <a:lnTo>
                  <a:pt x="2365030" y="4044602"/>
                </a:lnTo>
                <a:lnTo>
                  <a:pt x="2250257" y="4225458"/>
                </a:lnTo>
                <a:lnTo>
                  <a:pt x="2135483" y="4406313"/>
                </a:lnTo>
                <a:lnTo>
                  <a:pt x="2027666" y="4587168"/>
                </a:lnTo>
                <a:lnTo>
                  <a:pt x="1923326" y="4771501"/>
                </a:lnTo>
                <a:lnTo>
                  <a:pt x="1825943" y="4952356"/>
                </a:lnTo>
                <a:lnTo>
                  <a:pt x="1728559" y="5133212"/>
                </a:lnTo>
                <a:lnTo>
                  <a:pt x="1638131" y="5314067"/>
                </a:lnTo>
                <a:lnTo>
                  <a:pt x="1551182" y="5494922"/>
                </a:lnTo>
                <a:lnTo>
                  <a:pt x="1467710" y="5675777"/>
                </a:lnTo>
                <a:lnTo>
                  <a:pt x="1391194" y="5853155"/>
                </a:lnTo>
                <a:lnTo>
                  <a:pt x="1321635" y="6034010"/>
                </a:lnTo>
                <a:lnTo>
                  <a:pt x="1255553" y="6214865"/>
                </a:lnTo>
                <a:lnTo>
                  <a:pt x="1192949" y="6395720"/>
                </a:lnTo>
                <a:lnTo>
                  <a:pt x="1140779" y="6573097"/>
                </a:lnTo>
                <a:lnTo>
                  <a:pt x="1092088" y="6750475"/>
                </a:lnTo>
                <a:lnTo>
                  <a:pt x="1066788" y="6858000"/>
                </a:lnTo>
                <a:lnTo>
                  <a:pt x="248652" y="6858000"/>
                </a:lnTo>
                <a:lnTo>
                  <a:pt x="236503" y="6820034"/>
                </a:lnTo>
                <a:lnTo>
                  <a:pt x="208680"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8" y="3811577"/>
                </a:lnTo>
                <a:lnTo>
                  <a:pt x="226069" y="3703760"/>
                </a:lnTo>
                <a:lnTo>
                  <a:pt x="257371" y="3595942"/>
                </a:lnTo>
                <a:lnTo>
                  <a:pt x="292151" y="3488125"/>
                </a:lnTo>
                <a:lnTo>
                  <a:pt x="330409" y="3380307"/>
                </a:lnTo>
                <a:lnTo>
                  <a:pt x="368667" y="3275968"/>
                </a:lnTo>
                <a:lnTo>
                  <a:pt x="406925" y="3171628"/>
                </a:lnTo>
                <a:lnTo>
                  <a:pt x="448660" y="3063811"/>
                </a:lnTo>
                <a:lnTo>
                  <a:pt x="493874" y="2959471"/>
                </a:lnTo>
                <a:lnTo>
                  <a:pt x="539088" y="2855131"/>
                </a:lnTo>
                <a:lnTo>
                  <a:pt x="636472" y="2649930"/>
                </a:lnTo>
                <a:lnTo>
                  <a:pt x="737333" y="2441251"/>
                </a:lnTo>
                <a:lnTo>
                  <a:pt x="789503" y="2340390"/>
                </a:lnTo>
                <a:lnTo>
                  <a:pt x="845151" y="2239528"/>
                </a:lnTo>
                <a:lnTo>
                  <a:pt x="900798" y="2135188"/>
                </a:lnTo>
                <a:lnTo>
                  <a:pt x="959924" y="2034327"/>
                </a:lnTo>
                <a:lnTo>
                  <a:pt x="1015572" y="1933465"/>
                </a:lnTo>
                <a:lnTo>
                  <a:pt x="1074698" y="1832604"/>
                </a:lnTo>
                <a:lnTo>
                  <a:pt x="1196427" y="1630881"/>
                </a:lnTo>
                <a:lnTo>
                  <a:pt x="1325113" y="1432635"/>
                </a:lnTo>
                <a:lnTo>
                  <a:pt x="1453798" y="1230912"/>
                </a:lnTo>
                <a:lnTo>
                  <a:pt x="1585962" y="1032667"/>
                </a:lnTo>
                <a:lnTo>
                  <a:pt x="1655521" y="935284"/>
                </a:lnTo>
                <a:lnTo>
                  <a:pt x="1721603" y="837900"/>
                </a:lnTo>
                <a:lnTo>
                  <a:pt x="1999842" y="437932"/>
                </a:lnTo>
                <a:lnTo>
                  <a:pt x="2285037" y="48398"/>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 name="Group 4">
            <a:extLst>
              <a:ext uri="{FF2B5EF4-FFF2-40B4-BE49-F238E27FC236}">
                <a16:creationId xmlns:a16="http://schemas.microsoft.com/office/drawing/2014/main" id="{1F9E1514-77AC-237D-55D9-DFBEE85FFD7C}"/>
              </a:ext>
              <a:ext uri="{C183D7F6-B498-43B3-948B-1728B52AA6E4}">
                <adec:decorative xmlns:adec="http://schemas.microsoft.com/office/drawing/2017/decorative" val="1"/>
              </a:ext>
            </a:extLst>
          </p:cNvPr>
          <p:cNvGrpSpPr>
            <a:grpSpLocks noChangeAspect="1"/>
          </p:cNvGrpSpPr>
          <p:nvPr userDrawn="1"/>
        </p:nvGrpSpPr>
        <p:grpSpPr>
          <a:xfrm>
            <a:off x="628600" y="476672"/>
            <a:ext cx="2353395" cy="936000"/>
            <a:chOff x="911225" y="260350"/>
            <a:chExt cx="4183063" cy="1663700"/>
          </a:xfrm>
          <a:solidFill>
            <a:schemeClr val="accent1"/>
          </a:solidFill>
        </p:grpSpPr>
        <p:sp>
          <p:nvSpPr>
            <p:cNvPr id="6" name="Freeform 6">
              <a:extLst>
                <a:ext uri="{FF2B5EF4-FFF2-40B4-BE49-F238E27FC236}">
                  <a16:creationId xmlns:a16="http://schemas.microsoft.com/office/drawing/2014/main" id="{AF0E36BB-BBC1-E040-DA8C-2138DB4E9E3C}"/>
                </a:ext>
              </a:extLst>
            </p:cNvPr>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7" name="Freeform 7">
              <a:extLst>
                <a:ext uri="{FF2B5EF4-FFF2-40B4-BE49-F238E27FC236}">
                  <a16:creationId xmlns:a16="http://schemas.microsoft.com/office/drawing/2014/main" id="{8566E919-F51F-823C-4232-8C855258E7A4}"/>
                </a:ext>
              </a:extLst>
            </p:cNvPr>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8" name="Freeform 8">
              <a:extLst>
                <a:ext uri="{FF2B5EF4-FFF2-40B4-BE49-F238E27FC236}">
                  <a16:creationId xmlns:a16="http://schemas.microsoft.com/office/drawing/2014/main" id="{1EBCD1A8-6EFF-EA63-1F2E-D604762C5238}"/>
                </a:ext>
              </a:extLst>
            </p:cNvPr>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11618921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57B097-0AF0-7324-8CE9-0AC6CABA607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fi-FI"/>
          </a:p>
        </p:txBody>
      </p:sp>
      <p:sp>
        <p:nvSpPr>
          <p:cNvPr id="3" name="Picture Placeholder 2">
            <a:extLst>
              <a:ext uri="{FF2B5EF4-FFF2-40B4-BE49-F238E27FC236}">
                <a16:creationId xmlns:a16="http://schemas.microsoft.com/office/drawing/2014/main" id="{86894800-5893-ACAA-DC8E-4A335EEE754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i-FI"/>
          </a:p>
        </p:txBody>
      </p:sp>
      <p:sp>
        <p:nvSpPr>
          <p:cNvPr id="4" name="Text Placeholder 3">
            <a:extLst>
              <a:ext uri="{FF2B5EF4-FFF2-40B4-BE49-F238E27FC236}">
                <a16:creationId xmlns:a16="http://schemas.microsoft.com/office/drawing/2014/main" id="{FEAADE3E-D182-771B-1C05-1A31609752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43246214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cSld name="1_Section Header Picture 2">
    <p:bg>
      <p:bgPr>
        <a:solidFill>
          <a:schemeClr val="bg1"/>
        </a:solidFill>
        <a:effectLst/>
      </p:bgPr>
    </p:bg>
    <p:spTree>
      <p:nvGrpSpPr>
        <p:cNvPr id="1" name=""/>
        <p:cNvGrpSpPr/>
        <p:nvPr/>
      </p:nvGrpSpPr>
      <p:grpSpPr>
        <a:xfrm>
          <a:off x="0" y="0"/>
          <a:ext cx="0" cy="0"/>
          <a:chOff x="0" y="0"/>
          <a:chExt cx="0" cy="0"/>
        </a:xfrm>
      </p:grpSpPr>
      <p:sp>
        <p:nvSpPr>
          <p:cNvPr id="3"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grpSp>
        <p:nvGrpSpPr>
          <p:cNvPr id="13" name="Group 12">
            <a:extLst>
              <a:ext uri="{C183D7F6-B498-43B3-948B-1728B52AA6E4}">
                <adec:decorative xmlns:adec="http://schemas.microsoft.com/office/drawing/2017/decorative" val="1"/>
              </a:ext>
            </a:extLst>
          </p:cNvPr>
          <p:cNvGrpSpPr>
            <a:grpSpLocks noChangeAspect="1"/>
          </p:cNvGrpSpPr>
          <p:nvPr/>
        </p:nvGrpSpPr>
        <p:grpSpPr>
          <a:xfrm>
            <a:off x="628604" y="476672"/>
            <a:ext cx="1538760" cy="612000"/>
            <a:chOff x="911225" y="260350"/>
            <a:chExt cx="4183063" cy="1663700"/>
          </a:xfrm>
          <a:solidFill>
            <a:schemeClr val="accent2"/>
          </a:solidFill>
        </p:grpSpPr>
        <p:sp>
          <p:nvSpPr>
            <p:cNvPr id="14" name="Freeform 6"/>
            <p:cNvSpPr>
              <a:spLocks noEditPoints="1"/>
            </p:cNvSpPr>
            <p:nvPr/>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accent2"/>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8740987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1_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343471" y="476250"/>
            <a:ext cx="6481317" cy="1080542"/>
          </a:xfrm>
        </p:spPr>
        <p:txBody>
          <a:bodyPr/>
          <a:lstStyle/>
          <a:p>
            <a:r>
              <a:rPr lang="fi-FI"/>
              <a:t>Muokkaa ots. perustyyl. napsautt.</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6769348"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9" name="Picture Placeholder 2">
            <a:extLst>
              <a:ext uri="{C183D7F6-B498-43B3-948B-1728B52AA6E4}">
                <adec:decorative xmlns:adec="http://schemas.microsoft.com/office/drawing/2017/decorative" val="1"/>
              </a:ext>
            </a:extLst>
          </p:cNvPr>
          <p:cNvSpPr>
            <a:spLocks noGrp="1"/>
          </p:cNvSpPr>
          <p:nvPr>
            <p:ph type="pic" sz="quarter" idx="13"/>
          </p:nvPr>
        </p:nvSpPr>
        <p:spPr>
          <a:xfrm>
            <a:off x="7731674" y="0"/>
            <a:ext cx="4460326" cy="6669360"/>
          </a:xfrm>
          <a:custGeom>
            <a:avLst/>
            <a:gdLst/>
            <a:ahLst/>
            <a:cxnLst/>
            <a:rect l="l" t="t" r="r" b="b"/>
            <a:pathLst>
              <a:path w="4460326" h="6669360">
                <a:moveTo>
                  <a:pt x="1820710" y="0"/>
                </a:moveTo>
                <a:lnTo>
                  <a:pt x="4460326" y="0"/>
                </a:lnTo>
                <a:lnTo>
                  <a:pt x="4460326" y="6669360"/>
                </a:lnTo>
                <a:lnTo>
                  <a:pt x="0" y="6669360"/>
                </a:lnTo>
                <a:close/>
              </a:path>
            </a:pathLst>
          </a:custGeom>
          <a:solidFill>
            <a:schemeClr val="accent5"/>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a:xfrm>
            <a:off x="911424" y="6381328"/>
            <a:ext cx="798984" cy="216471"/>
          </a:xfrm>
        </p:spPr>
        <p:txBody>
          <a:bodyPr/>
          <a:lstStyle>
            <a:lvl1pPr algn="l">
              <a:defRPr/>
            </a:lvl1pPr>
          </a:lstStyle>
          <a:p>
            <a:fld id="{642B9AE7-62DA-4431-8044-D3A11E33FD71}" type="datetime1">
              <a:rPr lang="fi-FI" smtClean="0"/>
              <a:t>4.5.2026</a:t>
            </a:fld>
            <a:endParaRPr lang="fi-FI"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a:xfrm>
            <a:off x="1703512" y="6381328"/>
            <a:ext cx="4392488" cy="216471"/>
          </a:xfrm>
        </p:spPr>
        <p:txBody>
          <a:bodyPr/>
          <a:lstStyle>
            <a:lvl1pPr algn="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a:xfrm>
            <a:off x="479425" y="6381551"/>
            <a:ext cx="431999" cy="215801"/>
          </a:xfrm>
        </p:spPr>
        <p:txBody>
          <a:bodyPr/>
          <a:lstStyle>
            <a:lvl1pPr algn="l">
              <a:defRPr/>
            </a:lvl1pPr>
          </a:lstStyle>
          <a:p>
            <a:fld id="{9E548902-A2E1-4711-A467-290FB9FE5D63}" type="slidenum">
              <a:rPr lang="fi-FI" smtClean="0"/>
              <a:pPr/>
              <a:t>‹#›</a:t>
            </a:fld>
            <a:endParaRPr lang="fi-FI"/>
          </a:p>
        </p:txBody>
      </p:sp>
    </p:spTree>
    <p:extLst>
      <p:ext uri="{BB962C8B-B14F-4D97-AF65-F5344CB8AC3E}">
        <p14:creationId xmlns:p14="http://schemas.microsoft.com/office/powerpoint/2010/main" val="16312590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blank" preserve="1">
  <p:cSld name="Logo Gold">
    <p:bg>
      <p:bgPr>
        <a:solidFill>
          <a:schemeClr val="accent3"/>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B61BEF0D-F0BB-DE4B-95CE-6DB70DBA9567}" type="datetimeFigureOut">
              <a:rPr lang="en-US" smtClean="0"/>
              <a:pPr/>
              <a:t>5/4/2026</a:t>
            </a:fld>
            <a:endParaRPr lang="en-US" dirty="0"/>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endParaRPr lang="en-US" dirty="0"/>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D57F1E4F-1CFF-5643-939E-217C01CDF565}" type="slidenum">
              <a:rPr lang="en-US" smtClean="0"/>
              <a:pPr/>
              <a:t>‹#›</a:t>
            </a:fld>
            <a:endParaRPr lang="en-US" dirty="0"/>
          </a:p>
        </p:txBody>
      </p:sp>
      <p:grpSp>
        <p:nvGrpSpPr>
          <p:cNvPr id="10" name="Group 9">
            <a:extLst>
              <a:ext uri="{C183D7F6-B498-43B3-948B-1728B52AA6E4}">
                <adec:decorative xmlns:adec="http://schemas.microsoft.com/office/drawing/2017/decorative" val="1"/>
              </a:ext>
            </a:extLst>
          </p:cNvPr>
          <p:cNvGrpSpPr>
            <a:grpSpLocks noChangeAspect="1"/>
          </p:cNvGrpSpPr>
          <p:nvPr/>
        </p:nvGrpSpPr>
        <p:grpSpPr>
          <a:xfrm>
            <a:off x="4368000" y="1916832"/>
            <a:ext cx="3456000" cy="2239841"/>
            <a:chOff x="4527550" y="2341563"/>
            <a:chExt cx="3135313" cy="2032001"/>
          </a:xfrm>
          <a:solidFill>
            <a:schemeClr val="tx2"/>
          </a:solidFill>
        </p:grpSpPr>
        <p:sp>
          <p:nvSpPr>
            <p:cNvPr id="7" name="Freeform 6"/>
            <p:cNvSpPr>
              <a:spLocks noEditPoints="1"/>
            </p:cNvSpPr>
            <p:nvPr/>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no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grpSp>
        <p:nvGrpSpPr>
          <p:cNvPr id="12" name="Group 11">
            <a:extLst>
              <a:ext uri="{C183D7F6-B498-43B3-948B-1728B52AA6E4}">
                <adec:decorative xmlns:adec="http://schemas.microsoft.com/office/drawing/2017/decorative" val="1"/>
              </a:ext>
            </a:extLst>
          </p:cNvPr>
          <p:cNvGrpSpPr/>
          <p:nvPr/>
        </p:nvGrpSpPr>
        <p:grpSpPr>
          <a:xfrm>
            <a:off x="0" y="6669360"/>
            <a:ext cx="12192000" cy="188639"/>
            <a:chOff x="2207568" y="692696"/>
            <a:chExt cx="2304256" cy="576064"/>
          </a:xfrm>
        </p:grpSpPr>
        <p:sp>
          <p:nvSpPr>
            <p:cNvPr id="13" name="Rectangle 12"/>
            <p:cNvSpPr/>
            <p:nvPr/>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4" name="Rectangle 13"/>
            <p:cNvSpPr/>
            <p:nvPr/>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5" name="Rectangle 14"/>
            <p:cNvSpPr/>
            <p:nvPr/>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6" name="Rectangle 15"/>
            <p:cNvSpPr/>
            <p:nvPr/>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17" name="Freeform 16">
            <a:hlinkClick r:id="rId2" tooltip="Twitter"/>
            <a:extLst>
              <a:ext uri="{C183D7F6-B498-43B3-948B-1728B52AA6E4}">
                <adec:decorative xmlns:adec="http://schemas.microsoft.com/office/drawing/2017/decorative" val="1"/>
              </a:ext>
            </a:extLst>
          </p:cNvPr>
          <p:cNvSpPr>
            <a:spLocks noChangeAspect="1" noEditPoints="1"/>
          </p:cNvSpPr>
          <p:nvPr/>
        </p:nvSpPr>
        <p:spPr bwMode="auto">
          <a:xfrm>
            <a:off x="6312024" y="5013176"/>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Freeform 17">
            <a:hlinkClick r:id="rId3" tooltip="Facebook"/>
            <a:extLst>
              <a:ext uri="{C183D7F6-B498-43B3-948B-1728B52AA6E4}">
                <adec:decorative xmlns:adec="http://schemas.microsoft.com/office/drawing/2017/decorative" val="1"/>
              </a:ext>
            </a:extLst>
          </p:cNvPr>
          <p:cNvSpPr>
            <a:spLocks noChangeAspect="1" noEditPoints="1"/>
          </p:cNvSpPr>
          <p:nvPr/>
        </p:nvSpPr>
        <p:spPr bwMode="auto">
          <a:xfrm>
            <a:off x="523142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4" tooltip="LinkedIn"/>
            <a:extLst>
              <a:ext uri="{C183D7F6-B498-43B3-948B-1728B52AA6E4}">
                <adec:decorative xmlns:adec="http://schemas.microsoft.com/office/drawing/2017/decorative" val="1"/>
              </a:ext>
            </a:extLst>
          </p:cNvPr>
          <p:cNvSpPr>
            <a:spLocks noChangeAspect="1" noEditPoints="1"/>
          </p:cNvSpPr>
          <p:nvPr/>
        </p:nvSpPr>
        <p:spPr bwMode="auto">
          <a:xfrm>
            <a:off x="595201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5" tooltip="YouTube"/>
            <a:extLst>
              <a:ext uri="{C183D7F6-B498-43B3-948B-1728B52AA6E4}">
                <adec:decorative xmlns:adec="http://schemas.microsoft.com/office/drawing/2017/decorative" val="1"/>
              </a:ext>
            </a:extLst>
          </p:cNvPr>
          <p:cNvSpPr>
            <a:spLocks noChangeAspect="1" noEditPoints="1"/>
          </p:cNvSpPr>
          <p:nvPr/>
        </p:nvSpPr>
        <p:spPr bwMode="auto">
          <a:xfrm>
            <a:off x="667206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Freeform 6">
            <a:hlinkClick r:id="rId6" tooltip="Instagram"/>
            <a:extLst>
              <a:ext uri="{C183D7F6-B498-43B3-948B-1728B52AA6E4}">
                <adec:decorative xmlns:adec="http://schemas.microsoft.com/office/drawing/2017/decorative" val="1"/>
              </a:ext>
            </a:extLst>
          </p:cNvPr>
          <p:cNvSpPr>
            <a:spLocks noChangeAspect="1" noEditPoints="1"/>
          </p:cNvSpPr>
          <p:nvPr/>
        </p:nvSpPr>
        <p:spPr bwMode="auto">
          <a:xfrm>
            <a:off x="559184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0518730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reserve="1">
  <p:cSld name="Otsikkodia">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bg1"/>
                </a:solidFill>
              </a:defRPr>
            </a:lvl1pPr>
          </a:lstStyle>
          <a:p>
            <a:r>
              <a:rPr lang="fi-FI"/>
              <a:t>Muokkaa ots. perustyyl. napsautt.</a:t>
            </a:r>
            <a:endParaRPr lang="fi-FI" dirty="0"/>
          </a:p>
        </p:txBody>
      </p:sp>
      <p:sp>
        <p:nvSpPr>
          <p:cNvPr id="3"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C5261292-A88C-433B-850C-A6774D623F88}"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grpSp>
        <p:nvGrpSpPr>
          <p:cNvPr id="21" name="Group 20">
            <a:extLst>
              <a:ext uri="{C183D7F6-B498-43B3-948B-1728B52AA6E4}">
                <adec:decorative xmlns:adec="http://schemas.microsoft.com/office/drawing/2017/decorative" val="1"/>
              </a:ext>
            </a:extLst>
          </p:cNvPr>
          <p:cNvGrpSpPr/>
          <p:nvPr userDrawn="1"/>
        </p:nvGrpSpPr>
        <p:grpSpPr>
          <a:xfrm>
            <a:off x="0" y="6669360"/>
            <a:ext cx="12192000" cy="188639"/>
            <a:chOff x="2207568" y="692696"/>
            <a:chExt cx="2304256" cy="576064"/>
          </a:xfrm>
        </p:grpSpPr>
        <p:sp>
          <p:nvSpPr>
            <p:cNvPr id="22" name="Rectangle 21"/>
            <p:cNvSpPr/>
            <p:nvPr userDrawn="1"/>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3" name="Rectangle 22"/>
            <p:cNvSpPr/>
            <p:nvPr userDrawn="1"/>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4" name="Rectangle 23"/>
            <p:cNvSpPr/>
            <p:nvPr userDrawn="1"/>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5" name="Rectangle 24"/>
            <p:cNvSpPr/>
            <p:nvPr userDrawn="1"/>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Tree>
    <p:extLst>
      <p:ext uri="{BB962C8B-B14F-4D97-AF65-F5344CB8AC3E}">
        <p14:creationId xmlns:p14="http://schemas.microsoft.com/office/powerpoint/2010/main" val="32477845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Title Slide 2">
    <p:bg>
      <p:bgPr>
        <a:solidFill>
          <a:schemeClr val="accent4"/>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6BF9803D-62A9-459B-B9AF-D1141E7263EB}"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accent2"/>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grpSp>
        <p:nvGrpSpPr>
          <p:cNvPr id="14" name="Group 13">
            <a:extLst>
              <a:ext uri="{C183D7F6-B498-43B3-948B-1728B52AA6E4}">
                <adec:decorative xmlns:adec="http://schemas.microsoft.com/office/drawing/2017/decorative" val="1"/>
              </a:ext>
            </a:extLst>
          </p:cNvPr>
          <p:cNvGrpSpPr/>
          <p:nvPr userDrawn="1"/>
        </p:nvGrpSpPr>
        <p:grpSpPr>
          <a:xfrm>
            <a:off x="0" y="6669360"/>
            <a:ext cx="12192000" cy="188639"/>
            <a:chOff x="2207568" y="692696"/>
            <a:chExt cx="2304256" cy="576064"/>
          </a:xfrm>
        </p:grpSpPr>
        <p:sp>
          <p:nvSpPr>
            <p:cNvPr id="17" name="Rectangle 16"/>
            <p:cNvSpPr/>
            <p:nvPr userDrawn="1"/>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8" name="Rectangle 17"/>
            <p:cNvSpPr/>
            <p:nvPr userDrawn="1"/>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9" name="Rectangle 18"/>
            <p:cNvSpPr/>
            <p:nvPr userDrawn="1"/>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6" name="Rectangle 15"/>
            <p:cNvSpPr/>
            <p:nvPr userDrawn="1"/>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accent2"/>
                </a:solidFill>
              </a:defRPr>
            </a:lvl1pPr>
          </a:lstStyle>
          <a:p>
            <a:r>
              <a:rPr lang="fi-FI"/>
              <a:t>Muokkaa ots. perustyyl. napsautt.</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1063032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Title Slide 3">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3663C0CF-73D7-4B80-8F97-F63CCCD3CBD2}"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grpSp>
        <p:nvGrpSpPr>
          <p:cNvPr id="23" name="Group 22">
            <a:extLst>
              <a:ext uri="{C183D7F6-B498-43B3-948B-1728B52AA6E4}">
                <adec:decorative xmlns:adec="http://schemas.microsoft.com/office/drawing/2017/decorative" val="1"/>
              </a:ext>
            </a:extLst>
          </p:cNvPr>
          <p:cNvGrpSpPr/>
          <p:nvPr userDrawn="1"/>
        </p:nvGrpSpPr>
        <p:grpSpPr>
          <a:xfrm>
            <a:off x="0" y="6669360"/>
            <a:ext cx="12192000" cy="188639"/>
            <a:chOff x="2207568" y="692696"/>
            <a:chExt cx="2304256" cy="576064"/>
          </a:xfrm>
        </p:grpSpPr>
        <p:sp>
          <p:nvSpPr>
            <p:cNvPr id="24" name="Rectangle 23"/>
            <p:cNvSpPr/>
            <p:nvPr userDrawn="1"/>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5" name="Rectangle 24"/>
            <p:cNvSpPr/>
            <p:nvPr userDrawn="1"/>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6" name="Rectangle 25"/>
            <p:cNvSpPr/>
            <p:nvPr userDrawn="1"/>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7" name="Rectangle 26"/>
            <p:cNvSpPr/>
            <p:nvPr userDrawn="1"/>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28"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bg1"/>
                </a:solidFill>
              </a:defRPr>
            </a:lvl1pPr>
          </a:lstStyle>
          <a:p>
            <a:r>
              <a:rPr lang="fi-FI"/>
              <a:t>Muokkaa ots. perustyyl. napsautt.</a:t>
            </a:r>
            <a:endParaRPr lang="fi-FI" dirty="0"/>
          </a:p>
        </p:txBody>
      </p:sp>
      <p:sp>
        <p:nvSpPr>
          <p:cNvPr id="2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17743242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Title Slide 4">
    <p:bg>
      <p:bgPr>
        <a:solidFill>
          <a:schemeClr val="accent3"/>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endParaRPr lang="en-US" dirty="0"/>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D57F1E4F-1CFF-5643-939E-217C01CDF565}" type="slidenum">
              <a:rPr lang="en-US" smtClean="0"/>
              <a:pPr/>
              <a:t>‹#›</a:t>
            </a:fld>
            <a:endParaRPr lang="en-US" dirty="0"/>
          </a:p>
        </p:txBody>
      </p:sp>
      <p:grpSp>
        <p:nvGrpSpPr>
          <p:cNvPr id="12" name="Group 11">
            <a:extLst>
              <a:ext uri="{C183D7F6-B498-43B3-948B-1728B52AA6E4}">
                <adec:decorative xmlns:adec="http://schemas.microsoft.com/office/drawing/2017/decorative" val="1"/>
              </a:ext>
            </a:extLst>
          </p:cNvPr>
          <p:cNvGrpSpPr>
            <a:grpSpLocks noChangeAspect="1"/>
          </p:cNvGrpSpPr>
          <p:nvPr/>
        </p:nvGrpSpPr>
        <p:grpSpPr>
          <a:xfrm>
            <a:off x="4984950" y="980728"/>
            <a:ext cx="2222099" cy="1440000"/>
            <a:chOff x="3287713" y="333375"/>
            <a:chExt cx="6107112" cy="3957638"/>
          </a:xfrm>
          <a:solidFill>
            <a:schemeClr val="tx2"/>
          </a:solidFill>
        </p:grpSpPr>
        <p:sp>
          <p:nvSpPr>
            <p:cNvPr id="9" name="Freeform 6"/>
            <p:cNvSpPr>
              <a:spLocks noEditPoints="1"/>
            </p:cNvSpPr>
            <p:nvPr/>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grpSp>
        <p:nvGrpSpPr>
          <p:cNvPr id="17" name="Group 16">
            <a:extLst>
              <a:ext uri="{C183D7F6-B498-43B3-948B-1728B52AA6E4}">
                <adec:decorative xmlns:adec="http://schemas.microsoft.com/office/drawing/2017/decorative" val="1"/>
              </a:ext>
            </a:extLst>
          </p:cNvPr>
          <p:cNvGrpSpPr/>
          <p:nvPr/>
        </p:nvGrpSpPr>
        <p:grpSpPr>
          <a:xfrm>
            <a:off x="0" y="6669360"/>
            <a:ext cx="12192000" cy="188639"/>
            <a:chOff x="2207568" y="692696"/>
            <a:chExt cx="2304256" cy="576064"/>
          </a:xfrm>
        </p:grpSpPr>
        <p:sp>
          <p:nvSpPr>
            <p:cNvPr id="18" name="Rectangle 17"/>
            <p:cNvSpPr/>
            <p:nvPr/>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9" name="Rectangle 18"/>
            <p:cNvSpPr/>
            <p:nvPr/>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3" name="Rectangle 22"/>
            <p:cNvSpPr/>
            <p:nvPr/>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4" name="Rectangle 23"/>
            <p:cNvSpPr/>
            <p:nvPr/>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25"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tx2"/>
                </a:solidFill>
              </a:defRPr>
            </a:lvl1pPr>
          </a:lstStyle>
          <a:p>
            <a:r>
              <a:rPr lang="en-US"/>
              <a:t>Click to edit Master title style</a:t>
            </a:r>
            <a:endParaRPr lang="fi-FI" dirty="0"/>
          </a:p>
        </p:txBody>
      </p:sp>
      <p:sp>
        <p:nvSpPr>
          <p:cNvPr id="26"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5515626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Title Slide 4">
    <p:bg>
      <p:bgPr>
        <a:solidFill>
          <a:schemeClr val="accent3"/>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18D1AA79-6849-4E30-893C-7ECA0CD54FA2}"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tx2"/>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grpSp>
        <p:nvGrpSpPr>
          <p:cNvPr id="17" name="Group 16">
            <a:extLst>
              <a:ext uri="{C183D7F6-B498-43B3-948B-1728B52AA6E4}">
                <adec:decorative xmlns:adec="http://schemas.microsoft.com/office/drawing/2017/decorative" val="1"/>
              </a:ext>
            </a:extLst>
          </p:cNvPr>
          <p:cNvGrpSpPr/>
          <p:nvPr userDrawn="1"/>
        </p:nvGrpSpPr>
        <p:grpSpPr>
          <a:xfrm>
            <a:off x="0" y="6669360"/>
            <a:ext cx="12192000" cy="188639"/>
            <a:chOff x="2207568" y="692696"/>
            <a:chExt cx="2304256" cy="576064"/>
          </a:xfrm>
        </p:grpSpPr>
        <p:sp>
          <p:nvSpPr>
            <p:cNvPr id="18" name="Rectangle 17"/>
            <p:cNvSpPr/>
            <p:nvPr userDrawn="1"/>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9" name="Rectangle 18"/>
            <p:cNvSpPr/>
            <p:nvPr userDrawn="1"/>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3" name="Rectangle 22"/>
            <p:cNvSpPr/>
            <p:nvPr userDrawn="1"/>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24" name="Rectangle 23"/>
            <p:cNvSpPr/>
            <p:nvPr userDrawn="1"/>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25"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tx2"/>
                </a:solidFill>
              </a:defRPr>
            </a:lvl1pPr>
          </a:lstStyle>
          <a:p>
            <a:r>
              <a:rPr lang="fi-FI"/>
              <a:t>Muokkaa ots. perustyyl. napsautt.</a:t>
            </a:r>
            <a:endParaRPr lang="fi-FI" dirty="0"/>
          </a:p>
        </p:txBody>
      </p:sp>
      <p:sp>
        <p:nvSpPr>
          <p:cNvPr id="26"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584201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Title and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fi-FI"/>
              <a:t>Muokkaa ots. perustyyl. napsautt.</a:t>
            </a:r>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79425" y="1773239"/>
            <a:ext cx="11229363"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158848C2-6DF9-4CDD-A855-80D53255DF25}"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286007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and Text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fi-FI"/>
              <a:t>Muokkaa ots. perustyyl. napsautt.</a:t>
            </a:r>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6491AB9C-BD00-4276-8FC9-6A7477FCE077}"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1055440" y="1773238"/>
            <a:ext cx="10657135"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Tree>
    <p:extLst>
      <p:ext uri="{BB962C8B-B14F-4D97-AF65-F5344CB8AC3E}">
        <p14:creationId xmlns:p14="http://schemas.microsoft.com/office/powerpoint/2010/main" val="20707501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Section Header ">
    <p:bg>
      <p:bgPr>
        <a:solidFill>
          <a:schemeClr val="accent2"/>
        </a:solidFill>
        <a:effectLst/>
      </p:bgPr>
    </p:bg>
    <p:spTree>
      <p:nvGrpSpPr>
        <p:cNvPr id="1" name=""/>
        <p:cNvGrpSpPr/>
        <p:nvPr/>
      </p:nvGrpSpPr>
      <p:grpSpPr>
        <a:xfrm>
          <a:off x="0" y="0"/>
          <a:ext cx="0" cy="0"/>
          <a:chOff x="0" y="0"/>
          <a:chExt cx="0" cy="0"/>
        </a:xfrm>
      </p:grpSpPr>
      <p:sp>
        <p:nvSpPr>
          <p:cNvPr id="10" name="Rectangle 9">
            <a:extLst>
              <a:ext uri="{C183D7F6-B498-43B3-948B-1728B52AA6E4}">
                <adec:decorative xmlns:adec="http://schemas.microsoft.com/office/drawing/2017/decorative" val="1"/>
              </a:ext>
            </a:extLst>
          </p:cNvPr>
          <p:cNvSpPr/>
          <p:nvPr userDrawn="1"/>
        </p:nvSpPr>
        <p:spPr>
          <a:xfrm>
            <a:off x="0" y="-2"/>
            <a:ext cx="7032104" cy="6858002"/>
          </a:xfrm>
          <a:custGeom>
            <a:avLst/>
            <a:gdLst/>
            <a:ahLst/>
            <a:cxnLst/>
            <a:rect l="l" t="t" r="r" b="b"/>
            <a:pathLst>
              <a:path w="7032104" h="6858002">
                <a:moveTo>
                  <a:pt x="5159896" y="0"/>
                </a:moveTo>
                <a:lnTo>
                  <a:pt x="7032104" y="0"/>
                </a:lnTo>
                <a:lnTo>
                  <a:pt x="5159896" y="6858001"/>
                </a:lnTo>
                <a:lnTo>
                  <a:pt x="5159896" y="6858002"/>
                </a:lnTo>
                <a:lnTo>
                  <a:pt x="0" y="6858002"/>
                </a:lnTo>
                <a:lnTo>
                  <a:pt x="0" y="2"/>
                </a:lnTo>
                <a:lnTo>
                  <a:pt x="5159896" y="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D7C35193-1675-4D82-9B31-DB07BBAD9BC0}"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bg1"/>
                </a:solidFill>
              </a:defRPr>
            </a:lvl1pPr>
          </a:lstStyle>
          <a:p>
            <a:r>
              <a:rPr lang="fi-FI"/>
              <a:t>Muokkaa ots. perustyyl. napsautt.</a:t>
            </a:r>
            <a:endParaRPr lang="fi-FI" dirty="0"/>
          </a:p>
        </p:txBody>
      </p:sp>
      <p:sp>
        <p:nvSpPr>
          <p:cNvPr id="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9" name="Group 18">
            <a:extLst>
              <a:ext uri="{C183D7F6-B498-43B3-948B-1728B52AA6E4}">
                <adec:decorative xmlns:adec="http://schemas.microsoft.com/office/drawing/2017/decorative" val="1"/>
              </a:ext>
            </a:extLst>
          </p:cNvPr>
          <p:cNvGrpSpPr>
            <a:grpSpLocks noChangeAspect="1"/>
          </p:cNvGrpSpPr>
          <p:nvPr userDrawn="1"/>
        </p:nvGrpSpPr>
        <p:grpSpPr>
          <a:xfrm>
            <a:off x="628604" y="476672"/>
            <a:ext cx="1538760" cy="612000"/>
            <a:chOff x="911225" y="260350"/>
            <a:chExt cx="4183063" cy="1663700"/>
          </a:xfrm>
          <a:solidFill>
            <a:schemeClr val="bg1"/>
          </a:solidFill>
        </p:grpSpPr>
        <p:sp>
          <p:nvSpPr>
            <p:cNvPr id="20"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1"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2"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305852284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Section Header 2">
    <p:bg>
      <p:bgPr>
        <a:solidFill>
          <a:schemeClr val="accent3"/>
        </a:solidFill>
        <a:effectLst/>
      </p:bgPr>
    </p:bg>
    <p:spTree>
      <p:nvGrpSpPr>
        <p:cNvPr id="1" name=""/>
        <p:cNvGrpSpPr/>
        <p:nvPr/>
      </p:nvGrpSpPr>
      <p:grpSpPr>
        <a:xfrm>
          <a:off x="0" y="0"/>
          <a:ext cx="0" cy="0"/>
          <a:chOff x="0" y="0"/>
          <a:chExt cx="0" cy="0"/>
        </a:xfrm>
      </p:grpSpPr>
      <p:sp>
        <p:nvSpPr>
          <p:cNvPr id="10" name="Rectangle 9">
            <a:extLst>
              <a:ext uri="{C183D7F6-B498-43B3-948B-1728B52AA6E4}">
                <adec:decorative xmlns:adec="http://schemas.microsoft.com/office/drawing/2017/decorative" val="1"/>
              </a:ext>
            </a:extLst>
          </p:cNvPr>
          <p:cNvSpPr/>
          <p:nvPr userDrawn="1"/>
        </p:nvSpPr>
        <p:spPr>
          <a:xfrm>
            <a:off x="0" y="-2"/>
            <a:ext cx="7032104" cy="6858002"/>
          </a:xfrm>
          <a:custGeom>
            <a:avLst/>
            <a:gdLst/>
            <a:ahLst/>
            <a:cxnLst/>
            <a:rect l="l" t="t" r="r" b="b"/>
            <a:pathLst>
              <a:path w="7032104" h="6858002">
                <a:moveTo>
                  <a:pt x="5159896" y="0"/>
                </a:moveTo>
                <a:lnTo>
                  <a:pt x="7032104" y="0"/>
                </a:lnTo>
                <a:lnTo>
                  <a:pt x="5159896" y="6858001"/>
                </a:lnTo>
                <a:lnTo>
                  <a:pt x="5159896" y="6858002"/>
                </a:lnTo>
                <a:lnTo>
                  <a:pt x="0" y="6858002"/>
                </a:lnTo>
                <a:lnTo>
                  <a:pt x="0" y="2"/>
                </a:lnTo>
                <a:lnTo>
                  <a:pt x="5159896" y="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77AADE-73CF-4ACE-8126-F6FC1EC441BE}"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grpSp>
        <p:nvGrpSpPr>
          <p:cNvPr id="22" name="Group 21">
            <a:extLst>
              <a:ext uri="{C183D7F6-B498-43B3-948B-1728B52AA6E4}">
                <adec:decorative xmlns:adec="http://schemas.microsoft.com/office/drawing/2017/decorative" val="1"/>
              </a:ext>
            </a:extLst>
          </p:cNvPr>
          <p:cNvGrpSpPr>
            <a:grpSpLocks noChangeAspect="1"/>
          </p:cNvGrpSpPr>
          <p:nvPr userDrawn="1"/>
        </p:nvGrpSpPr>
        <p:grpSpPr>
          <a:xfrm>
            <a:off x="628604" y="476672"/>
            <a:ext cx="1538760" cy="612000"/>
            <a:chOff x="911225" y="260350"/>
            <a:chExt cx="4183063" cy="1663700"/>
          </a:xfrm>
          <a:solidFill>
            <a:schemeClr val="bg1"/>
          </a:solidFill>
        </p:grpSpPr>
        <p:sp>
          <p:nvSpPr>
            <p:cNvPr id="23"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4"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5"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bg1"/>
                </a:solidFill>
              </a:defRPr>
            </a:lvl1pPr>
          </a:lstStyle>
          <a:p>
            <a:r>
              <a:rPr lang="fi-FI"/>
              <a:t>Muokkaa ots. perustyyl. napsautt.</a:t>
            </a:r>
            <a:endParaRPr lang="fi-FI" dirty="0"/>
          </a:p>
        </p:txBody>
      </p:sp>
      <p:sp>
        <p:nvSpPr>
          <p:cNvPr id="27"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8461959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
    <p:bg>
      <p:bgPr>
        <a:solidFill>
          <a:schemeClr val="accent4"/>
        </a:solidFill>
        <a:effectLst/>
      </p:bgPr>
    </p:bg>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A6576038-7A5E-4D9F-9093-52930E93CA15}"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4" y="476672"/>
            <a:ext cx="1538760" cy="612000"/>
            <a:chOff x="911225" y="260350"/>
            <a:chExt cx="4183063" cy="1663700"/>
          </a:xfrm>
          <a:solidFill>
            <a:schemeClr val="accent2"/>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accent2"/>
                </a:solidFill>
              </a:defRPr>
            </a:lvl1pPr>
          </a:lstStyle>
          <a:p>
            <a:r>
              <a:rPr lang="fi-FI"/>
              <a:t>Muokkaa ots. perustyyl. napsautt.</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14772799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2">
    <p:bg>
      <p:bgPr>
        <a:solidFill>
          <a:schemeClr val="bg1"/>
        </a:solidFill>
        <a:effectLst/>
      </p:bgPr>
    </p:bg>
    <p:spTree>
      <p:nvGrpSpPr>
        <p:cNvPr id="1" name=""/>
        <p:cNvGrpSpPr/>
        <p:nvPr/>
      </p:nvGrpSpPr>
      <p:grpSpPr>
        <a:xfrm>
          <a:off x="0" y="0"/>
          <a:ext cx="0" cy="0"/>
          <a:chOff x="0" y="0"/>
          <a:chExt cx="0" cy="0"/>
        </a:xfrm>
      </p:grpSpPr>
      <p:sp>
        <p:nvSpPr>
          <p:cNvPr id="3"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9F33B507-09B3-4CDB-8395-4B13D44BE713}"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4" y="476672"/>
            <a:ext cx="1538760" cy="612000"/>
            <a:chOff x="911225" y="260350"/>
            <a:chExt cx="4183063" cy="1663700"/>
          </a:xfrm>
          <a:solidFill>
            <a:schemeClr val="accent2"/>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accent2"/>
                </a:solidFill>
              </a:defRPr>
            </a:lvl1pPr>
          </a:lstStyle>
          <a:p>
            <a:r>
              <a:rPr lang="fi-FI"/>
              <a:t>Muokkaa ots. perustyyl. napsautt.</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3316714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3">
    <p:bg>
      <p:bgPr>
        <a:solidFill>
          <a:schemeClr val="accent2"/>
        </a:solidFill>
        <a:effectLst/>
      </p:bgPr>
    </p:bg>
    <p:spTree>
      <p:nvGrpSpPr>
        <p:cNvPr id="1" name=""/>
        <p:cNvGrpSpPr/>
        <p:nvPr/>
      </p:nvGrpSpPr>
      <p:grpSpPr>
        <a:xfrm>
          <a:off x="0" y="0"/>
          <a:ext cx="0" cy="0"/>
          <a:chOff x="0" y="0"/>
          <a:chExt cx="0" cy="0"/>
        </a:xfrm>
      </p:grpSpPr>
      <p:sp>
        <p:nvSpPr>
          <p:cNvPr id="3"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C6DFD09D-A44E-4A9C-BF49-48DAB8A378F3}"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4" y="476672"/>
            <a:ext cx="1538760" cy="612000"/>
            <a:chOff x="911225" y="260350"/>
            <a:chExt cx="4183063" cy="1663700"/>
          </a:xfrm>
          <a:solidFill>
            <a:schemeClr val="bg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12"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bg1"/>
                </a:solidFill>
              </a:defRPr>
            </a:lvl1pPr>
          </a:lstStyle>
          <a:p>
            <a:r>
              <a:rPr lang="fi-FI"/>
              <a:t>Muokkaa ots. perustyyl. napsautt.</a:t>
            </a:r>
            <a:endParaRPr lang="fi-FI" dirty="0"/>
          </a:p>
        </p:txBody>
      </p:sp>
      <p:sp>
        <p:nvSpPr>
          <p:cNvPr id="15"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8011325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4">
    <p:bg>
      <p:bgPr>
        <a:solidFill>
          <a:schemeClr val="accent1"/>
        </a:solidFill>
        <a:effectLst/>
      </p:bgPr>
    </p:bg>
    <p:spTree>
      <p:nvGrpSpPr>
        <p:cNvPr id="1" name=""/>
        <p:cNvGrpSpPr/>
        <p:nvPr/>
      </p:nvGrpSpPr>
      <p:grpSpPr>
        <a:xfrm>
          <a:off x="0" y="0"/>
          <a:ext cx="0" cy="0"/>
          <a:chOff x="0" y="0"/>
          <a:chExt cx="0" cy="0"/>
        </a:xfrm>
      </p:grpSpPr>
      <p:sp>
        <p:nvSpPr>
          <p:cNvPr id="3"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C1A84952-FAB2-4FB7-9380-F13566A5833E}"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4" y="476672"/>
            <a:ext cx="1538760" cy="612000"/>
            <a:chOff x="911225" y="260350"/>
            <a:chExt cx="4183063" cy="1663700"/>
          </a:xfrm>
          <a:solidFill>
            <a:schemeClr val="bg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12"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bg1"/>
                </a:solidFill>
              </a:defRPr>
            </a:lvl1pPr>
          </a:lstStyle>
          <a:p>
            <a:r>
              <a:rPr lang="fi-FI"/>
              <a:t>Muokkaa ots. perustyyl. napsautt.</a:t>
            </a:r>
            <a:endParaRPr lang="fi-FI" dirty="0"/>
          </a:p>
        </p:txBody>
      </p:sp>
      <p:sp>
        <p:nvSpPr>
          <p:cNvPr id="15"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8287568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fi-FI"/>
              <a:t>Muokkaa ots. perustyyl. napsautt.</a:t>
            </a:r>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1055688" y="1773239"/>
            <a:ext cx="4896296"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4896544"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25C89B76-CFAB-4F99-8982-DD0007BC8E7B}"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10587165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79425" y="1773239"/>
            <a:ext cx="11229363" cy="43926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7894371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omparison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1343024" y="1773238"/>
            <a:ext cx="4608959"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1055688" y="2420888"/>
            <a:ext cx="4896296" cy="3744963"/>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528048" y="1773238"/>
            <a:ext cx="4608265"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4896297" cy="3744963"/>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198408E6-B49E-49ED-A468-D1FDC787CCAA}"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fi-FI"/>
              <a:t>Muokkaa ots. perustyyl. napsautt.</a:t>
            </a:r>
          </a:p>
        </p:txBody>
      </p:sp>
    </p:spTree>
    <p:extLst>
      <p:ext uri="{BB962C8B-B14F-4D97-AF65-F5344CB8AC3E}">
        <p14:creationId xmlns:p14="http://schemas.microsoft.com/office/powerpoint/2010/main" val="354960614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ontent and Header">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1343025" y="1773238"/>
            <a:ext cx="10369549"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1055688" y="2420888"/>
            <a:ext cx="10656886" cy="3744963"/>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7F24AE32-0846-4803-95D1-8E803C8E76FD}"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fi-FI"/>
              <a:t>Muokkaa ots. perustyyl. napsautt.</a:t>
            </a:r>
          </a:p>
        </p:txBody>
      </p:sp>
    </p:spTree>
    <p:extLst>
      <p:ext uri="{BB962C8B-B14F-4D97-AF65-F5344CB8AC3E}">
        <p14:creationId xmlns:p14="http://schemas.microsoft.com/office/powerpoint/2010/main" val="42568296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ontent and Highl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fi-FI"/>
              <a:t>Muokkaa ots. perustyyl. napsautt.</a:t>
            </a:r>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6769348"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E5BE22AC-7178-451E-9CE7-4D4D3705FDB9}"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8688288" y="1773238"/>
            <a:ext cx="3024287"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2"/>
                </a:solidFill>
                <a:latin typeface="Lato Black" panose="020F0A02020204030203" pitchFamily="34" charset="0"/>
              </a:defRPr>
            </a:lvl2pPr>
            <a:lvl3pPr marL="0" indent="0">
              <a:buFontTx/>
              <a:buNone/>
              <a:defRPr b="1">
                <a:solidFill>
                  <a:schemeClr val="accent2"/>
                </a:solidFill>
              </a:defRPr>
            </a:lvl3pPr>
            <a:lvl4pPr marL="0" indent="0">
              <a:buFontTx/>
              <a:buNone/>
              <a:defRPr>
                <a:solidFill>
                  <a:schemeClr val="accent2"/>
                </a:solidFill>
              </a:defRPr>
            </a:lvl4pPr>
            <a:lvl5pPr marL="0" indent="0">
              <a:buFontTx/>
              <a:buNone/>
              <a:defRPr>
                <a:solidFill>
                  <a:schemeClr val="accent2"/>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Tree>
    <p:extLst>
      <p:ext uri="{BB962C8B-B14F-4D97-AF65-F5344CB8AC3E}">
        <p14:creationId xmlns:p14="http://schemas.microsoft.com/office/powerpoint/2010/main" val="35112915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ontent and Highlight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fi-FI"/>
              <a:t>Muokkaa ots. perustyyl. napsautt.</a:t>
            </a:r>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345362"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0C8F36C8-DC8F-42BC-8E05-A0FDFE5E0A17}"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479427" y="1773238"/>
            <a:ext cx="3024286"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2"/>
                </a:solidFill>
                <a:latin typeface="Lato Black" panose="020F0A02020204030203" pitchFamily="34" charset="0"/>
              </a:defRPr>
            </a:lvl2pPr>
            <a:lvl3pPr marL="0" indent="0">
              <a:buFontTx/>
              <a:buNone/>
              <a:defRPr b="1">
                <a:solidFill>
                  <a:schemeClr val="accent2"/>
                </a:solidFill>
              </a:defRPr>
            </a:lvl3pPr>
            <a:lvl4pPr marL="0" indent="0">
              <a:buFontTx/>
              <a:buNone/>
              <a:defRPr>
                <a:solidFill>
                  <a:schemeClr val="accent2"/>
                </a:solidFill>
              </a:defRPr>
            </a:lvl4pPr>
            <a:lvl5pPr marL="0" indent="0">
              <a:buFontTx/>
              <a:buNone/>
              <a:defRPr>
                <a:solidFill>
                  <a:schemeClr val="accent2"/>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Tree>
    <p:extLst>
      <p:ext uri="{BB962C8B-B14F-4D97-AF65-F5344CB8AC3E}">
        <p14:creationId xmlns:p14="http://schemas.microsoft.com/office/powerpoint/2010/main" val="24782008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Content and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343471" y="476250"/>
            <a:ext cx="4608513" cy="1080542"/>
          </a:xfrm>
        </p:spPr>
        <p:txBody>
          <a:bodyPr/>
          <a:lstStyle/>
          <a:p>
            <a:r>
              <a:rPr lang="fi-FI"/>
              <a:t>Muokkaa ots. perustyyl. napsautt.</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4896544"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9" name="Picture Placeholder 2">
            <a:extLst>
              <a:ext uri="{C183D7F6-B498-43B3-948B-1728B52AA6E4}">
                <adec:decorative xmlns:adec="http://schemas.microsoft.com/office/drawing/2017/decorative" val="1"/>
              </a:ext>
            </a:extLst>
          </p:cNvPr>
          <p:cNvSpPr>
            <a:spLocks noGrp="1"/>
          </p:cNvSpPr>
          <p:nvPr>
            <p:ph type="pic" sz="quarter" idx="13"/>
          </p:nvPr>
        </p:nvSpPr>
        <p:spPr>
          <a:xfrm>
            <a:off x="6003482" y="0"/>
            <a:ext cx="6188518" cy="6669360"/>
          </a:xfrm>
          <a:custGeom>
            <a:avLst/>
            <a:gdLst/>
            <a:ahLst/>
            <a:cxnLst/>
            <a:rect l="l" t="t" r="r" b="b"/>
            <a:pathLst>
              <a:path w="6188518" h="6669360">
                <a:moveTo>
                  <a:pt x="1820710" y="0"/>
                </a:moveTo>
                <a:lnTo>
                  <a:pt x="6188518" y="0"/>
                </a:lnTo>
                <a:lnTo>
                  <a:pt x="6188518" y="6669360"/>
                </a:lnTo>
                <a:lnTo>
                  <a:pt x="0" y="6669360"/>
                </a:lnTo>
                <a:close/>
              </a:path>
            </a:pathLst>
          </a:custGeom>
          <a:solidFill>
            <a:schemeClr val="accent5"/>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CD9EBB44-12F0-4A4E-B183-E1EF1B0DA2F5}"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Tree>
    <p:extLst>
      <p:ext uri="{BB962C8B-B14F-4D97-AF65-F5344CB8AC3E}">
        <p14:creationId xmlns:p14="http://schemas.microsoft.com/office/powerpoint/2010/main" val="35696223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343471" y="476250"/>
            <a:ext cx="6481317" cy="1080542"/>
          </a:xfrm>
        </p:spPr>
        <p:txBody>
          <a:bodyPr/>
          <a:lstStyle/>
          <a:p>
            <a:r>
              <a:rPr lang="fi-FI"/>
              <a:t>Muokkaa ots. perustyyl. napsautt.</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1055440" y="1773239"/>
            <a:ext cx="6769348"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9" name="Picture Placeholder 2">
            <a:extLst>
              <a:ext uri="{C183D7F6-B498-43B3-948B-1728B52AA6E4}">
                <adec:decorative xmlns:adec="http://schemas.microsoft.com/office/drawing/2017/decorative" val="1"/>
              </a:ext>
            </a:extLst>
          </p:cNvPr>
          <p:cNvSpPr>
            <a:spLocks noGrp="1"/>
          </p:cNvSpPr>
          <p:nvPr>
            <p:ph type="pic" sz="quarter" idx="13"/>
          </p:nvPr>
        </p:nvSpPr>
        <p:spPr>
          <a:xfrm>
            <a:off x="7731674" y="0"/>
            <a:ext cx="4460326" cy="6669360"/>
          </a:xfrm>
          <a:custGeom>
            <a:avLst/>
            <a:gdLst/>
            <a:ahLst/>
            <a:cxnLst/>
            <a:rect l="l" t="t" r="r" b="b"/>
            <a:pathLst>
              <a:path w="4460326" h="6669360">
                <a:moveTo>
                  <a:pt x="1820710" y="0"/>
                </a:moveTo>
                <a:lnTo>
                  <a:pt x="4460326" y="0"/>
                </a:lnTo>
                <a:lnTo>
                  <a:pt x="4460326" y="6669360"/>
                </a:lnTo>
                <a:lnTo>
                  <a:pt x="0" y="6669360"/>
                </a:lnTo>
                <a:close/>
              </a:path>
            </a:pathLst>
          </a:custGeom>
          <a:solidFill>
            <a:schemeClr val="accent5"/>
          </a:solidFill>
        </p:spPr>
        <p:txBody>
          <a:bodyPr/>
          <a:lstStyle>
            <a:lvl1pPr marL="0" indent="0" algn="r">
              <a:buFontTx/>
              <a:buNone/>
              <a:defRPr sz="1200"/>
            </a:lvl1pPr>
          </a:lstStyle>
          <a:p>
            <a:r>
              <a:rPr lang="fi-FI"/>
              <a:t>Lisää kuva napsauttamalla kuvaketta</a:t>
            </a:r>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a:xfrm>
            <a:off x="911424" y="6381328"/>
            <a:ext cx="798984" cy="216471"/>
          </a:xfrm>
        </p:spPr>
        <p:txBody>
          <a:bodyPr/>
          <a:lstStyle>
            <a:lvl1pPr algn="l">
              <a:defRPr/>
            </a:lvl1pPr>
          </a:lstStyle>
          <a:p>
            <a:fld id="{642B9AE7-62DA-4431-8044-D3A11E33FD71}" type="datetime1">
              <a:rPr lang="fi-FI" smtClean="0"/>
              <a:t>4.5.2026</a:t>
            </a:fld>
            <a:endParaRPr lang="fi-FI"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a:xfrm>
            <a:off x="1703512" y="6381328"/>
            <a:ext cx="4392488" cy="216471"/>
          </a:xfrm>
        </p:spPr>
        <p:txBody>
          <a:bodyPr/>
          <a:lstStyle>
            <a:lvl1pPr algn="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a:xfrm>
            <a:off x="479425" y="6381551"/>
            <a:ext cx="431999" cy="215801"/>
          </a:xfrm>
        </p:spPr>
        <p:txBody>
          <a:bodyPr/>
          <a:lstStyle>
            <a:lvl1pPr algn="l">
              <a:defRPr/>
            </a:lvl1pPr>
          </a:lstStyle>
          <a:p>
            <a:fld id="{9E548902-A2E1-4711-A467-290FB9FE5D63}" type="slidenum">
              <a:rPr lang="fi-FI" smtClean="0"/>
              <a:pPr/>
              <a:t>‹#›</a:t>
            </a:fld>
            <a:endParaRPr lang="fi-FI"/>
          </a:p>
        </p:txBody>
      </p:sp>
    </p:spTree>
    <p:extLst>
      <p:ext uri="{BB962C8B-B14F-4D97-AF65-F5344CB8AC3E}">
        <p14:creationId xmlns:p14="http://schemas.microsoft.com/office/powerpoint/2010/main" val="13568368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hree 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479426" y="1773238"/>
            <a:ext cx="3456334"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479426" y="2420888"/>
            <a:ext cx="3456334" cy="3744963"/>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B61F101D-7633-4975-BDA0-352E85AD6A0C}"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fi-FI"/>
              <a:t>Muokkaa ots. perustyyl. napsautt.</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256240" y="1773238"/>
            <a:ext cx="3456335" cy="575642"/>
          </a:xfrm>
        </p:spPr>
        <p:txBody>
          <a:bodyPr anchor="t" anchorCtr="0"/>
          <a:lstStyle>
            <a:lvl1pPr marL="0" indent="0">
              <a:lnSpc>
                <a:spcPct val="100000"/>
              </a:lnSpc>
              <a:spcBef>
                <a:spcPts val="0"/>
              </a:spcBef>
              <a:buNone/>
              <a:defRPr sz="1800" b="1" u="none" baseline="0">
                <a:solidFill>
                  <a:schemeClr val="accent2"/>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256240" y="2420888"/>
            <a:ext cx="3456335" cy="3744963"/>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Tree>
    <p:extLst>
      <p:ext uri="{BB962C8B-B14F-4D97-AF65-F5344CB8AC3E}">
        <p14:creationId xmlns:p14="http://schemas.microsoft.com/office/powerpoint/2010/main" val="29783450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Content and Basic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fi-FI"/>
              <a:t>Muokkaa ots. perustyyl. napsautt.</a:t>
            </a:r>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1055688" y="1773239"/>
            <a:ext cx="6769100"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6D7A02BE-8D7D-4E8D-B7A7-90DF1FF5C27A}"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8256588" y="1773237"/>
            <a:ext cx="3455987" cy="4392067"/>
          </a:xfrm>
          <a:solidFill>
            <a:schemeClr val="accent5"/>
          </a:solidFill>
        </p:spPr>
        <p:txBody>
          <a:bodyPr/>
          <a:lstStyle>
            <a:lvl1pPr marL="0" indent="0">
              <a:buFontTx/>
              <a:buNone/>
              <a:defRPr sz="1200"/>
            </a:lvl1pPr>
          </a:lstStyle>
          <a:p>
            <a:r>
              <a:rPr lang="fi-FI"/>
              <a:t>Lisää kuva napsauttamalla kuvaketta</a:t>
            </a:r>
          </a:p>
        </p:txBody>
      </p:sp>
    </p:spTree>
    <p:extLst>
      <p:ext uri="{BB962C8B-B14F-4D97-AF65-F5344CB8AC3E}">
        <p14:creationId xmlns:p14="http://schemas.microsoft.com/office/powerpoint/2010/main" val="14052096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Content and Basic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fi-FI"/>
              <a:t>Muokkaa ots. perustyyl. napsautt.</a:t>
            </a:r>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4367808" y="1773239"/>
            <a:ext cx="7344767" cy="4392612"/>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51F97659-9704-4485-92EF-475CB82DE777}"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479425" y="1773237"/>
            <a:ext cx="3456335" cy="4392067"/>
          </a:xfrm>
          <a:solidFill>
            <a:schemeClr val="accent5"/>
          </a:solidFill>
        </p:spPr>
        <p:txBody>
          <a:bodyPr/>
          <a:lstStyle>
            <a:lvl1pPr marL="0" indent="0">
              <a:buFontTx/>
              <a:buNone/>
              <a:defRPr sz="1200"/>
            </a:lvl1pPr>
          </a:lstStyle>
          <a:p>
            <a:r>
              <a:rPr lang="fi-FI"/>
              <a:t>Lisää kuva napsauttamalla kuvaketta</a:t>
            </a:r>
          </a:p>
        </p:txBody>
      </p:sp>
    </p:spTree>
    <p:extLst>
      <p:ext uri="{BB962C8B-B14F-4D97-AF65-F5344CB8AC3E}">
        <p14:creationId xmlns:p14="http://schemas.microsoft.com/office/powerpoint/2010/main" val="18287629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hree Basic Pictur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fi-FI"/>
              <a:t>Muokkaa ots. perustyyl. napsautt.</a:t>
            </a:r>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A4C2C614-5434-4988-B7CD-802124C881B9}"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9" name="Picture Placeholder 8">
            <a:extLst>
              <a:ext uri="{C183D7F6-B498-43B3-948B-1728B52AA6E4}">
                <adec:decorative xmlns:adec="http://schemas.microsoft.com/office/drawing/2017/decorative" val="1"/>
              </a:ext>
            </a:extLst>
          </p:cNvPr>
          <p:cNvSpPr>
            <a:spLocks noGrp="1"/>
          </p:cNvSpPr>
          <p:nvPr>
            <p:ph type="pic" sz="quarter" idx="13"/>
          </p:nvPr>
        </p:nvSpPr>
        <p:spPr>
          <a:xfrm>
            <a:off x="479425" y="1773237"/>
            <a:ext cx="3456335" cy="3455987"/>
          </a:xfrm>
          <a:solidFill>
            <a:schemeClr val="accent5"/>
          </a:solidFill>
        </p:spPr>
        <p:txBody>
          <a:bodyPr/>
          <a:lstStyle>
            <a:lvl1pPr marL="0" indent="0">
              <a:buFontTx/>
              <a:buNone/>
              <a:defRPr sz="1200"/>
            </a:lvl1pPr>
          </a:lstStyle>
          <a:p>
            <a:r>
              <a:rPr lang="fi-FI"/>
              <a:t>Lisää kuva napsauttamalla kuvaketta</a:t>
            </a:r>
          </a:p>
        </p:txBody>
      </p:sp>
      <p:sp>
        <p:nvSpPr>
          <p:cNvPr id="10" name="Text Placeholder 7"/>
          <p:cNvSpPr>
            <a:spLocks noGrp="1"/>
          </p:cNvSpPr>
          <p:nvPr>
            <p:ph type="body" sz="quarter" idx="14"/>
          </p:nvPr>
        </p:nvSpPr>
        <p:spPr>
          <a:xfrm>
            <a:off x="479425" y="5373216"/>
            <a:ext cx="3456335" cy="792634"/>
          </a:xfrm>
        </p:spPr>
        <p:txBody>
          <a:bodyPr/>
          <a:lstStyle>
            <a:lvl1pPr marL="0" indent="0">
              <a:lnSpc>
                <a:spcPct val="100000"/>
              </a:lnSpc>
              <a:spcBef>
                <a:spcPts val="400"/>
              </a:spcBef>
              <a:buFontTx/>
              <a:buNone/>
              <a:defRPr sz="1800" b="0">
                <a:solidFill>
                  <a:schemeClr val="accent2"/>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fi-FI"/>
              <a:t>Muokkaa tekstin perustyylejä napsauttamalla</a:t>
            </a:r>
          </a:p>
        </p:txBody>
      </p:sp>
      <p:sp>
        <p:nvSpPr>
          <p:cNvPr id="11" name="Picture Placeholder 8">
            <a:extLst>
              <a:ext uri="{C183D7F6-B498-43B3-948B-1728B52AA6E4}">
                <adec:decorative xmlns:adec="http://schemas.microsoft.com/office/drawing/2017/decorative" val="1"/>
              </a:ext>
            </a:extLst>
          </p:cNvPr>
          <p:cNvSpPr>
            <a:spLocks noGrp="1"/>
          </p:cNvSpPr>
          <p:nvPr>
            <p:ph type="pic" sz="quarter" idx="15"/>
          </p:nvPr>
        </p:nvSpPr>
        <p:spPr>
          <a:xfrm>
            <a:off x="4361542" y="1773237"/>
            <a:ext cx="3456335" cy="3455987"/>
          </a:xfrm>
          <a:solidFill>
            <a:schemeClr val="accent5"/>
          </a:solidFill>
        </p:spPr>
        <p:txBody>
          <a:bodyPr/>
          <a:lstStyle>
            <a:lvl1pPr marL="0" indent="0">
              <a:buFontTx/>
              <a:buNone/>
              <a:defRPr sz="1200"/>
            </a:lvl1pPr>
          </a:lstStyle>
          <a:p>
            <a:r>
              <a:rPr lang="fi-FI"/>
              <a:t>Lisää kuva napsauttamalla kuvaketta</a:t>
            </a:r>
          </a:p>
        </p:txBody>
      </p:sp>
      <p:sp>
        <p:nvSpPr>
          <p:cNvPr id="12" name="Text Placeholder 7"/>
          <p:cNvSpPr>
            <a:spLocks noGrp="1"/>
          </p:cNvSpPr>
          <p:nvPr>
            <p:ph type="body" sz="quarter" idx="16"/>
          </p:nvPr>
        </p:nvSpPr>
        <p:spPr>
          <a:xfrm>
            <a:off x="4361542" y="5373216"/>
            <a:ext cx="3456335" cy="792634"/>
          </a:xfrm>
        </p:spPr>
        <p:txBody>
          <a:bodyPr/>
          <a:lstStyle>
            <a:lvl1pPr marL="0" indent="0">
              <a:lnSpc>
                <a:spcPct val="100000"/>
              </a:lnSpc>
              <a:spcBef>
                <a:spcPts val="400"/>
              </a:spcBef>
              <a:buFontTx/>
              <a:buNone/>
              <a:defRPr sz="1800" b="0">
                <a:solidFill>
                  <a:schemeClr val="accent2"/>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fi-FI"/>
              <a:t>Muokkaa tekstin perustyylejä napsauttamalla</a:t>
            </a:r>
          </a:p>
        </p:txBody>
      </p:sp>
      <p:sp>
        <p:nvSpPr>
          <p:cNvPr id="13" name="Picture Placeholder 8">
            <a:extLst>
              <a:ext uri="{C183D7F6-B498-43B3-948B-1728B52AA6E4}">
                <adec:decorative xmlns:adec="http://schemas.microsoft.com/office/drawing/2017/decorative" val="1"/>
              </a:ext>
            </a:extLst>
          </p:cNvPr>
          <p:cNvSpPr>
            <a:spLocks noGrp="1"/>
          </p:cNvSpPr>
          <p:nvPr>
            <p:ph type="pic" sz="quarter" idx="17"/>
          </p:nvPr>
        </p:nvSpPr>
        <p:spPr>
          <a:xfrm>
            <a:off x="8256240" y="1773237"/>
            <a:ext cx="3456335" cy="3455987"/>
          </a:xfrm>
          <a:solidFill>
            <a:schemeClr val="accent5"/>
          </a:solidFill>
        </p:spPr>
        <p:txBody>
          <a:bodyPr/>
          <a:lstStyle>
            <a:lvl1pPr marL="0" indent="0">
              <a:buFontTx/>
              <a:buNone/>
              <a:defRPr sz="1200"/>
            </a:lvl1pPr>
          </a:lstStyle>
          <a:p>
            <a:r>
              <a:rPr lang="fi-FI"/>
              <a:t>Lisää kuva napsauttamalla kuvaketta</a:t>
            </a:r>
          </a:p>
        </p:txBody>
      </p:sp>
      <p:sp>
        <p:nvSpPr>
          <p:cNvPr id="14" name="Text Placeholder 7"/>
          <p:cNvSpPr>
            <a:spLocks noGrp="1"/>
          </p:cNvSpPr>
          <p:nvPr>
            <p:ph type="body" sz="quarter" idx="18"/>
          </p:nvPr>
        </p:nvSpPr>
        <p:spPr>
          <a:xfrm>
            <a:off x="8256240" y="5373216"/>
            <a:ext cx="3456335" cy="792634"/>
          </a:xfrm>
        </p:spPr>
        <p:txBody>
          <a:bodyPr/>
          <a:lstStyle>
            <a:lvl1pPr marL="0" indent="0">
              <a:lnSpc>
                <a:spcPct val="100000"/>
              </a:lnSpc>
              <a:spcBef>
                <a:spcPts val="400"/>
              </a:spcBef>
              <a:buFontTx/>
              <a:buNone/>
              <a:defRPr sz="1800" b="0">
                <a:solidFill>
                  <a:schemeClr val="accent2"/>
                </a:solidFill>
                <a:latin typeface="+mn-lt"/>
              </a:defRPr>
            </a:lvl1pPr>
            <a:lvl2pPr marL="0" indent="0">
              <a:lnSpc>
                <a:spcPct val="100000"/>
              </a:lnSpc>
              <a:spcBef>
                <a:spcPts val="400"/>
              </a:spcBef>
              <a:buFontTx/>
              <a:buNone/>
              <a:defRPr sz="1200" b="0">
                <a:solidFill>
                  <a:schemeClr val="accent2"/>
                </a:solidFill>
                <a:latin typeface="+mn-lt"/>
              </a:defRPr>
            </a:lvl2pPr>
            <a:lvl3pPr marL="0" indent="0">
              <a:lnSpc>
                <a:spcPct val="100000"/>
              </a:lnSpc>
              <a:spcBef>
                <a:spcPts val="400"/>
              </a:spcBef>
              <a:buFontTx/>
              <a:buNone/>
              <a:defRPr sz="1200" b="0">
                <a:solidFill>
                  <a:schemeClr val="accent2"/>
                </a:solidFill>
                <a:latin typeface="+mn-lt"/>
              </a:defRPr>
            </a:lvl3pPr>
            <a:lvl4pPr marL="0" indent="0">
              <a:lnSpc>
                <a:spcPct val="100000"/>
              </a:lnSpc>
              <a:spcBef>
                <a:spcPts val="400"/>
              </a:spcBef>
              <a:buFontTx/>
              <a:buNone/>
              <a:defRPr sz="1200" b="0">
                <a:solidFill>
                  <a:schemeClr val="accent2"/>
                </a:solidFill>
                <a:latin typeface="+mn-lt"/>
              </a:defRPr>
            </a:lvl4pPr>
            <a:lvl5pPr marL="0" indent="0">
              <a:lnSpc>
                <a:spcPct val="100000"/>
              </a:lnSpc>
              <a:spcBef>
                <a:spcPts val="400"/>
              </a:spcBef>
              <a:buFontTx/>
              <a:buNone/>
              <a:defRPr sz="1200" b="0">
                <a:solidFill>
                  <a:schemeClr val="accent2"/>
                </a:solidFill>
                <a:latin typeface="+mn-lt"/>
              </a:defRPr>
            </a:lvl5pPr>
          </a:lstStyle>
          <a:p>
            <a:pPr lvl="0"/>
            <a:r>
              <a:rPr lang="fi-FI"/>
              <a:t>Muokkaa tekstin perustyylejä napsauttamalla</a:t>
            </a:r>
          </a:p>
        </p:txBody>
      </p:sp>
    </p:spTree>
    <p:extLst>
      <p:ext uri="{BB962C8B-B14F-4D97-AF65-F5344CB8AC3E}">
        <p14:creationId xmlns:p14="http://schemas.microsoft.com/office/powerpoint/2010/main" val="36692203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 and Text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8" name="Text Placeholder 7"/>
          <p:cNvSpPr>
            <a:spLocks noGrp="1"/>
          </p:cNvSpPr>
          <p:nvPr>
            <p:ph type="body" sz="quarter" idx="13"/>
          </p:nvPr>
        </p:nvSpPr>
        <p:spPr>
          <a:xfrm>
            <a:off x="1055440" y="1773238"/>
            <a:ext cx="10657135" cy="43926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a:p>
        </p:txBody>
      </p:sp>
    </p:spTree>
    <p:extLst>
      <p:ext uri="{BB962C8B-B14F-4D97-AF65-F5344CB8AC3E}">
        <p14:creationId xmlns:p14="http://schemas.microsoft.com/office/powerpoint/2010/main" val="6054405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055689" y="3789039"/>
            <a:ext cx="10656886" cy="864097"/>
          </a:xfrm>
        </p:spPr>
        <p:txBody>
          <a:bodyPr/>
          <a:lstStyle>
            <a:lvl1pPr>
              <a:defRPr>
                <a:solidFill>
                  <a:schemeClr val="bg1"/>
                </a:solidFill>
              </a:defRPr>
            </a:lvl1pPr>
          </a:lstStyle>
          <a:p>
            <a:r>
              <a:rPr lang="fi-FI"/>
              <a:t>Muokkaa ots. perustyyl. napsautt.</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716AB7A1-68B7-4EF6-8A04-71AAE9D669E5}"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ext Placeholder 7"/>
          <p:cNvSpPr>
            <a:spLocks noGrp="1"/>
          </p:cNvSpPr>
          <p:nvPr>
            <p:ph type="body" sz="quarter" idx="13"/>
          </p:nvPr>
        </p:nvSpPr>
        <p:spPr>
          <a:xfrm>
            <a:off x="1055440" y="4797152"/>
            <a:ext cx="10657135" cy="136869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i-FI"/>
              <a:t>Muokkaa tekstin perustyylejä napsauttamalla</a:t>
            </a:r>
          </a:p>
          <a:p>
            <a:pPr lvl="1"/>
            <a:r>
              <a:rPr lang="fi-FI"/>
              <a:t>toinen taso</a:t>
            </a:r>
          </a:p>
          <a:p>
            <a:pPr lvl="2"/>
            <a:r>
              <a:rPr lang="fi-FI"/>
              <a:t>kolmas taso</a:t>
            </a:r>
          </a:p>
        </p:txBody>
      </p:sp>
      <p:sp>
        <p:nvSpPr>
          <p:cNvPr id="7" name="Picture Placeholder 6">
            <a:extLst>
              <a:ext uri="{C183D7F6-B498-43B3-948B-1728B52AA6E4}">
                <adec:decorative xmlns:adec="http://schemas.microsoft.com/office/drawing/2017/decorative" val="1"/>
              </a:ext>
            </a:extLst>
          </p:cNvPr>
          <p:cNvSpPr>
            <a:spLocks noGrp="1"/>
          </p:cNvSpPr>
          <p:nvPr>
            <p:ph type="pic" sz="quarter" idx="14"/>
          </p:nvPr>
        </p:nvSpPr>
        <p:spPr>
          <a:xfrm>
            <a:off x="0" y="1"/>
            <a:ext cx="12192000" cy="3357563"/>
          </a:xfrm>
          <a:custGeom>
            <a:avLst/>
            <a:gdLst/>
            <a:ahLst/>
            <a:cxnLst/>
            <a:rect l="l" t="t" r="r" b="b"/>
            <a:pathLst>
              <a:path w="12192000" h="3357563">
                <a:moveTo>
                  <a:pt x="0" y="0"/>
                </a:moveTo>
                <a:lnTo>
                  <a:pt x="479376" y="0"/>
                </a:lnTo>
                <a:lnTo>
                  <a:pt x="479376" y="1268760"/>
                </a:lnTo>
                <a:lnTo>
                  <a:pt x="1055344" y="1268760"/>
                </a:lnTo>
                <a:lnTo>
                  <a:pt x="1055344" y="0"/>
                </a:lnTo>
                <a:lnTo>
                  <a:pt x="12192000" y="0"/>
                </a:lnTo>
                <a:lnTo>
                  <a:pt x="12192000" y="3357563"/>
                </a:lnTo>
                <a:lnTo>
                  <a:pt x="0" y="3357563"/>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fi-FI"/>
              <a:t>Lisää kuva napsauttamalla kuvaketta</a:t>
            </a:r>
            <a:endParaRPr lang="fi-FI" dirty="0"/>
          </a:p>
        </p:txBody>
      </p:sp>
      <p:sp>
        <p:nvSpPr>
          <p:cNvPr id="11" name="Freeform 6">
            <a:extLst>
              <a:ext uri="{C183D7F6-B498-43B3-948B-1728B52AA6E4}">
                <adec:decorative xmlns:adec="http://schemas.microsoft.com/office/drawing/2017/decorative" val="1"/>
              </a:ext>
            </a:extLst>
          </p:cNvPr>
          <p:cNvSpPr>
            <a:spLocks noChangeAspect="1" noEditPoints="1"/>
          </p:cNvSpPr>
          <p:nvPr userDrawn="1"/>
        </p:nvSpPr>
        <p:spPr bwMode="auto">
          <a:xfrm>
            <a:off x="632682" y="476672"/>
            <a:ext cx="269351" cy="612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7790596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2 ">
    <p:bg>
      <p:bgPr>
        <a:solidFill>
          <a:schemeClr val="accent4"/>
        </a:solidFill>
        <a:effectLst/>
      </p:bgPr>
    </p:bg>
    <p:spTree>
      <p:nvGrpSpPr>
        <p:cNvPr id="1" name=""/>
        <p:cNvGrpSpPr/>
        <p:nvPr/>
      </p:nvGrpSpPr>
      <p:grpSpPr>
        <a:xfrm>
          <a:off x="0" y="0"/>
          <a:ext cx="0" cy="0"/>
          <a:chOff x="0" y="0"/>
          <a:chExt cx="0" cy="0"/>
        </a:xfrm>
      </p:grpSpPr>
      <p:grpSp>
        <p:nvGrpSpPr>
          <p:cNvPr id="9" name="Group 8">
            <a:extLst>
              <a:ext uri="{C183D7F6-B498-43B3-948B-1728B52AA6E4}">
                <adec:decorative xmlns:adec="http://schemas.microsoft.com/office/drawing/2017/decorative" val="1"/>
              </a:ext>
            </a:extLst>
          </p:cNvPr>
          <p:cNvGrpSpPr/>
          <p:nvPr userDrawn="1"/>
        </p:nvGrpSpPr>
        <p:grpSpPr>
          <a:xfrm>
            <a:off x="479376" y="0"/>
            <a:ext cx="575968" cy="1268760"/>
            <a:chOff x="5372826" y="1844824"/>
            <a:chExt cx="1457091" cy="3209730"/>
          </a:xfrm>
        </p:grpSpPr>
        <p:sp>
          <p:nvSpPr>
            <p:cNvPr id="10" name="Rectangle 9"/>
            <p:cNvSpPr/>
            <p:nvPr userDrawn="1"/>
          </p:nvSpPr>
          <p:spPr>
            <a:xfrm>
              <a:off x="5372826" y="1844824"/>
              <a:ext cx="1457091" cy="320973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1" name="Freeform 6"/>
            <p:cNvSpPr>
              <a:spLocks noChangeAspect="1" noEditPoints="1"/>
            </p:cNvSpPr>
            <p:nvPr userDrawn="1"/>
          </p:nvSpPr>
          <p:spPr bwMode="auto">
            <a:xfrm>
              <a:off x="5760666" y="3050717"/>
              <a:ext cx="681408" cy="1548248"/>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055689" y="3789039"/>
            <a:ext cx="10656886" cy="864097"/>
          </a:xfrm>
        </p:spPr>
        <p:txBody>
          <a:bodyPr/>
          <a:lstStyle/>
          <a:p>
            <a:r>
              <a:rPr lang="fi-FI"/>
              <a:t>Muokkaa ots. perustyyl. napsautt.</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1111503F-2261-4F35-B222-74DE359AC7EC}"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1055440" y="4797152"/>
            <a:ext cx="10657135" cy="1368698"/>
          </a:xfrm>
        </p:spPr>
        <p:txBody>
          <a:bodyPr/>
          <a:lstStyle>
            <a:lvl5pPr>
              <a:defRPr/>
            </a:lvl5pPr>
            <a:lvl6pPr>
              <a:defRPr/>
            </a:lvl6pPr>
            <a:lvl7pPr>
              <a:defRPr/>
            </a:lvl7pPr>
            <a:lvl8pPr>
              <a:defRPr/>
            </a:lvl8pPr>
          </a:lstStyle>
          <a:p>
            <a:pPr lvl="0"/>
            <a:r>
              <a:rPr lang="fi-FI"/>
              <a:t>Muokkaa tekstin perustyylejä napsauttamalla</a:t>
            </a:r>
          </a:p>
          <a:p>
            <a:pPr lvl="1"/>
            <a:r>
              <a:rPr lang="fi-FI"/>
              <a:t>toinen taso</a:t>
            </a:r>
          </a:p>
          <a:p>
            <a:pPr lvl="2"/>
            <a:r>
              <a:rPr lang="fi-FI"/>
              <a:t>kolmas taso</a:t>
            </a:r>
          </a:p>
        </p:txBody>
      </p:sp>
      <p:sp>
        <p:nvSpPr>
          <p:cNvPr id="7" name="Picture Placeholder 6">
            <a:extLst>
              <a:ext uri="{C183D7F6-B498-43B3-948B-1728B52AA6E4}">
                <adec:decorative xmlns:adec="http://schemas.microsoft.com/office/drawing/2017/decorative" val="1"/>
              </a:ext>
            </a:extLst>
          </p:cNvPr>
          <p:cNvSpPr>
            <a:spLocks noGrp="1"/>
          </p:cNvSpPr>
          <p:nvPr>
            <p:ph type="pic" sz="quarter" idx="14"/>
          </p:nvPr>
        </p:nvSpPr>
        <p:spPr>
          <a:xfrm>
            <a:off x="0" y="1"/>
            <a:ext cx="12192000" cy="3357563"/>
          </a:xfrm>
          <a:custGeom>
            <a:avLst/>
            <a:gdLst/>
            <a:ahLst/>
            <a:cxnLst/>
            <a:rect l="l" t="t" r="r" b="b"/>
            <a:pathLst>
              <a:path w="12192000" h="3357563">
                <a:moveTo>
                  <a:pt x="0" y="0"/>
                </a:moveTo>
                <a:lnTo>
                  <a:pt x="479376" y="0"/>
                </a:lnTo>
                <a:lnTo>
                  <a:pt x="479376" y="1268760"/>
                </a:lnTo>
                <a:lnTo>
                  <a:pt x="1055344" y="1268760"/>
                </a:lnTo>
                <a:lnTo>
                  <a:pt x="1055344" y="0"/>
                </a:lnTo>
                <a:lnTo>
                  <a:pt x="12192000" y="0"/>
                </a:lnTo>
                <a:lnTo>
                  <a:pt x="12192000" y="3357563"/>
                </a:lnTo>
                <a:lnTo>
                  <a:pt x="0" y="3357563"/>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fi-FI"/>
              <a:t>Lisää kuva napsauttamalla kuvaketta</a:t>
            </a:r>
            <a:endParaRPr lang="fi-FI" dirty="0"/>
          </a:p>
        </p:txBody>
      </p:sp>
    </p:spTree>
    <p:extLst>
      <p:ext uri="{BB962C8B-B14F-4D97-AF65-F5344CB8AC3E}">
        <p14:creationId xmlns:p14="http://schemas.microsoft.com/office/powerpoint/2010/main" val="9553272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3">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1055689" y="3789039"/>
            <a:ext cx="10656886" cy="864097"/>
          </a:xfrm>
        </p:spPr>
        <p:txBody>
          <a:bodyPr/>
          <a:lstStyle>
            <a:lvl1pPr>
              <a:defRPr>
                <a:solidFill>
                  <a:schemeClr val="bg1"/>
                </a:solidFill>
              </a:defRPr>
            </a:lvl1pPr>
          </a:lstStyle>
          <a:p>
            <a:r>
              <a:rPr lang="fi-FI"/>
              <a:t>Muokkaa ots. perustyyl. napsautt.</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9A31783B-B933-4CBE-8418-8657CBB9E7B4}"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ext Placeholder 7"/>
          <p:cNvSpPr>
            <a:spLocks noGrp="1"/>
          </p:cNvSpPr>
          <p:nvPr>
            <p:ph type="body" sz="quarter" idx="13"/>
          </p:nvPr>
        </p:nvSpPr>
        <p:spPr>
          <a:xfrm>
            <a:off x="1055440" y="4797152"/>
            <a:ext cx="10657135" cy="1368698"/>
          </a:xfrm>
        </p:spPr>
        <p:txBody>
          <a:bodyPr/>
          <a:lstStyle>
            <a:lvl1pPr>
              <a:buClr>
                <a:schemeClr val="accent2"/>
              </a:buClr>
              <a:defRPr>
                <a:solidFill>
                  <a:schemeClr val="bg1"/>
                </a:solidFill>
              </a:defRPr>
            </a:lvl1pPr>
            <a:lvl2pPr>
              <a:buClr>
                <a:schemeClr val="accent2"/>
              </a:buClr>
              <a:defRPr>
                <a:solidFill>
                  <a:schemeClr val="bg1"/>
                </a:solidFill>
              </a:defRPr>
            </a:lvl2pPr>
            <a:lvl3pPr>
              <a:buClr>
                <a:schemeClr val="accent2"/>
              </a:buClr>
              <a:defRPr>
                <a:solidFill>
                  <a:schemeClr val="bg1"/>
                </a:solidFill>
              </a:defRPr>
            </a:lvl3pPr>
            <a:lvl4pPr>
              <a:buClr>
                <a:schemeClr val="accent2"/>
              </a:buClr>
              <a:defRPr>
                <a:solidFill>
                  <a:schemeClr val="bg1"/>
                </a:solidFill>
              </a:defRPr>
            </a:lvl4pPr>
            <a:lvl5pPr>
              <a:buClr>
                <a:schemeClr val="accent2"/>
              </a:buClr>
              <a:defRPr>
                <a:solidFill>
                  <a:schemeClr val="bg1"/>
                </a:solidFill>
              </a:defRPr>
            </a:lvl5pPr>
            <a:lvl6pPr>
              <a:buClr>
                <a:schemeClr val="accent2"/>
              </a:buClr>
              <a:defRPr>
                <a:solidFill>
                  <a:schemeClr val="bg1"/>
                </a:solidFill>
              </a:defRPr>
            </a:lvl6pPr>
            <a:lvl7pPr>
              <a:buClr>
                <a:schemeClr val="accent2"/>
              </a:buClr>
              <a:defRPr>
                <a:solidFill>
                  <a:schemeClr val="bg1"/>
                </a:solidFill>
              </a:defRPr>
            </a:lvl7pPr>
            <a:lvl8pPr>
              <a:buClr>
                <a:schemeClr val="accent2"/>
              </a:buClr>
              <a:defRPr>
                <a:solidFill>
                  <a:schemeClr val="bg1"/>
                </a:solidFill>
              </a:defRPr>
            </a:lvl8pPr>
            <a:lvl9pPr>
              <a:buClr>
                <a:schemeClr val="accent2"/>
              </a:buClr>
              <a:defRPr>
                <a:solidFill>
                  <a:schemeClr val="bg1"/>
                </a:solidFill>
              </a:defRPr>
            </a:lvl9pPr>
          </a:lstStyle>
          <a:p>
            <a:pPr lvl="0"/>
            <a:r>
              <a:rPr lang="fi-FI"/>
              <a:t>Muokkaa tekstin perustyylejä napsauttamalla</a:t>
            </a:r>
          </a:p>
          <a:p>
            <a:pPr lvl="1"/>
            <a:r>
              <a:rPr lang="fi-FI"/>
              <a:t>toinen taso</a:t>
            </a:r>
          </a:p>
          <a:p>
            <a:pPr lvl="2"/>
            <a:r>
              <a:rPr lang="fi-FI"/>
              <a:t>kolmas taso</a:t>
            </a:r>
          </a:p>
        </p:txBody>
      </p:sp>
      <p:sp>
        <p:nvSpPr>
          <p:cNvPr id="7" name="Picture Placeholder 6">
            <a:extLst>
              <a:ext uri="{C183D7F6-B498-43B3-948B-1728B52AA6E4}">
                <adec:decorative xmlns:adec="http://schemas.microsoft.com/office/drawing/2017/decorative" val="1"/>
              </a:ext>
            </a:extLst>
          </p:cNvPr>
          <p:cNvSpPr>
            <a:spLocks noGrp="1"/>
          </p:cNvSpPr>
          <p:nvPr>
            <p:ph type="pic" sz="quarter" idx="14"/>
          </p:nvPr>
        </p:nvSpPr>
        <p:spPr>
          <a:xfrm>
            <a:off x="0" y="1"/>
            <a:ext cx="12192000" cy="3357563"/>
          </a:xfrm>
          <a:custGeom>
            <a:avLst/>
            <a:gdLst/>
            <a:ahLst/>
            <a:cxnLst/>
            <a:rect l="l" t="t" r="r" b="b"/>
            <a:pathLst>
              <a:path w="12192000" h="3357563">
                <a:moveTo>
                  <a:pt x="0" y="0"/>
                </a:moveTo>
                <a:lnTo>
                  <a:pt x="479376" y="0"/>
                </a:lnTo>
                <a:lnTo>
                  <a:pt x="479376" y="1268760"/>
                </a:lnTo>
                <a:lnTo>
                  <a:pt x="1055344" y="1268760"/>
                </a:lnTo>
                <a:lnTo>
                  <a:pt x="1055344" y="0"/>
                </a:lnTo>
                <a:lnTo>
                  <a:pt x="12192000" y="0"/>
                </a:lnTo>
                <a:lnTo>
                  <a:pt x="12192000" y="3357563"/>
                </a:lnTo>
                <a:lnTo>
                  <a:pt x="0" y="3357563"/>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fi-FI"/>
              <a:t>Lisää kuva napsauttamalla kuvaketta</a:t>
            </a:r>
            <a:endParaRPr lang="fi-FI" dirty="0"/>
          </a:p>
        </p:txBody>
      </p:sp>
      <p:grpSp>
        <p:nvGrpSpPr>
          <p:cNvPr id="9" name="Group 8">
            <a:extLst>
              <a:ext uri="{C183D7F6-B498-43B3-948B-1728B52AA6E4}">
                <adec:decorative xmlns:adec="http://schemas.microsoft.com/office/drawing/2017/decorative" val="1"/>
              </a:ext>
            </a:extLst>
          </p:cNvPr>
          <p:cNvGrpSpPr/>
          <p:nvPr userDrawn="1"/>
        </p:nvGrpSpPr>
        <p:grpSpPr>
          <a:xfrm>
            <a:off x="479376" y="0"/>
            <a:ext cx="575968" cy="1268760"/>
            <a:chOff x="5372826" y="1844824"/>
            <a:chExt cx="1457091" cy="3209730"/>
          </a:xfrm>
        </p:grpSpPr>
        <p:sp>
          <p:nvSpPr>
            <p:cNvPr id="10" name="Rectangle 9"/>
            <p:cNvSpPr/>
            <p:nvPr userDrawn="1"/>
          </p:nvSpPr>
          <p:spPr>
            <a:xfrm>
              <a:off x="5372826" y="1844824"/>
              <a:ext cx="1457091" cy="320973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1" name="Freeform 6"/>
            <p:cNvSpPr>
              <a:spLocks noChangeAspect="1" noEditPoints="1"/>
            </p:cNvSpPr>
            <p:nvPr userDrawn="1"/>
          </p:nvSpPr>
          <p:spPr bwMode="auto">
            <a:xfrm>
              <a:off x="5760666" y="3050717"/>
              <a:ext cx="681408" cy="1548248"/>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5074393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Title and Half Picture 4">
    <p:bg>
      <p:bgPr>
        <a:solidFill>
          <a:schemeClr val="accent2"/>
        </a:solidFill>
        <a:effectLst/>
      </p:bgPr>
    </p:bg>
    <p:spTree>
      <p:nvGrpSpPr>
        <p:cNvPr id="1" name=""/>
        <p:cNvGrpSpPr/>
        <p:nvPr/>
      </p:nvGrpSpPr>
      <p:grpSpPr>
        <a:xfrm>
          <a:off x="0" y="0"/>
          <a:ext cx="0" cy="0"/>
          <a:chOff x="0" y="0"/>
          <a:chExt cx="0" cy="0"/>
        </a:xfrm>
      </p:grpSpPr>
      <p:sp>
        <p:nvSpPr>
          <p:cNvPr id="9" name="Picture Placeholder 6">
            <a:extLst>
              <a:ext uri="{C183D7F6-B498-43B3-948B-1728B52AA6E4}">
                <adec:decorative xmlns:adec="http://schemas.microsoft.com/office/drawing/2017/decorative" val="1"/>
              </a:ext>
            </a:extLst>
          </p:cNvPr>
          <p:cNvSpPr>
            <a:spLocks noGrp="1"/>
          </p:cNvSpPr>
          <p:nvPr>
            <p:ph type="pic" sz="quarter" idx="14"/>
          </p:nvPr>
        </p:nvSpPr>
        <p:spPr>
          <a:xfrm>
            <a:off x="0" y="0"/>
            <a:ext cx="12192000" cy="6858000"/>
          </a:xfrm>
          <a:custGeom>
            <a:avLst/>
            <a:gdLst/>
            <a:ahLst/>
            <a:cxnLst/>
            <a:rect l="l" t="t" r="r" b="b"/>
            <a:pathLst>
              <a:path w="12192000" h="6858000">
                <a:moveTo>
                  <a:pt x="0" y="0"/>
                </a:moveTo>
                <a:lnTo>
                  <a:pt x="479376" y="0"/>
                </a:lnTo>
                <a:lnTo>
                  <a:pt x="479376" y="1268760"/>
                </a:lnTo>
                <a:lnTo>
                  <a:pt x="1055344" y="1268760"/>
                </a:lnTo>
                <a:lnTo>
                  <a:pt x="1055344" y="0"/>
                </a:lnTo>
                <a:lnTo>
                  <a:pt x="12192000" y="0"/>
                </a:lnTo>
                <a:lnTo>
                  <a:pt x="12192000" y="6309320"/>
                </a:lnTo>
                <a:lnTo>
                  <a:pt x="12192000" y="6669088"/>
                </a:lnTo>
                <a:lnTo>
                  <a:pt x="12192000" y="6858000"/>
                </a:lnTo>
                <a:lnTo>
                  <a:pt x="0" y="6858000"/>
                </a:lnTo>
                <a:lnTo>
                  <a:pt x="0" y="6669088"/>
                </a:lnTo>
                <a:lnTo>
                  <a:pt x="0" y="6309320"/>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fi-FI"/>
              <a:t>Lisää kuva napsauttamalla kuvaketta</a:t>
            </a:r>
          </a:p>
        </p:txBody>
      </p:sp>
      <p:sp>
        <p:nvSpPr>
          <p:cNvPr id="8" name="Text Placeholder 7"/>
          <p:cNvSpPr>
            <a:spLocks noGrp="1"/>
          </p:cNvSpPr>
          <p:nvPr>
            <p:ph type="body" sz="quarter" idx="13"/>
          </p:nvPr>
        </p:nvSpPr>
        <p:spPr>
          <a:xfrm>
            <a:off x="6096000" y="0"/>
            <a:ext cx="6096000" cy="6858000"/>
          </a:xfrm>
          <a:solidFill>
            <a:schemeClr val="accent2">
              <a:alpha val="70000"/>
            </a:schemeClr>
          </a:solidFill>
        </p:spPr>
        <p:txBody>
          <a:bodyPr lIns="576000" tIns="2422800" rIns="1080000" bIns="1080000"/>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fi-FI"/>
              <a:t>Muokkaa tekstin perustyylejä napsauttamalla</a:t>
            </a:r>
          </a:p>
          <a:p>
            <a:pPr lvl="1"/>
            <a:r>
              <a:rPr lang="fi-FI"/>
              <a:t>toinen taso</a:t>
            </a:r>
          </a:p>
          <a:p>
            <a:pPr lvl="2"/>
            <a:r>
              <a:rPr lang="fi-FI"/>
              <a:t>kolmas taso</a:t>
            </a:r>
          </a:p>
        </p:txBody>
      </p:sp>
      <p:sp>
        <p:nvSpPr>
          <p:cNvPr id="11" name="Freeform 6">
            <a:extLst>
              <a:ext uri="{C183D7F6-B498-43B3-948B-1728B52AA6E4}">
                <adec:decorative xmlns:adec="http://schemas.microsoft.com/office/drawing/2017/decorative" val="1"/>
              </a:ext>
            </a:extLst>
          </p:cNvPr>
          <p:cNvSpPr>
            <a:spLocks noChangeAspect="1" noEditPoints="1"/>
          </p:cNvSpPr>
          <p:nvPr userDrawn="1"/>
        </p:nvSpPr>
        <p:spPr bwMode="auto">
          <a:xfrm>
            <a:off x="632682" y="476672"/>
            <a:ext cx="269351" cy="612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0" name="Title 9"/>
          <p:cNvSpPr>
            <a:spLocks noGrp="1"/>
          </p:cNvSpPr>
          <p:nvPr>
            <p:ph type="title"/>
          </p:nvPr>
        </p:nvSpPr>
        <p:spPr>
          <a:xfrm>
            <a:off x="6672064" y="1051892"/>
            <a:ext cx="4464496" cy="1080964"/>
          </a:xfrm>
        </p:spPr>
        <p:txBody>
          <a:bodyPr/>
          <a:lstStyle>
            <a:lvl1pPr>
              <a:defRPr>
                <a:solidFill>
                  <a:schemeClr val="bg1"/>
                </a:solidFill>
              </a:defRPr>
            </a:lvl1pPr>
          </a:lstStyle>
          <a:p>
            <a:r>
              <a:rPr lang="fi-FI"/>
              <a:t>Muokkaa ots. perustyyl. napsautt.</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lvl1pPr>
              <a:defRPr>
                <a:solidFill>
                  <a:schemeClr val="bg1"/>
                </a:solidFill>
              </a:defRPr>
            </a:lvl1pPr>
          </a:lstStyle>
          <a:p>
            <a:fld id="{37C8202E-A28C-4953-94F8-3586AE54C789}"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Tree>
    <p:extLst>
      <p:ext uri="{BB962C8B-B14F-4D97-AF65-F5344CB8AC3E}">
        <p14:creationId xmlns:p14="http://schemas.microsoft.com/office/powerpoint/2010/main" val="16515158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Picture ">
    <p:spTree>
      <p:nvGrpSpPr>
        <p:cNvPr id="1" name=""/>
        <p:cNvGrpSpPr/>
        <p:nvPr/>
      </p:nvGrpSpPr>
      <p:grpSpPr>
        <a:xfrm>
          <a:off x="0" y="0"/>
          <a:ext cx="0" cy="0"/>
          <a:chOff x="0" y="0"/>
          <a:chExt cx="0" cy="0"/>
        </a:xfrm>
      </p:grpSpPr>
      <p:sp>
        <p:nvSpPr>
          <p:cNvPr id="7" name="Picture Placeholder 6">
            <a:extLst>
              <a:ext uri="{C183D7F6-B498-43B3-948B-1728B52AA6E4}">
                <adec:decorative xmlns:adec="http://schemas.microsoft.com/office/drawing/2017/decorative" val="1"/>
              </a:ext>
            </a:extLst>
          </p:cNvPr>
          <p:cNvSpPr>
            <a:spLocks noGrp="1"/>
          </p:cNvSpPr>
          <p:nvPr>
            <p:ph type="pic" sz="quarter" idx="13"/>
          </p:nvPr>
        </p:nvSpPr>
        <p:spPr>
          <a:xfrm>
            <a:off x="0" y="0"/>
            <a:ext cx="12192000" cy="6669088"/>
          </a:xfrm>
          <a:custGeom>
            <a:avLst/>
            <a:gdLst/>
            <a:ahLst/>
            <a:cxnLst/>
            <a:rect l="l" t="t" r="r" b="b"/>
            <a:pathLst>
              <a:path w="12192000" h="6669088">
                <a:moveTo>
                  <a:pt x="0" y="0"/>
                </a:moveTo>
                <a:lnTo>
                  <a:pt x="479376" y="0"/>
                </a:lnTo>
                <a:lnTo>
                  <a:pt x="479376" y="1268760"/>
                </a:lnTo>
                <a:lnTo>
                  <a:pt x="1055344" y="1268760"/>
                </a:lnTo>
                <a:lnTo>
                  <a:pt x="1055344" y="0"/>
                </a:lnTo>
                <a:lnTo>
                  <a:pt x="12192000" y="0"/>
                </a:lnTo>
                <a:lnTo>
                  <a:pt x="12192000" y="6669088"/>
                </a:lnTo>
                <a:lnTo>
                  <a:pt x="0" y="666908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fi-FI"/>
              <a:t>Lisää kuva napsauttamalla kuvaketta</a:t>
            </a:r>
          </a:p>
        </p:txBody>
      </p:sp>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lvl1pPr>
              <a:defRPr>
                <a:solidFill>
                  <a:schemeClr val="bg1"/>
                </a:solidFill>
              </a:defRPr>
            </a:lvl1pPr>
          </a:lstStyle>
          <a:p>
            <a:r>
              <a:rPr lang="fi-FI"/>
              <a:t>Muokkaa ots. perustyyl. napsautt.</a:t>
            </a:r>
            <a:endParaRPr lang="fi-FI" dirty="0"/>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7BD3359A-5795-4167-96A5-D161BF68E3EC}"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Tree>
    <p:extLst>
      <p:ext uri="{BB962C8B-B14F-4D97-AF65-F5344CB8AC3E}">
        <p14:creationId xmlns:p14="http://schemas.microsoft.com/office/powerpoint/2010/main" val="343304957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and Picture ">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xfrm>
            <a:off x="0" y="0"/>
            <a:ext cx="12192000" cy="6669088"/>
          </a:xfrm>
          <a:custGeom>
            <a:avLst/>
            <a:gdLst/>
            <a:ahLst/>
            <a:cxnLst/>
            <a:rect l="l" t="t" r="r" b="b"/>
            <a:pathLst>
              <a:path w="12192000" h="6669088">
                <a:moveTo>
                  <a:pt x="0" y="0"/>
                </a:moveTo>
                <a:lnTo>
                  <a:pt x="479376" y="0"/>
                </a:lnTo>
                <a:lnTo>
                  <a:pt x="479376" y="1268760"/>
                </a:lnTo>
                <a:lnTo>
                  <a:pt x="1055344" y="1268760"/>
                </a:lnTo>
                <a:lnTo>
                  <a:pt x="1055344" y="0"/>
                </a:lnTo>
                <a:lnTo>
                  <a:pt x="12192000" y="0"/>
                </a:lnTo>
                <a:lnTo>
                  <a:pt x="12192000" y="6669088"/>
                </a:lnTo>
                <a:lnTo>
                  <a:pt x="0" y="666908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fi-FI"/>
              <a:t>Lisää kuva napsauttamalla kuvaketta</a:t>
            </a:r>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1CB14A8F-DF90-41DD-97BD-81EFCFFC96DB}"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349451"/>
            <a:ext cx="11233150" cy="2016224"/>
          </a:xfrm>
        </p:spPr>
        <p:txBody>
          <a:bodyPr anchor="ctr" anchorCtr="0"/>
          <a:lstStyle>
            <a:lvl1pPr algn="ctr">
              <a:defRPr sz="4000">
                <a:solidFill>
                  <a:schemeClr val="accent2"/>
                </a:solidFill>
              </a:defRPr>
            </a:lvl1pPr>
          </a:lstStyle>
          <a:p>
            <a:r>
              <a:rPr lang="fi-FI"/>
              <a:t>Muokkaa ots. perustyyl. napsautt.</a:t>
            </a:r>
            <a:endParaRPr lang="fi-FI" dirty="0"/>
          </a:p>
        </p:txBody>
      </p:sp>
    </p:spTree>
    <p:extLst>
      <p:ext uri="{BB962C8B-B14F-4D97-AF65-F5344CB8AC3E}">
        <p14:creationId xmlns:p14="http://schemas.microsoft.com/office/powerpoint/2010/main" val="9178057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Text and Picture Nega">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xfrm>
            <a:off x="0" y="0"/>
            <a:ext cx="12192000" cy="6669088"/>
          </a:xfrm>
          <a:custGeom>
            <a:avLst/>
            <a:gdLst/>
            <a:ahLst/>
            <a:cxnLst/>
            <a:rect l="l" t="t" r="r" b="b"/>
            <a:pathLst>
              <a:path w="12192000" h="6669088">
                <a:moveTo>
                  <a:pt x="0" y="0"/>
                </a:moveTo>
                <a:lnTo>
                  <a:pt x="479376" y="0"/>
                </a:lnTo>
                <a:lnTo>
                  <a:pt x="479376" y="1268760"/>
                </a:lnTo>
                <a:lnTo>
                  <a:pt x="1055344" y="1268760"/>
                </a:lnTo>
                <a:lnTo>
                  <a:pt x="1055344" y="0"/>
                </a:lnTo>
                <a:lnTo>
                  <a:pt x="12192000" y="0"/>
                </a:lnTo>
                <a:lnTo>
                  <a:pt x="12192000" y="6669088"/>
                </a:lnTo>
                <a:lnTo>
                  <a:pt x="0" y="6669088"/>
                </a:lnTo>
                <a:close/>
              </a:path>
            </a:pathLst>
          </a:custGeom>
          <a:solidFill>
            <a:schemeClr val="bg2"/>
          </a:solidFill>
          <a:ln>
            <a:noFill/>
          </a:ln>
        </p:spPr>
        <p:style>
          <a:lnRef idx="2">
            <a:schemeClr val="accent1"/>
          </a:lnRef>
          <a:fillRef idx="1">
            <a:schemeClr val="lt1"/>
          </a:fillRef>
          <a:effectRef idx="0">
            <a:schemeClr val="accent1"/>
          </a:effectRef>
          <a:fontRef idx="none"/>
        </p:style>
        <p:txBody>
          <a:bodyPr/>
          <a:lstStyle>
            <a:lvl1pPr marL="0" indent="0" algn="r">
              <a:buFontTx/>
              <a:buNone/>
              <a:defRPr sz="1000">
                <a:latin typeface="+mn-lt"/>
              </a:defRPr>
            </a:lvl1pPr>
          </a:lstStyle>
          <a:p>
            <a:r>
              <a:rPr lang="fi-FI"/>
              <a:t>Lisää kuva napsauttamalla kuvaketta</a:t>
            </a:r>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lvl1pPr>
              <a:defRPr>
                <a:solidFill>
                  <a:schemeClr val="bg1"/>
                </a:solidFill>
              </a:defRPr>
            </a:lvl1pPr>
          </a:lstStyle>
          <a:p>
            <a:fld id="{FE68CE31-64BB-4AE9-9A2A-0AC17D9EF5C5}"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lvl1pPr>
              <a:defRPr>
                <a:solidFill>
                  <a:schemeClr val="bg1"/>
                </a:solidFill>
              </a:defRPr>
            </a:lvl1pPr>
          </a:lstStyle>
          <a:p>
            <a:r>
              <a:rPr lang="fi-FI" dirty="0"/>
              <a:t>JYU </a:t>
            </a:r>
            <a:r>
              <a:rPr lang="fi-FI" dirty="0" err="1"/>
              <a:t>Since</a:t>
            </a:r>
            <a:r>
              <a:rPr lang="fi-FI" dirty="0"/>
              <a:t>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349451"/>
            <a:ext cx="11233150" cy="2016224"/>
          </a:xfrm>
        </p:spPr>
        <p:txBody>
          <a:bodyPr anchor="ctr" anchorCtr="0"/>
          <a:lstStyle>
            <a:lvl1pPr algn="ctr">
              <a:defRPr sz="4000">
                <a:solidFill>
                  <a:schemeClr val="bg1"/>
                </a:solidFill>
              </a:defRPr>
            </a:lvl1pPr>
          </a:lstStyle>
          <a:p>
            <a:r>
              <a:rPr lang="fi-FI"/>
              <a:t>Muokkaa ots. perustyyl. napsautt.</a:t>
            </a:r>
            <a:endParaRPr lang="fi-FI" dirty="0"/>
          </a:p>
        </p:txBody>
      </p:sp>
      <p:sp>
        <p:nvSpPr>
          <p:cNvPr id="9" name="Rectangle 8"/>
          <p:cNvSpPr/>
          <p:nvPr userDrawn="1"/>
        </p:nvSpPr>
        <p:spPr>
          <a:xfrm>
            <a:off x="0" y="6669360"/>
            <a:ext cx="12192000" cy="18863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grpSp>
        <p:nvGrpSpPr>
          <p:cNvPr id="10" name="Group 9">
            <a:extLst>
              <a:ext uri="{C183D7F6-B498-43B3-948B-1728B52AA6E4}">
                <adec:decorative xmlns:adec="http://schemas.microsoft.com/office/drawing/2017/decorative" val="1"/>
              </a:ext>
            </a:extLst>
          </p:cNvPr>
          <p:cNvGrpSpPr/>
          <p:nvPr userDrawn="1"/>
        </p:nvGrpSpPr>
        <p:grpSpPr>
          <a:xfrm>
            <a:off x="479376" y="0"/>
            <a:ext cx="575968" cy="1268760"/>
            <a:chOff x="5372826" y="1844824"/>
            <a:chExt cx="1457091" cy="3209730"/>
          </a:xfrm>
        </p:grpSpPr>
        <p:sp>
          <p:nvSpPr>
            <p:cNvPr id="11" name="Rectangle 10"/>
            <p:cNvSpPr/>
            <p:nvPr userDrawn="1"/>
          </p:nvSpPr>
          <p:spPr>
            <a:xfrm>
              <a:off x="5372826" y="1844824"/>
              <a:ext cx="1457091" cy="32097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2" name="Freeform 6"/>
            <p:cNvSpPr>
              <a:spLocks noChangeAspect="1" noEditPoints="1"/>
            </p:cNvSpPr>
            <p:nvPr userDrawn="1"/>
          </p:nvSpPr>
          <p:spPr bwMode="auto">
            <a:xfrm>
              <a:off x="5760666" y="3050717"/>
              <a:ext cx="681408" cy="1548248"/>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13402090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le Only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A38093-ADEF-4186-B183-F189E8EE4012}"/>
              </a:ext>
            </a:extLst>
          </p:cNvPr>
          <p:cNvSpPr>
            <a:spLocks noGrp="1"/>
          </p:cNvSpPr>
          <p:nvPr>
            <p:ph type="title"/>
          </p:nvPr>
        </p:nvSpPr>
        <p:spPr/>
        <p:txBody>
          <a:bodyPr/>
          <a:lstStyle/>
          <a:p>
            <a:r>
              <a:rPr lang="fi-FI"/>
              <a:t>Muokkaa ots. perustyyl. napsautt.</a:t>
            </a:r>
          </a:p>
        </p:txBody>
      </p:sp>
      <p:sp>
        <p:nvSpPr>
          <p:cNvPr id="3" name="Date Placeholder 2">
            <a:extLst>
              <a:ext uri="{FF2B5EF4-FFF2-40B4-BE49-F238E27FC236}">
                <a16:creationId xmlns:a16="http://schemas.microsoft.com/office/drawing/2014/main" id="{56A0913E-09E8-4F19-9E92-DC463A772A1D}"/>
              </a:ext>
            </a:extLst>
          </p:cNvPr>
          <p:cNvSpPr>
            <a:spLocks noGrp="1"/>
          </p:cNvSpPr>
          <p:nvPr>
            <p:ph type="dt" sz="half" idx="10"/>
          </p:nvPr>
        </p:nvSpPr>
        <p:spPr/>
        <p:txBody>
          <a:bodyPr/>
          <a:lstStyle/>
          <a:p>
            <a:fld id="{237CEFB3-0973-459F-9FCE-637B55090FDB}" type="datetime1">
              <a:rPr lang="fi-FI" smtClean="0"/>
              <a:t>4.5.2026</a:t>
            </a:fld>
            <a:endParaRPr lang="fi-FI"/>
          </a:p>
        </p:txBody>
      </p:sp>
      <p:sp>
        <p:nvSpPr>
          <p:cNvPr id="4" name="Footer Placeholder 3">
            <a:extLst>
              <a:ext uri="{FF2B5EF4-FFF2-40B4-BE49-F238E27FC236}">
                <a16:creationId xmlns:a16="http://schemas.microsoft.com/office/drawing/2014/main" id="{244C6687-22A2-4DBC-A00E-1B87A3B9359F}"/>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5" name="Slide Number Placeholder 4">
            <a:extLst>
              <a:ext uri="{FF2B5EF4-FFF2-40B4-BE49-F238E27FC236}">
                <a16:creationId xmlns:a16="http://schemas.microsoft.com/office/drawing/2014/main" id="{4A3AC3D7-F99C-42CD-98EE-4CA07AAE5D33}"/>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46555629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Blank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p>
            <a:fld id="{5BFDE71B-1A93-4BDC-857A-809E17B99A5C}"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p>
            <a:r>
              <a:rPr lang="fi-FI" dirty="0"/>
              <a:t>JYU </a:t>
            </a:r>
            <a:r>
              <a:rPr lang="fi-FI" dirty="0" err="1"/>
              <a:t>Since</a:t>
            </a:r>
            <a:r>
              <a:rPr lang="fi-FI" dirty="0"/>
              <a:t>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3373163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blank" preserve="1">
  <p:cSld name="Logo Blue">
    <p:bg>
      <p:bgPr>
        <a:solidFill>
          <a:schemeClr val="accent2"/>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72AA90F6-6947-4115-9160-490F0268B5A7}"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a:t>
            </a:r>
            <a:r>
              <a:rPr lang="fi-FI" dirty="0" err="1"/>
              <a:t>Since</a:t>
            </a:r>
            <a:r>
              <a:rPr lang="fi-FI" dirty="0"/>
              <a:t>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0" name="Group 9">
            <a:extLs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p:grpSpPr>
        <p:sp>
          <p:nvSpPr>
            <p:cNvPr id="7" name="Freeform 6"/>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no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grpSp>
        <p:nvGrpSpPr>
          <p:cNvPr id="12" name="Group 11">
            <a:extLst>
              <a:ext uri="{C183D7F6-B498-43B3-948B-1728B52AA6E4}">
                <adec:decorative xmlns:adec="http://schemas.microsoft.com/office/drawing/2017/decorative" val="1"/>
              </a:ext>
            </a:extLst>
          </p:cNvPr>
          <p:cNvGrpSpPr/>
          <p:nvPr userDrawn="1"/>
        </p:nvGrpSpPr>
        <p:grpSpPr>
          <a:xfrm>
            <a:off x="0" y="6669360"/>
            <a:ext cx="12192000" cy="188639"/>
            <a:chOff x="2207568" y="692696"/>
            <a:chExt cx="2304256" cy="576064"/>
          </a:xfrm>
        </p:grpSpPr>
        <p:sp>
          <p:nvSpPr>
            <p:cNvPr id="13" name="Rectangle 12"/>
            <p:cNvSpPr/>
            <p:nvPr userDrawn="1"/>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4" name="Rectangle 13"/>
            <p:cNvSpPr/>
            <p:nvPr userDrawn="1"/>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5" name="Rectangle 14"/>
            <p:cNvSpPr/>
            <p:nvPr userDrawn="1"/>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6" name="Rectangle 15"/>
            <p:cNvSpPr/>
            <p:nvPr userDrawn="1"/>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17" name="Freeform 16">
            <a:hlinkClick r:id="rId2" tooltip="Twitter"/>
            <a:extLst>
              <a:ext uri="{C183D7F6-B498-43B3-948B-1728B52AA6E4}">
                <adec:decorative xmlns:adec="http://schemas.microsoft.com/office/drawing/2017/decorative" val="1"/>
              </a:ext>
            </a:extLst>
          </p:cNvPr>
          <p:cNvSpPr>
            <a:spLocks noChangeAspect="1" noEditPoints="1"/>
          </p:cNvSpPr>
          <p:nvPr userDrawn="1"/>
        </p:nvSpPr>
        <p:spPr bwMode="auto">
          <a:xfrm>
            <a:off x="6312024" y="5013176"/>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Freeform 17">
            <a:hlinkClick r:id="rId3" tooltip="Facebook"/>
            <a:extLst>
              <a:ext uri="{C183D7F6-B498-43B3-948B-1728B52AA6E4}">
                <adec:decorative xmlns:adec="http://schemas.microsoft.com/office/drawing/2017/decorative" val="1"/>
              </a:ext>
            </a:extLst>
          </p:cNvPr>
          <p:cNvSpPr>
            <a:spLocks noChangeAspect="1" noEditPoints="1"/>
          </p:cNvSpPr>
          <p:nvPr userDrawn="1"/>
        </p:nvSpPr>
        <p:spPr bwMode="auto">
          <a:xfrm>
            <a:off x="523142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4" tooltip="LinkedIn"/>
            <a:extLst>
              <a:ext uri="{C183D7F6-B498-43B3-948B-1728B52AA6E4}">
                <adec:decorative xmlns:adec="http://schemas.microsoft.com/office/drawing/2017/decorative" val="1"/>
              </a:ext>
            </a:extLst>
          </p:cNvPr>
          <p:cNvSpPr>
            <a:spLocks noChangeAspect="1" noEditPoints="1"/>
          </p:cNvSpPr>
          <p:nvPr userDrawn="1"/>
        </p:nvSpPr>
        <p:spPr bwMode="auto">
          <a:xfrm>
            <a:off x="595201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5" tooltip="YouTube"/>
            <a:extLst>
              <a:ext uri="{C183D7F6-B498-43B3-948B-1728B52AA6E4}">
                <adec:decorative xmlns:adec="http://schemas.microsoft.com/office/drawing/2017/decorative" val="1"/>
              </a:ext>
            </a:extLst>
          </p:cNvPr>
          <p:cNvSpPr>
            <a:spLocks noChangeAspect="1" noEditPoints="1"/>
          </p:cNvSpPr>
          <p:nvPr userDrawn="1"/>
        </p:nvSpPr>
        <p:spPr bwMode="auto">
          <a:xfrm>
            <a:off x="667206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Freeform 6">
            <a:hlinkClick r:id="rId6" tooltip="Instagram"/>
            <a:extLst>
              <a:ext uri="{C183D7F6-B498-43B3-948B-1728B52AA6E4}">
                <adec:decorative xmlns:adec="http://schemas.microsoft.com/office/drawing/2017/decorative" val="1"/>
              </a:ext>
            </a:extLst>
          </p:cNvPr>
          <p:cNvSpPr>
            <a:spLocks noChangeAspect="1" noEditPoints="1"/>
          </p:cNvSpPr>
          <p:nvPr userDrawn="1"/>
        </p:nvSpPr>
        <p:spPr bwMode="auto">
          <a:xfrm>
            <a:off x="559184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22099823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p:cSld name="Section Header ">
    <p:bg>
      <p:bgPr>
        <a:solidFill>
          <a:schemeClr val="accent2"/>
        </a:solidFill>
        <a:effectLst/>
      </p:bgPr>
    </p:bg>
    <p:spTree>
      <p:nvGrpSpPr>
        <p:cNvPr id="1" name=""/>
        <p:cNvGrpSpPr/>
        <p:nvPr/>
      </p:nvGrpSpPr>
      <p:grpSpPr>
        <a:xfrm>
          <a:off x="0" y="0"/>
          <a:ext cx="0" cy="0"/>
          <a:chOff x="0" y="0"/>
          <a:chExt cx="0" cy="0"/>
        </a:xfrm>
      </p:grpSpPr>
      <p:sp>
        <p:nvSpPr>
          <p:cNvPr id="10" name="Rectangle 9">
            <a:extLst>
              <a:ext uri="{C183D7F6-B498-43B3-948B-1728B52AA6E4}">
                <adec:decorative xmlns:adec="http://schemas.microsoft.com/office/drawing/2017/decorative" val="1"/>
              </a:ext>
            </a:extLst>
          </p:cNvPr>
          <p:cNvSpPr/>
          <p:nvPr/>
        </p:nvSpPr>
        <p:spPr>
          <a:xfrm>
            <a:off x="0" y="-2"/>
            <a:ext cx="7032104" cy="6858002"/>
          </a:xfrm>
          <a:custGeom>
            <a:avLst/>
            <a:gdLst/>
            <a:ahLst/>
            <a:cxnLst/>
            <a:rect l="l" t="t" r="r" b="b"/>
            <a:pathLst>
              <a:path w="7032104" h="6858002">
                <a:moveTo>
                  <a:pt x="5159896" y="0"/>
                </a:moveTo>
                <a:lnTo>
                  <a:pt x="7032104" y="0"/>
                </a:lnTo>
                <a:lnTo>
                  <a:pt x="5159896" y="6858001"/>
                </a:lnTo>
                <a:lnTo>
                  <a:pt x="5159896" y="6858002"/>
                </a:lnTo>
                <a:lnTo>
                  <a:pt x="0" y="6858002"/>
                </a:lnTo>
                <a:lnTo>
                  <a:pt x="0" y="2"/>
                </a:lnTo>
                <a:lnTo>
                  <a:pt x="5159896" y="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9" name="Group 18">
            <a:extLst>
              <a:ext uri="{C183D7F6-B498-43B3-948B-1728B52AA6E4}">
                <adec:decorative xmlns:adec="http://schemas.microsoft.com/office/drawing/2017/decorative" val="1"/>
              </a:ext>
            </a:extLst>
          </p:cNvPr>
          <p:cNvGrpSpPr>
            <a:grpSpLocks noChangeAspect="1"/>
          </p:cNvGrpSpPr>
          <p:nvPr/>
        </p:nvGrpSpPr>
        <p:grpSpPr>
          <a:xfrm>
            <a:off x="628604" y="476672"/>
            <a:ext cx="1538760" cy="612000"/>
            <a:chOff x="911225" y="260350"/>
            <a:chExt cx="4183063" cy="1663700"/>
          </a:xfrm>
          <a:solidFill>
            <a:schemeClr val="bg1"/>
          </a:solidFill>
        </p:grpSpPr>
        <p:sp>
          <p:nvSpPr>
            <p:cNvPr id="20" name="Freeform 6"/>
            <p:cNvSpPr>
              <a:spLocks noEditPoints="1"/>
            </p:cNvSpPr>
            <p:nvPr/>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1" name="Freeform 7"/>
            <p:cNvSpPr>
              <a:spLocks noEditPoints="1"/>
            </p:cNvSpPr>
            <p:nvPr/>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2" name="Freeform 8"/>
            <p:cNvSpPr>
              <a:spLocks noEditPoints="1"/>
            </p:cNvSpPr>
            <p:nvPr/>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Tree>
    <p:extLst>
      <p:ext uri="{BB962C8B-B14F-4D97-AF65-F5344CB8AC3E}">
        <p14:creationId xmlns:p14="http://schemas.microsoft.com/office/powerpoint/2010/main" val="41120807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blank" preserve="1">
  <p:cSld name="Logo Gray">
    <p:bg>
      <p:bgPr>
        <a:solidFill>
          <a:schemeClr val="accent4"/>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8DD7A30D-7A4B-45A7-8AF9-34906FD2C806}"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a:t>
            </a:r>
            <a:r>
              <a:rPr lang="fi-FI" dirty="0" err="1"/>
              <a:t>Since</a:t>
            </a:r>
            <a:r>
              <a:rPr lang="fi-FI" dirty="0"/>
              <a:t>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0" name="Group 9">
            <a:extLs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p:grpSpPr>
        <p:sp>
          <p:nvSpPr>
            <p:cNvPr id="7" name="Freeform 6"/>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noFill/>
            <a:ln w="6350">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grpSp>
        <p:nvGrpSpPr>
          <p:cNvPr id="12" name="Group 11">
            <a:extLst>
              <a:ext uri="{C183D7F6-B498-43B3-948B-1728B52AA6E4}">
                <adec:decorative xmlns:adec="http://schemas.microsoft.com/office/drawing/2017/decorative" val="1"/>
              </a:ext>
            </a:extLst>
          </p:cNvPr>
          <p:cNvGrpSpPr/>
          <p:nvPr userDrawn="1"/>
        </p:nvGrpSpPr>
        <p:grpSpPr>
          <a:xfrm>
            <a:off x="0" y="6669360"/>
            <a:ext cx="12192000" cy="188639"/>
            <a:chOff x="2207568" y="692696"/>
            <a:chExt cx="2304256" cy="576064"/>
          </a:xfrm>
        </p:grpSpPr>
        <p:sp>
          <p:nvSpPr>
            <p:cNvPr id="13" name="Rectangle 12"/>
            <p:cNvSpPr/>
            <p:nvPr userDrawn="1"/>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4" name="Rectangle 13"/>
            <p:cNvSpPr/>
            <p:nvPr userDrawn="1"/>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5" name="Rectangle 14"/>
            <p:cNvSpPr/>
            <p:nvPr userDrawn="1"/>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6" name="Rectangle 15"/>
            <p:cNvSpPr/>
            <p:nvPr userDrawn="1"/>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17" name="Freeform 16">
            <a:hlinkClick r:id="rId2" tooltip="Twitter"/>
            <a:extLst>
              <a:ext uri="{C183D7F6-B498-43B3-948B-1728B52AA6E4}">
                <adec:decorative xmlns:adec="http://schemas.microsoft.com/office/drawing/2017/decorative" val="1"/>
              </a:ext>
            </a:extLst>
          </p:cNvPr>
          <p:cNvSpPr>
            <a:spLocks noChangeAspect="1" noEditPoints="1"/>
          </p:cNvSpPr>
          <p:nvPr userDrawn="1"/>
        </p:nvSpPr>
        <p:spPr bwMode="auto">
          <a:xfrm>
            <a:off x="6312024" y="5013176"/>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Freeform 17">
            <a:hlinkClick r:id="rId3" tooltip="Facebook"/>
            <a:extLst>
              <a:ext uri="{C183D7F6-B498-43B3-948B-1728B52AA6E4}">
                <adec:decorative xmlns:adec="http://schemas.microsoft.com/office/drawing/2017/decorative" val="1"/>
              </a:ext>
            </a:extLst>
          </p:cNvPr>
          <p:cNvSpPr>
            <a:spLocks noChangeAspect="1" noEditPoints="1"/>
          </p:cNvSpPr>
          <p:nvPr userDrawn="1"/>
        </p:nvSpPr>
        <p:spPr bwMode="auto">
          <a:xfrm>
            <a:off x="523142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4" tooltip="LinkedIn"/>
            <a:extLst>
              <a:ext uri="{C183D7F6-B498-43B3-948B-1728B52AA6E4}">
                <adec:decorative xmlns:adec="http://schemas.microsoft.com/office/drawing/2017/decorative" val="1"/>
              </a:ext>
            </a:extLst>
          </p:cNvPr>
          <p:cNvSpPr>
            <a:spLocks noChangeAspect="1" noEditPoints="1"/>
          </p:cNvSpPr>
          <p:nvPr userDrawn="1"/>
        </p:nvSpPr>
        <p:spPr bwMode="auto">
          <a:xfrm>
            <a:off x="595201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5" tooltip="YouTube"/>
            <a:extLst>
              <a:ext uri="{C183D7F6-B498-43B3-948B-1728B52AA6E4}">
                <adec:decorative xmlns:adec="http://schemas.microsoft.com/office/drawing/2017/decorative" val="1"/>
              </a:ext>
            </a:extLst>
          </p:cNvPr>
          <p:cNvSpPr>
            <a:spLocks noChangeAspect="1" noEditPoints="1"/>
          </p:cNvSpPr>
          <p:nvPr userDrawn="1"/>
        </p:nvSpPr>
        <p:spPr bwMode="auto">
          <a:xfrm>
            <a:off x="667206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Freeform 6">
            <a:hlinkClick r:id="rId6" tooltip="Instagram"/>
            <a:extLst>
              <a:ext uri="{C183D7F6-B498-43B3-948B-1728B52AA6E4}">
                <adec:decorative xmlns:adec="http://schemas.microsoft.com/office/drawing/2017/decorative" val="1"/>
              </a:ext>
            </a:extLst>
          </p:cNvPr>
          <p:cNvSpPr>
            <a:spLocks noChangeAspect="1" noEditPoints="1"/>
          </p:cNvSpPr>
          <p:nvPr userDrawn="1"/>
        </p:nvSpPr>
        <p:spPr bwMode="auto">
          <a:xfrm>
            <a:off x="559184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18382631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blank" preserve="1">
  <p:cSld name="Logo Red">
    <p:bg>
      <p:bgPr>
        <a:solidFill>
          <a:schemeClr val="accent1"/>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E9200510-A51E-43F1-8543-03F40C16AA21}"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a:t>
            </a:r>
            <a:r>
              <a:rPr lang="fi-FI" dirty="0" err="1"/>
              <a:t>Since</a:t>
            </a:r>
            <a:r>
              <a:rPr lang="fi-FI" dirty="0"/>
              <a:t>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0" name="Group 9">
            <a:extLs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p:grpSpPr>
        <p:sp>
          <p:nvSpPr>
            <p:cNvPr id="7" name="Freeform 6"/>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no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grpSp>
        <p:nvGrpSpPr>
          <p:cNvPr id="12" name="Group 11">
            <a:extLst>
              <a:ext uri="{C183D7F6-B498-43B3-948B-1728B52AA6E4}">
                <adec:decorative xmlns:adec="http://schemas.microsoft.com/office/drawing/2017/decorative" val="1"/>
              </a:ext>
            </a:extLst>
          </p:cNvPr>
          <p:cNvGrpSpPr/>
          <p:nvPr userDrawn="1"/>
        </p:nvGrpSpPr>
        <p:grpSpPr>
          <a:xfrm>
            <a:off x="0" y="6669360"/>
            <a:ext cx="12192000" cy="188639"/>
            <a:chOff x="2207568" y="692696"/>
            <a:chExt cx="2304256" cy="576064"/>
          </a:xfrm>
        </p:grpSpPr>
        <p:sp>
          <p:nvSpPr>
            <p:cNvPr id="13" name="Rectangle 12"/>
            <p:cNvSpPr/>
            <p:nvPr userDrawn="1"/>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4" name="Rectangle 13"/>
            <p:cNvSpPr/>
            <p:nvPr userDrawn="1"/>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5" name="Rectangle 14"/>
            <p:cNvSpPr/>
            <p:nvPr userDrawn="1"/>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6" name="Rectangle 15"/>
            <p:cNvSpPr/>
            <p:nvPr userDrawn="1"/>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17" name="Freeform 16">
            <a:hlinkClick r:id="rId2" tooltip="Twitter"/>
            <a:extLst>
              <a:ext uri="{C183D7F6-B498-43B3-948B-1728B52AA6E4}">
                <adec:decorative xmlns:adec="http://schemas.microsoft.com/office/drawing/2017/decorative" val="1"/>
              </a:ext>
            </a:extLst>
          </p:cNvPr>
          <p:cNvSpPr>
            <a:spLocks noChangeAspect="1" noEditPoints="1"/>
          </p:cNvSpPr>
          <p:nvPr userDrawn="1"/>
        </p:nvSpPr>
        <p:spPr bwMode="auto">
          <a:xfrm>
            <a:off x="6312024" y="5013176"/>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Freeform 17">
            <a:hlinkClick r:id="rId3" tooltip="Facebook"/>
            <a:extLst>
              <a:ext uri="{C183D7F6-B498-43B3-948B-1728B52AA6E4}">
                <adec:decorative xmlns:adec="http://schemas.microsoft.com/office/drawing/2017/decorative" val="1"/>
              </a:ext>
            </a:extLst>
          </p:cNvPr>
          <p:cNvSpPr>
            <a:spLocks noChangeAspect="1" noEditPoints="1"/>
          </p:cNvSpPr>
          <p:nvPr userDrawn="1"/>
        </p:nvSpPr>
        <p:spPr bwMode="auto">
          <a:xfrm>
            <a:off x="523142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4" tooltip="LinkedIn"/>
            <a:extLst>
              <a:ext uri="{C183D7F6-B498-43B3-948B-1728B52AA6E4}">
                <adec:decorative xmlns:adec="http://schemas.microsoft.com/office/drawing/2017/decorative" val="1"/>
              </a:ext>
            </a:extLst>
          </p:cNvPr>
          <p:cNvSpPr>
            <a:spLocks noChangeAspect="1" noEditPoints="1"/>
          </p:cNvSpPr>
          <p:nvPr userDrawn="1"/>
        </p:nvSpPr>
        <p:spPr bwMode="auto">
          <a:xfrm>
            <a:off x="595201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5" tooltip="YouTube"/>
            <a:extLst>
              <a:ext uri="{C183D7F6-B498-43B3-948B-1728B52AA6E4}">
                <adec:decorative xmlns:adec="http://schemas.microsoft.com/office/drawing/2017/decorative" val="1"/>
              </a:ext>
            </a:extLst>
          </p:cNvPr>
          <p:cNvSpPr>
            <a:spLocks noChangeAspect="1" noEditPoints="1"/>
          </p:cNvSpPr>
          <p:nvPr userDrawn="1"/>
        </p:nvSpPr>
        <p:spPr bwMode="auto">
          <a:xfrm>
            <a:off x="667206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Freeform 6">
            <a:hlinkClick r:id="rId6" tooltip="Instagram"/>
            <a:extLst>
              <a:ext uri="{C183D7F6-B498-43B3-948B-1728B52AA6E4}">
                <adec:decorative xmlns:adec="http://schemas.microsoft.com/office/drawing/2017/decorative" val="1"/>
              </a:ext>
            </a:extLst>
          </p:cNvPr>
          <p:cNvSpPr>
            <a:spLocks noChangeAspect="1" noEditPoints="1"/>
          </p:cNvSpPr>
          <p:nvPr userDrawn="1"/>
        </p:nvSpPr>
        <p:spPr bwMode="auto">
          <a:xfrm>
            <a:off x="559184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698727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blank" preserve="1">
  <p:cSld name="Logo Gold">
    <p:bg>
      <p:bgPr>
        <a:solidFill>
          <a:schemeClr val="accent3"/>
        </a:solidFill>
        <a:effectLst/>
      </p:bgPr>
    </p:b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438593A-C820-4A34-9EAE-F8CCFF148DE6}"/>
              </a:ext>
            </a:extLst>
          </p:cNvPr>
          <p:cNvSpPr>
            <a:spLocks noGrp="1"/>
          </p:cNvSpPr>
          <p:nvPr>
            <p:ph type="dt" sz="half" idx="10"/>
          </p:nvPr>
        </p:nvSpPr>
        <p:spPr/>
        <p:txBody>
          <a:bodyPr/>
          <a:lstStyle>
            <a:lvl1pPr>
              <a:defRPr>
                <a:noFill/>
              </a:defRPr>
            </a:lvl1pPr>
          </a:lstStyle>
          <a:p>
            <a:fld id="{16C3A7FE-8968-44B6-96FD-76B82991A281}" type="datetime1">
              <a:rPr lang="fi-FI" smtClean="0"/>
              <a:t>4.5.2026</a:t>
            </a:fld>
            <a:endParaRPr lang="fi-FI"/>
          </a:p>
        </p:txBody>
      </p:sp>
      <p:sp>
        <p:nvSpPr>
          <p:cNvPr id="3" name="Footer Placeholder 2">
            <a:extLst>
              <a:ext uri="{FF2B5EF4-FFF2-40B4-BE49-F238E27FC236}">
                <a16:creationId xmlns:a16="http://schemas.microsoft.com/office/drawing/2014/main" id="{111DFA8A-0AA3-4E60-BBEB-723BA2C12DBE}"/>
              </a:ext>
            </a:extLst>
          </p:cNvPr>
          <p:cNvSpPr>
            <a:spLocks noGrp="1"/>
          </p:cNvSpPr>
          <p:nvPr>
            <p:ph type="ftr" sz="quarter" idx="11"/>
          </p:nvPr>
        </p:nvSpPr>
        <p:spPr/>
        <p:txBody>
          <a:bodyPr/>
          <a:lstStyle>
            <a:lvl1pPr>
              <a:defRPr>
                <a:noFill/>
              </a:defRPr>
            </a:lvl1pPr>
          </a:lstStyle>
          <a:p>
            <a:r>
              <a:rPr lang="fi-FI" dirty="0"/>
              <a:t>JYU </a:t>
            </a:r>
            <a:r>
              <a:rPr lang="fi-FI" dirty="0" err="1"/>
              <a:t>Since</a:t>
            </a:r>
            <a:r>
              <a:rPr lang="fi-FI" dirty="0"/>
              <a:t> 1863.</a:t>
            </a:r>
          </a:p>
        </p:txBody>
      </p:sp>
      <p:sp>
        <p:nvSpPr>
          <p:cNvPr id="4" name="Slide Number Placeholder 3">
            <a:extLst>
              <a:ext uri="{FF2B5EF4-FFF2-40B4-BE49-F238E27FC236}">
                <a16:creationId xmlns:a16="http://schemas.microsoft.com/office/drawing/2014/main" id="{67D6416C-56EF-4445-825D-B445F3518D86}"/>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0" name="Group 9">
            <a:extLst>
              <a:ext uri="{C183D7F6-B498-43B3-948B-1728B52AA6E4}">
                <adec:decorative xmlns:adec="http://schemas.microsoft.com/office/drawing/2017/decorative" val="1"/>
              </a:ext>
            </a:extLst>
          </p:cNvPr>
          <p:cNvGrpSpPr>
            <a:grpSpLocks noChangeAspect="1"/>
          </p:cNvGrpSpPr>
          <p:nvPr userDrawn="1"/>
        </p:nvGrpSpPr>
        <p:grpSpPr>
          <a:xfrm>
            <a:off x="4368000" y="1916832"/>
            <a:ext cx="3456000" cy="2239841"/>
            <a:chOff x="4527550" y="2341563"/>
            <a:chExt cx="3135313" cy="2032001"/>
          </a:xfrm>
          <a:solidFill>
            <a:schemeClr val="tx2"/>
          </a:solidFill>
        </p:grpSpPr>
        <p:sp>
          <p:nvSpPr>
            <p:cNvPr id="7" name="Freeform 6"/>
            <p:cNvSpPr>
              <a:spLocks noEditPoints="1"/>
            </p:cNvSpPr>
            <p:nvPr userDrawn="1"/>
          </p:nvSpPr>
          <p:spPr bwMode="auto">
            <a:xfrm>
              <a:off x="5768975" y="2341563"/>
              <a:ext cx="644525" cy="1463675"/>
            </a:xfrm>
            <a:custGeom>
              <a:avLst/>
              <a:gdLst>
                <a:gd name="T0" fmla="*/ 1546 w 2436"/>
                <a:gd name="T1" fmla="*/ 407 h 5531"/>
                <a:gd name="T2" fmla="*/ 1598 w 2436"/>
                <a:gd name="T3" fmla="*/ 630 h 5531"/>
                <a:gd name="T4" fmla="*/ 1568 w 2436"/>
                <a:gd name="T5" fmla="*/ 815 h 5531"/>
                <a:gd name="T6" fmla="*/ 1415 w 2436"/>
                <a:gd name="T7" fmla="*/ 1055 h 5531"/>
                <a:gd name="T8" fmla="*/ 1005 w 2436"/>
                <a:gd name="T9" fmla="*/ 1539 h 5531"/>
                <a:gd name="T10" fmla="*/ 830 w 2436"/>
                <a:gd name="T11" fmla="*/ 1777 h 5531"/>
                <a:gd name="T12" fmla="*/ 792 w 2436"/>
                <a:gd name="T13" fmla="*/ 1957 h 5531"/>
                <a:gd name="T14" fmla="*/ 831 w 2436"/>
                <a:gd name="T15" fmla="*/ 2231 h 5531"/>
                <a:gd name="T16" fmla="*/ 579 w 2436"/>
                <a:gd name="T17" fmla="*/ 1907 h 5531"/>
                <a:gd name="T18" fmla="*/ 594 w 2436"/>
                <a:gd name="T19" fmla="*/ 1644 h 5531"/>
                <a:gd name="T20" fmla="*/ 740 w 2436"/>
                <a:gd name="T21" fmla="*/ 1385 h 5531"/>
                <a:gd name="T22" fmla="*/ 1262 w 2436"/>
                <a:gd name="T23" fmla="*/ 750 h 5531"/>
                <a:gd name="T24" fmla="*/ 1377 w 2436"/>
                <a:gd name="T25" fmla="*/ 553 h 5531"/>
                <a:gd name="T26" fmla="*/ 1360 w 2436"/>
                <a:gd name="T27" fmla="*/ 427 h 5531"/>
                <a:gd name="T28" fmla="*/ 934 w 2436"/>
                <a:gd name="T29" fmla="*/ 2354 h 5531"/>
                <a:gd name="T30" fmla="*/ 875 w 2436"/>
                <a:gd name="T31" fmla="*/ 2047 h 5531"/>
                <a:gd name="T32" fmla="*/ 914 w 2436"/>
                <a:gd name="T33" fmla="*/ 1844 h 5531"/>
                <a:gd name="T34" fmla="*/ 1089 w 2436"/>
                <a:gd name="T35" fmla="*/ 1610 h 5531"/>
                <a:gd name="T36" fmla="*/ 1560 w 2436"/>
                <a:gd name="T37" fmla="*/ 1133 h 5531"/>
                <a:gd name="T38" fmla="*/ 1670 w 2436"/>
                <a:gd name="T39" fmla="*/ 962 h 5531"/>
                <a:gd name="T40" fmla="*/ 1677 w 2436"/>
                <a:gd name="T41" fmla="*/ 819 h 5531"/>
                <a:gd name="T42" fmla="*/ 1824 w 2436"/>
                <a:gd name="T43" fmla="*/ 727 h 5531"/>
                <a:gd name="T44" fmla="*/ 1907 w 2436"/>
                <a:gd name="T45" fmla="*/ 924 h 5531"/>
                <a:gd name="T46" fmla="*/ 1907 w 2436"/>
                <a:gd name="T47" fmla="*/ 1105 h 5531"/>
                <a:gd name="T48" fmla="*/ 1754 w 2436"/>
                <a:gd name="T49" fmla="*/ 1350 h 5531"/>
                <a:gd name="T50" fmla="*/ 1205 w 2436"/>
                <a:gd name="T51" fmla="*/ 1940 h 5531"/>
                <a:gd name="T52" fmla="*/ 1166 w 2436"/>
                <a:gd name="T53" fmla="*/ 2051 h 5531"/>
                <a:gd name="T54" fmla="*/ 1199 w 2436"/>
                <a:gd name="T55" fmla="*/ 2265 h 5531"/>
                <a:gd name="T56" fmla="*/ 1300 w 2436"/>
                <a:gd name="T57" fmla="*/ 2288 h 5531"/>
                <a:gd name="T58" fmla="*/ 1274 w 2436"/>
                <a:gd name="T59" fmla="*/ 2046 h 5531"/>
                <a:gd name="T60" fmla="*/ 1425 w 2436"/>
                <a:gd name="T61" fmla="*/ 1856 h 5531"/>
                <a:gd name="T62" fmla="*/ 1809 w 2436"/>
                <a:gd name="T63" fmla="*/ 1537 h 5531"/>
                <a:gd name="T64" fmla="*/ 1842 w 2436"/>
                <a:gd name="T65" fmla="*/ 1423 h 5531"/>
                <a:gd name="T66" fmla="*/ 1983 w 2436"/>
                <a:gd name="T67" fmla="*/ 1317 h 5531"/>
                <a:gd name="T68" fmla="*/ 2040 w 2436"/>
                <a:gd name="T69" fmla="*/ 1512 h 5531"/>
                <a:gd name="T70" fmla="*/ 2003 w 2436"/>
                <a:gd name="T71" fmla="*/ 1689 h 5531"/>
                <a:gd name="T72" fmla="*/ 1728 w 2436"/>
                <a:gd name="T73" fmla="*/ 1953 h 5531"/>
                <a:gd name="T74" fmla="*/ 1536 w 2436"/>
                <a:gd name="T75" fmla="*/ 2151 h 5531"/>
                <a:gd name="T76" fmla="*/ 1601 w 2436"/>
                <a:gd name="T77" fmla="*/ 2459 h 5531"/>
                <a:gd name="T78" fmla="*/ 423 w 2436"/>
                <a:gd name="T79" fmla="*/ 1609 h 5531"/>
                <a:gd name="T80" fmla="*/ 401 w 2436"/>
                <a:gd name="T81" fmla="*/ 1358 h 5531"/>
                <a:gd name="T82" fmla="*/ 491 w 2436"/>
                <a:gd name="T83" fmla="*/ 1097 h 5531"/>
                <a:gd name="T84" fmla="*/ 899 w 2436"/>
                <a:gd name="T85" fmla="*/ 506 h 5531"/>
                <a:gd name="T86" fmla="*/ 1043 w 2436"/>
                <a:gd name="T87" fmla="*/ 248 h 5531"/>
                <a:gd name="T88" fmla="*/ 1066 w 2436"/>
                <a:gd name="T89" fmla="*/ 53 h 5531"/>
                <a:gd name="T90" fmla="*/ 1233 w 2436"/>
                <a:gd name="T91" fmla="*/ 151 h 5531"/>
                <a:gd name="T92" fmla="*/ 1262 w 2436"/>
                <a:gd name="T93" fmla="*/ 339 h 5531"/>
                <a:gd name="T94" fmla="*/ 1215 w 2436"/>
                <a:gd name="T95" fmla="*/ 523 h 5531"/>
                <a:gd name="T96" fmla="*/ 993 w 2436"/>
                <a:gd name="T97" fmla="*/ 855 h 5531"/>
                <a:gd name="T98" fmla="*/ 624 w 2436"/>
                <a:gd name="T99" fmla="*/ 1359 h 5531"/>
                <a:gd name="T100" fmla="*/ 525 w 2436"/>
                <a:gd name="T101" fmla="*/ 1581 h 5531"/>
                <a:gd name="T102" fmla="*/ 1430 w 2436"/>
                <a:gd name="T103" fmla="*/ 5531 h 5531"/>
                <a:gd name="T104" fmla="*/ 1148 w 2436"/>
                <a:gd name="T105" fmla="*/ 3342 h 5531"/>
                <a:gd name="T106" fmla="*/ 1395 w 2436"/>
                <a:gd name="T107" fmla="*/ 3320 h 5531"/>
                <a:gd name="T108" fmla="*/ 1066 w 2436"/>
                <a:gd name="T109" fmla="*/ 3199 h 5531"/>
                <a:gd name="T110" fmla="*/ 714 w 2436"/>
                <a:gd name="T111" fmla="*/ 3113 h 5531"/>
                <a:gd name="T112" fmla="*/ 357 w 2436"/>
                <a:gd name="T113" fmla="*/ 2913 h 5531"/>
                <a:gd name="T114" fmla="*/ 124 w 2436"/>
                <a:gd name="T115" fmla="*/ 2699 h 5531"/>
                <a:gd name="T116" fmla="*/ 2436 w 2436"/>
                <a:gd name="T117" fmla="*/ 2535 h 5531"/>
                <a:gd name="T118" fmla="*/ 2204 w 2436"/>
                <a:gd name="T119" fmla="*/ 2822 h 5531"/>
                <a:gd name="T120" fmla="*/ 1917 w 2436"/>
                <a:gd name="T121" fmla="*/ 3031 h 5531"/>
                <a:gd name="T122" fmla="*/ 1629 w 2436"/>
                <a:gd name="T123" fmla="*/ 3150 h 5531"/>
                <a:gd name="T124" fmla="*/ 1289 w 2436"/>
                <a:gd name="T125" fmla="*/ 3205 h 5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6" h="5531">
                  <a:moveTo>
                    <a:pt x="1444" y="271"/>
                  </a:moveTo>
                  <a:lnTo>
                    <a:pt x="1463" y="289"/>
                  </a:lnTo>
                  <a:lnTo>
                    <a:pt x="1472" y="299"/>
                  </a:lnTo>
                  <a:lnTo>
                    <a:pt x="1480" y="308"/>
                  </a:lnTo>
                  <a:lnTo>
                    <a:pt x="1496" y="327"/>
                  </a:lnTo>
                  <a:lnTo>
                    <a:pt x="1503" y="337"/>
                  </a:lnTo>
                  <a:lnTo>
                    <a:pt x="1510" y="347"/>
                  </a:lnTo>
                  <a:lnTo>
                    <a:pt x="1523" y="366"/>
                  </a:lnTo>
                  <a:lnTo>
                    <a:pt x="1535" y="386"/>
                  </a:lnTo>
                  <a:lnTo>
                    <a:pt x="1541" y="397"/>
                  </a:lnTo>
                  <a:lnTo>
                    <a:pt x="1546" y="407"/>
                  </a:lnTo>
                  <a:lnTo>
                    <a:pt x="1556" y="427"/>
                  </a:lnTo>
                  <a:lnTo>
                    <a:pt x="1564" y="447"/>
                  </a:lnTo>
                  <a:lnTo>
                    <a:pt x="1571" y="469"/>
                  </a:lnTo>
                  <a:lnTo>
                    <a:pt x="1577" y="489"/>
                  </a:lnTo>
                  <a:lnTo>
                    <a:pt x="1583" y="510"/>
                  </a:lnTo>
                  <a:lnTo>
                    <a:pt x="1588" y="530"/>
                  </a:lnTo>
                  <a:lnTo>
                    <a:pt x="1592" y="551"/>
                  </a:lnTo>
                  <a:lnTo>
                    <a:pt x="1594" y="571"/>
                  </a:lnTo>
                  <a:lnTo>
                    <a:pt x="1596" y="591"/>
                  </a:lnTo>
                  <a:lnTo>
                    <a:pt x="1598" y="611"/>
                  </a:lnTo>
                  <a:lnTo>
                    <a:pt x="1598" y="630"/>
                  </a:lnTo>
                  <a:lnTo>
                    <a:pt x="1598" y="649"/>
                  </a:lnTo>
                  <a:lnTo>
                    <a:pt x="1598" y="667"/>
                  </a:lnTo>
                  <a:lnTo>
                    <a:pt x="1596" y="685"/>
                  </a:lnTo>
                  <a:lnTo>
                    <a:pt x="1594" y="703"/>
                  </a:lnTo>
                  <a:lnTo>
                    <a:pt x="1592" y="720"/>
                  </a:lnTo>
                  <a:lnTo>
                    <a:pt x="1589" y="735"/>
                  </a:lnTo>
                  <a:lnTo>
                    <a:pt x="1587" y="751"/>
                  </a:lnTo>
                  <a:lnTo>
                    <a:pt x="1583" y="765"/>
                  </a:lnTo>
                  <a:lnTo>
                    <a:pt x="1576" y="792"/>
                  </a:lnTo>
                  <a:lnTo>
                    <a:pt x="1572" y="804"/>
                  </a:lnTo>
                  <a:lnTo>
                    <a:pt x="1568" y="815"/>
                  </a:lnTo>
                  <a:lnTo>
                    <a:pt x="1564" y="824"/>
                  </a:lnTo>
                  <a:lnTo>
                    <a:pt x="1559" y="833"/>
                  </a:lnTo>
                  <a:lnTo>
                    <a:pt x="1551" y="851"/>
                  </a:lnTo>
                  <a:lnTo>
                    <a:pt x="1540" y="869"/>
                  </a:lnTo>
                  <a:lnTo>
                    <a:pt x="1529" y="887"/>
                  </a:lnTo>
                  <a:lnTo>
                    <a:pt x="1518" y="905"/>
                  </a:lnTo>
                  <a:lnTo>
                    <a:pt x="1494" y="942"/>
                  </a:lnTo>
                  <a:lnTo>
                    <a:pt x="1469" y="980"/>
                  </a:lnTo>
                  <a:lnTo>
                    <a:pt x="1443" y="1017"/>
                  </a:lnTo>
                  <a:lnTo>
                    <a:pt x="1430" y="1035"/>
                  </a:lnTo>
                  <a:lnTo>
                    <a:pt x="1415" y="1055"/>
                  </a:lnTo>
                  <a:lnTo>
                    <a:pt x="1388" y="1091"/>
                  </a:lnTo>
                  <a:lnTo>
                    <a:pt x="1360" y="1125"/>
                  </a:lnTo>
                  <a:lnTo>
                    <a:pt x="1307" y="1191"/>
                  </a:lnTo>
                  <a:lnTo>
                    <a:pt x="1259" y="1249"/>
                  </a:lnTo>
                  <a:lnTo>
                    <a:pt x="1221" y="1295"/>
                  </a:lnTo>
                  <a:lnTo>
                    <a:pt x="1193" y="1327"/>
                  </a:lnTo>
                  <a:lnTo>
                    <a:pt x="1174" y="1350"/>
                  </a:lnTo>
                  <a:lnTo>
                    <a:pt x="1151" y="1376"/>
                  </a:lnTo>
                  <a:lnTo>
                    <a:pt x="1097" y="1435"/>
                  </a:lnTo>
                  <a:lnTo>
                    <a:pt x="1037" y="1503"/>
                  </a:lnTo>
                  <a:lnTo>
                    <a:pt x="1005" y="1539"/>
                  </a:lnTo>
                  <a:lnTo>
                    <a:pt x="974" y="1577"/>
                  </a:lnTo>
                  <a:lnTo>
                    <a:pt x="958" y="1596"/>
                  </a:lnTo>
                  <a:lnTo>
                    <a:pt x="942" y="1614"/>
                  </a:lnTo>
                  <a:lnTo>
                    <a:pt x="914" y="1651"/>
                  </a:lnTo>
                  <a:lnTo>
                    <a:pt x="886" y="1688"/>
                  </a:lnTo>
                  <a:lnTo>
                    <a:pt x="873" y="1707"/>
                  </a:lnTo>
                  <a:lnTo>
                    <a:pt x="861" y="1725"/>
                  </a:lnTo>
                  <a:lnTo>
                    <a:pt x="850" y="1742"/>
                  </a:lnTo>
                  <a:lnTo>
                    <a:pt x="839" y="1760"/>
                  </a:lnTo>
                  <a:lnTo>
                    <a:pt x="834" y="1769"/>
                  </a:lnTo>
                  <a:lnTo>
                    <a:pt x="830" y="1777"/>
                  </a:lnTo>
                  <a:lnTo>
                    <a:pt x="821" y="1794"/>
                  </a:lnTo>
                  <a:lnTo>
                    <a:pt x="814" y="1809"/>
                  </a:lnTo>
                  <a:lnTo>
                    <a:pt x="808" y="1825"/>
                  </a:lnTo>
                  <a:lnTo>
                    <a:pt x="803" y="1841"/>
                  </a:lnTo>
                  <a:lnTo>
                    <a:pt x="800" y="1855"/>
                  </a:lnTo>
                  <a:lnTo>
                    <a:pt x="796" y="1879"/>
                  </a:lnTo>
                  <a:lnTo>
                    <a:pt x="795" y="1891"/>
                  </a:lnTo>
                  <a:lnTo>
                    <a:pt x="794" y="1904"/>
                  </a:lnTo>
                  <a:lnTo>
                    <a:pt x="792" y="1916"/>
                  </a:lnTo>
                  <a:lnTo>
                    <a:pt x="792" y="1929"/>
                  </a:lnTo>
                  <a:lnTo>
                    <a:pt x="792" y="1957"/>
                  </a:lnTo>
                  <a:lnTo>
                    <a:pt x="792" y="1983"/>
                  </a:lnTo>
                  <a:lnTo>
                    <a:pt x="795" y="2011"/>
                  </a:lnTo>
                  <a:lnTo>
                    <a:pt x="797" y="2037"/>
                  </a:lnTo>
                  <a:lnTo>
                    <a:pt x="800" y="2064"/>
                  </a:lnTo>
                  <a:lnTo>
                    <a:pt x="803" y="2090"/>
                  </a:lnTo>
                  <a:lnTo>
                    <a:pt x="808" y="2115"/>
                  </a:lnTo>
                  <a:lnTo>
                    <a:pt x="812" y="2138"/>
                  </a:lnTo>
                  <a:lnTo>
                    <a:pt x="816" y="2161"/>
                  </a:lnTo>
                  <a:lnTo>
                    <a:pt x="820" y="2181"/>
                  </a:lnTo>
                  <a:lnTo>
                    <a:pt x="824" y="2201"/>
                  </a:lnTo>
                  <a:lnTo>
                    <a:pt x="831" y="2231"/>
                  </a:lnTo>
                  <a:lnTo>
                    <a:pt x="660" y="2231"/>
                  </a:lnTo>
                  <a:lnTo>
                    <a:pt x="642" y="2184"/>
                  </a:lnTo>
                  <a:lnTo>
                    <a:pt x="634" y="2157"/>
                  </a:lnTo>
                  <a:lnTo>
                    <a:pt x="624" y="2130"/>
                  </a:lnTo>
                  <a:lnTo>
                    <a:pt x="616" y="2100"/>
                  </a:lnTo>
                  <a:lnTo>
                    <a:pt x="608" y="2067"/>
                  </a:lnTo>
                  <a:lnTo>
                    <a:pt x="599" y="2035"/>
                  </a:lnTo>
                  <a:lnTo>
                    <a:pt x="592" y="1999"/>
                  </a:lnTo>
                  <a:lnTo>
                    <a:pt x="586" y="1963"/>
                  </a:lnTo>
                  <a:lnTo>
                    <a:pt x="580" y="1926"/>
                  </a:lnTo>
                  <a:lnTo>
                    <a:pt x="579" y="1907"/>
                  </a:lnTo>
                  <a:lnTo>
                    <a:pt x="576" y="1886"/>
                  </a:lnTo>
                  <a:lnTo>
                    <a:pt x="575" y="1867"/>
                  </a:lnTo>
                  <a:lnTo>
                    <a:pt x="575" y="1847"/>
                  </a:lnTo>
                  <a:lnTo>
                    <a:pt x="574" y="1826"/>
                  </a:lnTo>
                  <a:lnTo>
                    <a:pt x="574" y="1806"/>
                  </a:lnTo>
                  <a:lnTo>
                    <a:pt x="576" y="1764"/>
                  </a:lnTo>
                  <a:lnTo>
                    <a:pt x="578" y="1742"/>
                  </a:lnTo>
                  <a:lnTo>
                    <a:pt x="580" y="1721"/>
                  </a:lnTo>
                  <a:lnTo>
                    <a:pt x="586" y="1677"/>
                  </a:lnTo>
                  <a:lnTo>
                    <a:pt x="590" y="1661"/>
                  </a:lnTo>
                  <a:lnTo>
                    <a:pt x="594" y="1644"/>
                  </a:lnTo>
                  <a:lnTo>
                    <a:pt x="600" y="1627"/>
                  </a:lnTo>
                  <a:lnTo>
                    <a:pt x="606" y="1609"/>
                  </a:lnTo>
                  <a:lnTo>
                    <a:pt x="615" y="1591"/>
                  </a:lnTo>
                  <a:lnTo>
                    <a:pt x="623" y="1572"/>
                  </a:lnTo>
                  <a:lnTo>
                    <a:pt x="633" y="1554"/>
                  </a:lnTo>
                  <a:lnTo>
                    <a:pt x="642" y="1535"/>
                  </a:lnTo>
                  <a:lnTo>
                    <a:pt x="664" y="1496"/>
                  </a:lnTo>
                  <a:lnTo>
                    <a:pt x="676" y="1478"/>
                  </a:lnTo>
                  <a:lnTo>
                    <a:pt x="688" y="1459"/>
                  </a:lnTo>
                  <a:lnTo>
                    <a:pt x="713" y="1422"/>
                  </a:lnTo>
                  <a:lnTo>
                    <a:pt x="740" y="1385"/>
                  </a:lnTo>
                  <a:lnTo>
                    <a:pt x="766" y="1350"/>
                  </a:lnTo>
                  <a:lnTo>
                    <a:pt x="792" y="1316"/>
                  </a:lnTo>
                  <a:lnTo>
                    <a:pt x="840" y="1257"/>
                  </a:lnTo>
                  <a:lnTo>
                    <a:pt x="879" y="1212"/>
                  </a:lnTo>
                  <a:lnTo>
                    <a:pt x="904" y="1183"/>
                  </a:lnTo>
                  <a:lnTo>
                    <a:pt x="941" y="1140"/>
                  </a:lnTo>
                  <a:lnTo>
                    <a:pt x="988" y="1085"/>
                  </a:lnTo>
                  <a:lnTo>
                    <a:pt x="1098" y="950"/>
                  </a:lnTo>
                  <a:lnTo>
                    <a:pt x="1157" y="879"/>
                  </a:lnTo>
                  <a:lnTo>
                    <a:pt x="1212" y="811"/>
                  </a:lnTo>
                  <a:lnTo>
                    <a:pt x="1262" y="750"/>
                  </a:lnTo>
                  <a:lnTo>
                    <a:pt x="1301" y="698"/>
                  </a:lnTo>
                  <a:lnTo>
                    <a:pt x="1311" y="686"/>
                  </a:lnTo>
                  <a:lnTo>
                    <a:pt x="1319" y="673"/>
                  </a:lnTo>
                  <a:lnTo>
                    <a:pt x="1336" y="649"/>
                  </a:lnTo>
                  <a:lnTo>
                    <a:pt x="1342" y="638"/>
                  </a:lnTo>
                  <a:lnTo>
                    <a:pt x="1349" y="626"/>
                  </a:lnTo>
                  <a:lnTo>
                    <a:pt x="1360" y="605"/>
                  </a:lnTo>
                  <a:lnTo>
                    <a:pt x="1364" y="594"/>
                  </a:lnTo>
                  <a:lnTo>
                    <a:pt x="1368" y="583"/>
                  </a:lnTo>
                  <a:lnTo>
                    <a:pt x="1374" y="563"/>
                  </a:lnTo>
                  <a:lnTo>
                    <a:pt x="1377" y="553"/>
                  </a:lnTo>
                  <a:lnTo>
                    <a:pt x="1378" y="542"/>
                  </a:lnTo>
                  <a:lnTo>
                    <a:pt x="1380" y="523"/>
                  </a:lnTo>
                  <a:lnTo>
                    <a:pt x="1380" y="504"/>
                  </a:lnTo>
                  <a:lnTo>
                    <a:pt x="1379" y="493"/>
                  </a:lnTo>
                  <a:lnTo>
                    <a:pt x="1378" y="483"/>
                  </a:lnTo>
                  <a:lnTo>
                    <a:pt x="1376" y="475"/>
                  </a:lnTo>
                  <a:lnTo>
                    <a:pt x="1374" y="465"/>
                  </a:lnTo>
                  <a:lnTo>
                    <a:pt x="1371" y="456"/>
                  </a:lnTo>
                  <a:lnTo>
                    <a:pt x="1368" y="446"/>
                  </a:lnTo>
                  <a:lnTo>
                    <a:pt x="1365" y="437"/>
                  </a:lnTo>
                  <a:lnTo>
                    <a:pt x="1360" y="427"/>
                  </a:lnTo>
                  <a:lnTo>
                    <a:pt x="1352" y="407"/>
                  </a:lnTo>
                  <a:lnTo>
                    <a:pt x="1341" y="387"/>
                  </a:lnTo>
                  <a:lnTo>
                    <a:pt x="1328" y="367"/>
                  </a:lnTo>
                  <a:lnTo>
                    <a:pt x="1334" y="363"/>
                  </a:lnTo>
                  <a:lnTo>
                    <a:pt x="1347" y="353"/>
                  </a:lnTo>
                  <a:lnTo>
                    <a:pt x="1386" y="319"/>
                  </a:lnTo>
                  <a:lnTo>
                    <a:pt x="1444" y="271"/>
                  </a:lnTo>
                  <a:close/>
                  <a:moveTo>
                    <a:pt x="1264" y="2459"/>
                  </a:moveTo>
                  <a:lnTo>
                    <a:pt x="969" y="2459"/>
                  </a:lnTo>
                  <a:lnTo>
                    <a:pt x="946" y="2390"/>
                  </a:lnTo>
                  <a:lnTo>
                    <a:pt x="934" y="2354"/>
                  </a:lnTo>
                  <a:lnTo>
                    <a:pt x="923" y="2317"/>
                  </a:lnTo>
                  <a:lnTo>
                    <a:pt x="912" y="2279"/>
                  </a:lnTo>
                  <a:lnTo>
                    <a:pt x="903" y="2241"/>
                  </a:lnTo>
                  <a:lnTo>
                    <a:pt x="894" y="2203"/>
                  </a:lnTo>
                  <a:lnTo>
                    <a:pt x="887" y="2163"/>
                  </a:lnTo>
                  <a:lnTo>
                    <a:pt x="884" y="2144"/>
                  </a:lnTo>
                  <a:lnTo>
                    <a:pt x="881" y="2125"/>
                  </a:lnTo>
                  <a:lnTo>
                    <a:pt x="879" y="2106"/>
                  </a:lnTo>
                  <a:lnTo>
                    <a:pt x="878" y="2085"/>
                  </a:lnTo>
                  <a:lnTo>
                    <a:pt x="876" y="2066"/>
                  </a:lnTo>
                  <a:lnTo>
                    <a:pt x="875" y="2047"/>
                  </a:lnTo>
                  <a:lnTo>
                    <a:pt x="875" y="2028"/>
                  </a:lnTo>
                  <a:lnTo>
                    <a:pt x="875" y="2009"/>
                  </a:lnTo>
                  <a:lnTo>
                    <a:pt x="876" y="1991"/>
                  </a:lnTo>
                  <a:lnTo>
                    <a:pt x="879" y="1971"/>
                  </a:lnTo>
                  <a:lnTo>
                    <a:pt x="881" y="1953"/>
                  </a:lnTo>
                  <a:lnTo>
                    <a:pt x="885" y="1934"/>
                  </a:lnTo>
                  <a:lnTo>
                    <a:pt x="888" y="1916"/>
                  </a:lnTo>
                  <a:lnTo>
                    <a:pt x="893" y="1898"/>
                  </a:lnTo>
                  <a:lnTo>
                    <a:pt x="898" y="1880"/>
                  </a:lnTo>
                  <a:lnTo>
                    <a:pt x="905" y="1863"/>
                  </a:lnTo>
                  <a:lnTo>
                    <a:pt x="914" y="1844"/>
                  </a:lnTo>
                  <a:lnTo>
                    <a:pt x="923" y="1825"/>
                  </a:lnTo>
                  <a:lnTo>
                    <a:pt x="934" y="1806"/>
                  </a:lnTo>
                  <a:lnTo>
                    <a:pt x="946" y="1785"/>
                  </a:lnTo>
                  <a:lnTo>
                    <a:pt x="960" y="1765"/>
                  </a:lnTo>
                  <a:lnTo>
                    <a:pt x="976" y="1743"/>
                  </a:lnTo>
                  <a:lnTo>
                    <a:pt x="992" y="1722"/>
                  </a:lnTo>
                  <a:lnTo>
                    <a:pt x="1010" y="1700"/>
                  </a:lnTo>
                  <a:lnTo>
                    <a:pt x="1028" y="1679"/>
                  </a:lnTo>
                  <a:lnTo>
                    <a:pt x="1047" y="1656"/>
                  </a:lnTo>
                  <a:lnTo>
                    <a:pt x="1067" y="1633"/>
                  </a:lnTo>
                  <a:lnTo>
                    <a:pt x="1089" y="1610"/>
                  </a:lnTo>
                  <a:lnTo>
                    <a:pt x="1132" y="1563"/>
                  </a:lnTo>
                  <a:lnTo>
                    <a:pt x="1156" y="1541"/>
                  </a:lnTo>
                  <a:lnTo>
                    <a:pt x="1179" y="1517"/>
                  </a:lnTo>
                  <a:lnTo>
                    <a:pt x="1227" y="1469"/>
                  </a:lnTo>
                  <a:lnTo>
                    <a:pt x="1276" y="1421"/>
                  </a:lnTo>
                  <a:lnTo>
                    <a:pt x="1376" y="1323"/>
                  </a:lnTo>
                  <a:lnTo>
                    <a:pt x="1425" y="1275"/>
                  </a:lnTo>
                  <a:lnTo>
                    <a:pt x="1472" y="1227"/>
                  </a:lnTo>
                  <a:lnTo>
                    <a:pt x="1517" y="1179"/>
                  </a:lnTo>
                  <a:lnTo>
                    <a:pt x="1539" y="1157"/>
                  </a:lnTo>
                  <a:lnTo>
                    <a:pt x="1560" y="1133"/>
                  </a:lnTo>
                  <a:lnTo>
                    <a:pt x="1571" y="1119"/>
                  </a:lnTo>
                  <a:lnTo>
                    <a:pt x="1582" y="1106"/>
                  </a:lnTo>
                  <a:lnTo>
                    <a:pt x="1601" y="1080"/>
                  </a:lnTo>
                  <a:lnTo>
                    <a:pt x="1619" y="1055"/>
                  </a:lnTo>
                  <a:lnTo>
                    <a:pt x="1628" y="1043"/>
                  </a:lnTo>
                  <a:lnTo>
                    <a:pt x="1635" y="1031"/>
                  </a:lnTo>
                  <a:lnTo>
                    <a:pt x="1642" y="1019"/>
                  </a:lnTo>
                  <a:lnTo>
                    <a:pt x="1648" y="1007"/>
                  </a:lnTo>
                  <a:lnTo>
                    <a:pt x="1660" y="984"/>
                  </a:lnTo>
                  <a:lnTo>
                    <a:pt x="1665" y="973"/>
                  </a:lnTo>
                  <a:lnTo>
                    <a:pt x="1670" y="962"/>
                  </a:lnTo>
                  <a:lnTo>
                    <a:pt x="1674" y="950"/>
                  </a:lnTo>
                  <a:lnTo>
                    <a:pt x="1678" y="939"/>
                  </a:lnTo>
                  <a:lnTo>
                    <a:pt x="1683" y="918"/>
                  </a:lnTo>
                  <a:lnTo>
                    <a:pt x="1684" y="907"/>
                  </a:lnTo>
                  <a:lnTo>
                    <a:pt x="1685" y="896"/>
                  </a:lnTo>
                  <a:lnTo>
                    <a:pt x="1686" y="885"/>
                  </a:lnTo>
                  <a:lnTo>
                    <a:pt x="1686" y="875"/>
                  </a:lnTo>
                  <a:lnTo>
                    <a:pt x="1684" y="853"/>
                  </a:lnTo>
                  <a:lnTo>
                    <a:pt x="1683" y="842"/>
                  </a:lnTo>
                  <a:lnTo>
                    <a:pt x="1680" y="831"/>
                  </a:lnTo>
                  <a:lnTo>
                    <a:pt x="1677" y="819"/>
                  </a:lnTo>
                  <a:lnTo>
                    <a:pt x="1673" y="809"/>
                  </a:lnTo>
                  <a:lnTo>
                    <a:pt x="1668" y="798"/>
                  </a:lnTo>
                  <a:lnTo>
                    <a:pt x="1664" y="786"/>
                  </a:lnTo>
                  <a:lnTo>
                    <a:pt x="1658" y="774"/>
                  </a:lnTo>
                  <a:lnTo>
                    <a:pt x="1652" y="762"/>
                  </a:lnTo>
                  <a:lnTo>
                    <a:pt x="1769" y="665"/>
                  </a:lnTo>
                  <a:lnTo>
                    <a:pt x="1780" y="675"/>
                  </a:lnTo>
                  <a:lnTo>
                    <a:pt x="1792" y="687"/>
                  </a:lnTo>
                  <a:lnTo>
                    <a:pt x="1803" y="699"/>
                  </a:lnTo>
                  <a:lnTo>
                    <a:pt x="1814" y="713"/>
                  </a:lnTo>
                  <a:lnTo>
                    <a:pt x="1824" y="727"/>
                  </a:lnTo>
                  <a:lnTo>
                    <a:pt x="1834" y="743"/>
                  </a:lnTo>
                  <a:lnTo>
                    <a:pt x="1844" y="758"/>
                  </a:lnTo>
                  <a:lnTo>
                    <a:pt x="1853" y="775"/>
                  </a:lnTo>
                  <a:lnTo>
                    <a:pt x="1862" y="792"/>
                  </a:lnTo>
                  <a:lnTo>
                    <a:pt x="1870" y="809"/>
                  </a:lnTo>
                  <a:lnTo>
                    <a:pt x="1878" y="828"/>
                  </a:lnTo>
                  <a:lnTo>
                    <a:pt x="1884" y="846"/>
                  </a:lnTo>
                  <a:lnTo>
                    <a:pt x="1892" y="865"/>
                  </a:lnTo>
                  <a:lnTo>
                    <a:pt x="1898" y="884"/>
                  </a:lnTo>
                  <a:lnTo>
                    <a:pt x="1902" y="903"/>
                  </a:lnTo>
                  <a:lnTo>
                    <a:pt x="1907" y="924"/>
                  </a:lnTo>
                  <a:lnTo>
                    <a:pt x="1911" y="944"/>
                  </a:lnTo>
                  <a:lnTo>
                    <a:pt x="1912" y="954"/>
                  </a:lnTo>
                  <a:lnTo>
                    <a:pt x="1913" y="965"/>
                  </a:lnTo>
                  <a:lnTo>
                    <a:pt x="1916" y="984"/>
                  </a:lnTo>
                  <a:lnTo>
                    <a:pt x="1917" y="1004"/>
                  </a:lnTo>
                  <a:lnTo>
                    <a:pt x="1917" y="1025"/>
                  </a:lnTo>
                  <a:lnTo>
                    <a:pt x="1916" y="1045"/>
                  </a:lnTo>
                  <a:lnTo>
                    <a:pt x="1916" y="1056"/>
                  </a:lnTo>
                  <a:lnTo>
                    <a:pt x="1914" y="1065"/>
                  </a:lnTo>
                  <a:lnTo>
                    <a:pt x="1911" y="1086"/>
                  </a:lnTo>
                  <a:lnTo>
                    <a:pt x="1907" y="1105"/>
                  </a:lnTo>
                  <a:lnTo>
                    <a:pt x="1902" y="1125"/>
                  </a:lnTo>
                  <a:lnTo>
                    <a:pt x="1896" y="1145"/>
                  </a:lnTo>
                  <a:lnTo>
                    <a:pt x="1889" y="1163"/>
                  </a:lnTo>
                  <a:lnTo>
                    <a:pt x="1881" y="1182"/>
                  </a:lnTo>
                  <a:lnTo>
                    <a:pt x="1871" y="1200"/>
                  </a:lnTo>
                  <a:lnTo>
                    <a:pt x="1866" y="1208"/>
                  </a:lnTo>
                  <a:lnTo>
                    <a:pt x="1860" y="1217"/>
                  </a:lnTo>
                  <a:lnTo>
                    <a:pt x="1848" y="1233"/>
                  </a:lnTo>
                  <a:lnTo>
                    <a:pt x="1817" y="1273"/>
                  </a:lnTo>
                  <a:lnTo>
                    <a:pt x="1786" y="1311"/>
                  </a:lnTo>
                  <a:lnTo>
                    <a:pt x="1754" y="1350"/>
                  </a:lnTo>
                  <a:lnTo>
                    <a:pt x="1720" y="1387"/>
                  </a:lnTo>
                  <a:lnTo>
                    <a:pt x="1649" y="1465"/>
                  </a:lnTo>
                  <a:lnTo>
                    <a:pt x="1571" y="1550"/>
                  </a:lnTo>
                  <a:lnTo>
                    <a:pt x="1530" y="1593"/>
                  </a:lnTo>
                  <a:lnTo>
                    <a:pt x="1490" y="1635"/>
                  </a:lnTo>
                  <a:lnTo>
                    <a:pt x="1404" y="1723"/>
                  </a:lnTo>
                  <a:lnTo>
                    <a:pt x="1360" y="1770"/>
                  </a:lnTo>
                  <a:lnTo>
                    <a:pt x="1313" y="1820"/>
                  </a:lnTo>
                  <a:lnTo>
                    <a:pt x="1263" y="1874"/>
                  </a:lnTo>
                  <a:lnTo>
                    <a:pt x="1210" y="1934"/>
                  </a:lnTo>
                  <a:lnTo>
                    <a:pt x="1205" y="1940"/>
                  </a:lnTo>
                  <a:lnTo>
                    <a:pt x="1200" y="1946"/>
                  </a:lnTo>
                  <a:lnTo>
                    <a:pt x="1192" y="1959"/>
                  </a:lnTo>
                  <a:lnTo>
                    <a:pt x="1188" y="1967"/>
                  </a:lnTo>
                  <a:lnTo>
                    <a:pt x="1185" y="1974"/>
                  </a:lnTo>
                  <a:lnTo>
                    <a:pt x="1179" y="1988"/>
                  </a:lnTo>
                  <a:lnTo>
                    <a:pt x="1174" y="2003"/>
                  </a:lnTo>
                  <a:lnTo>
                    <a:pt x="1172" y="2011"/>
                  </a:lnTo>
                  <a:lnTo>
                    <a:pt x="1170" y="2018"/>
                  </a:lnTo>
                  <a:lnTo>
                    <a:pt x="1169" y="2027"/>
                  </a:lnTo>
                  <a:lnTo>
                    <a:pt x="1168" y="2034"/>
                  </a:lnTo>
                  <a:lnTo>
                    <a:pt x="1166" y="2051"/>
                  </a:lnTo>
                  <a:lnTo>
                    <a:pt x="1166" y="2067"/>
                  </a:lnTo>
                  <a:lnTo>
                    <a:pt x="1166" y="2084"/>
                  </a:lnTo>
                  <a:lnTo>
                    <a:pt x="1166" y="2102"/>
                  </a:lnTo>
                  <a:lnTo>
                    <a:pt x="1168" y="2120"/>
                  </a:lnTo>
                  <a:lnTo>
                    <a:pt x="1170" y="2138"/>
                  </a:lnTo>
                  <a:lnTo>
                    <a:pt x="1173" y="2156"/>
                  </a:lnTo>
                  <a:lnTo>
                    <a:pt x="1176" y="2174"/>
                  </a:lnTo>
                  <a:lnTo>
                    <a:pt x="1180" y="2192"/>
                  </a:lnTo>
                  <a:lnTo>
                    <a:pt x="1185" y="2210"/>
                  </a:lnTo>
                  <a:lnTo>
                    <a:pt x="1190" y="2229"/>
                  </a:lnTo>
                  <a:lnTo>
                    <a:pt x="1199" y="2265"/>
                  </a:lnTo>
                  <a:lnTo>
                    <a:pt x="1211" y="2301"/>
                  </a:lnTo>
                  <a:lnTo>
                    <a:pt x="1223" y="2336"/>
                  </a:lnTo>
                  <a:lnTo>
                    <a:pt x="1245" y="2401"/>
                  </a:lnTo>
                  <a:lnTo>
                    <a:pt x="1256" y="2431"/>
                  </a:lnTo>
                  <a:lnTo>
                    <a:pt x="1264" y="2459"/>
                  </a:lnTo>
                  <a:close/>
                  <a:moveTo>
                    <a:pt x="1601" y="2459"/>
                  </a:moveTo>
                  <a:lnTo>
                    <a:pt x="1352" y="2459"/>
                  </a:lnTo>
                  <a:lnTo>
                    <a:pt x="1342" y="2425"/>
                  </a:lnTo>
                  <a:lnTo>
                    <a:pt x="1331" y="2391"/>
                  </a:lnTo>
                  <a:lnTo>
                    <a:pt x="1311" y="2323"/>
                  </a:lnTo>
                  <a:lnTo>
                    <a:pt x="1300" y="2288"/>
                  </a:lnTo>
                  <a:lnTo>
                    <a:pt x="1290" y="2253"/>
                  </a:lnTo>
                  <a:lnTo>
                    <a:pt x="1282" y="2220"/>
                  </a:lnTo>
                  <a:lnTo>
                    <a:pt x="1276" y="2185"/>
                  </a:lnTo>
                  <a:lnTo>
                    <a:pt x="1272" y="2165"/>
                  </a:lnTo>
                  <a:lnTo>
                    <a:pt x="1270" y="2145"/>
                  </a:lnTo>
                  <a:lnTo>
                    <a:pt x="1269" y="2127"/>
                  </a:lnTo>
                  <a:lnTo>
                    <a:pt x="1268" y="2109"/>
                  </a:lnTo>
                  <a:lnTo>
                    <a:pt x="1268" y="2093"/>
                  </a:lnTo>
                  <a:lnTo>
                    <a:pt x="1269" y="2076"/>
                  </a:lnTo>
                  <a:lnTo>
                    <a:pt x="1271" y="2060"/>
                  </a:lnTo>
                  <a:lnTo>
                    <a:pt x="1274" y="2046"/>
                  </a:lnTo>
                  <a:lnTo>
                    <a:pt x="1278" y="2030"/>
                  </a:lnTo>
                  <a:lnTo>
                    <a:pt x="1283" y="2016"/>
                  </a:lnTo>
                  <a:lnTo>
                    <a:pt x="1290" y="2001"/>
                  </a:lnTo>
                  <a:lnTo>
                    <a:pt x="1299" y="1987"/>
                  </a:lnTo>
                  <a:lnTo>
                    <a:pt x="1307" y="1973"/>
                  </a:lnTo>
                  <a:lnTo>
                    <a:pt x="1319" y="1958"/>
                  </a:lnTo>
                  <a:lnTo>
                    <a:pt x="1331" y="1944"/>
                  </a:lnTo>
                  <a:lnTo>
                    <a:pt x="1346" y="1928"/>
                  </a:lnTo>
                  <a:lnTo>
                    <a:pt x="1368" y="1907"/>
                  </a:lnTo>
                  <a:lnTo>
                    <a:pt x="1395" y="1881"/>
                  </a:lnTo>
                  <a:lnTo>
                    <a:pt x="1425" y="1856"/>
                  </a:lnTo>
                  <a:lnTo>
                    <a:pt x="1456" y="1831"/>
                  </a:lnTo>
                  <a:lnTo>
                    <a:pt x="1524" y="1776"/>
                  </a:lnTo>
                  <a:lnTo>
                    <a:pt x="1594" y="1722"/>
                  </a:lnTo>
                  <a:lnTo>
                    <a:pt x="1662" y="1668"/>
                  </a:lnTo>
                  <a:lnTo>
                    <a:pt x="1695" y="1643"/>
                  </a:lnTo>
                  <a:lnTo>
                    <a:pt x="1724" y="1619"/>
                  </a:lnTo>
                  <a:lnTo>
                    <a:pt x="1751" y="1595"/>
                  </a:lnTo>
                  <a:lnTo>
                    <a:pt x="1774" y="1573"/>
                  </a:lnTo>
                  <a:lnTo>
                    <a:pt x="1793" y="1554"/>
                  </a:lnTo>
                  <a:lnTo>
                    <a:pt x="1802" y="1545"/>
                  </a:lnTo>
                  <a:lnTo>
                    <a:pt x="1809" y="1537"/>
                  </a:lnTo>
                  <a:lnTo>
                    <a:pt x="1818" y="1523"/>
                  </a:lnTo>
                  <a:lnTo>
                    <a:pt x="1823" y="1515"/>
                  </a:lnTo>
                  <a:lnTo>
                    <a:pt x="1827" y="1508"/>
                  </a:lnTo>
                  <a:lnTo>
                    <a:pt x="1829" y="1501"/>
                  </a:lnTo>
                  <a:lnTo>
                    <a:pt x="1832" y="1497"/>
                  </a:lnTo>
                  <a:lnTo>
                    <a:pt x="1833" y="1493"/>
                  </a:lnTo>
                  <a:lnTo>
                    <a:pt x="1836" y="1478"/>
                  </a:lnTo>
                  <a:lnTo>
                    <a:pt x="1840" y="1464"/>
                  </a:lnTo>
                  <a:lnTo>
                    <a:pt x="1841" y="1449"/>
                  </a:lnTo>
                  <a:lnTo>
                    <a:pt x="1842" y="1436"/>
                  </a:lnTo>
                  <a:lnTo>
                    <a:pt x="1842" y="1423"/>
                  </a:lnTo>
                  <a:lnTo>
                    <a:pt x="1841" y="1411"/>
                  </a:lnTo>
                  <a:lnTo>
                    <a:pt x="1840" y="1400"/>
                  </a:lnTo>
                  <a:lnTo>
                    <a:pt x="1839" y="1391"/>
                  </a:lnTo>
                  <a:lnTo>
                    <a:pt x="1836" y="1382"/>
                  </a:lnTo>
                  <a:lnTo>
                    <a:pt x="1834" y="1370"/>
                  </a:lnTo>
                  <a:lnTo>
                    <a:pt x="1833" y="1365"/>
                  </a:lnTo>
                  <a:lnTo>
                    <a:pt x="1890" y="1317"/>
                  </a:lnTo>
                  <a:lnTo>
                    <a:pt x="1948" y="1269"/>
                  </a:lnTo>
                  <a:lnTo>
                    <a:pt x="1960" y="1285"/>
                  </a:lnTo>
                  <a:lnTo>
                    <a:pt x="1972" y="1302"/>
                  </a:lnTo>
                  <a:lnTo>
                    <a:pt x="1983" y="1317"/>
                  </a:lnTo>
                  <a:lnTo>
                    <a:pt x="1992" y="1335"/>
                  </a:lnTo>
                  <a:lnTo>
                    <a:pt x="2002" y="1352"/>
                  </a:lnTo>
                  <a:lnTo>
                    <a:pt x="2009" y="1369"/>
                  </a:lnTo>
                  <a:lnTo>
                    <a:pt x="2016" y="1387"/>
                  </a:lnTo>
                  <a:lnTo>
                    <a:pt x="2022" y="1405"/>
                  </a:lnTo>
                  <a:lnTo>
                    <a:pt x="2027" y="1423"/>
                  </a:lnTo>
                  <a:lnTo>
                    <a:pt x="2032" y="1441"/>
                  </a:lnTo>
                  <a:lnTo>
                    <a:pt x="2036" y="1459"/>
                  </a:lnTo>
                  <a:lnTo>
                    <a:pt x="2038" y="1477"/>
                  </a:lnTo>
                  <a:lnTo>
                    <a:pt x="2039" y="1494"/>
                  </a:lnTo>
                  <a:lnTo>
                    <a:pt x="2040" y="1512"/>
                  </a:lnTo>
                  <a:lnTo>
                    <a:pt x="2040" y="1530"/>
                  </a:lnTo>
                  <a:lnTo>
                    <a:pt x="2039" y="1548"/>
                  </a:lnTo>
                  <a:lnTo>
                    <a:pt x="2038" y="1565"/>
                  </a:lnTo>
                  <a:lnTo>
                    <a:pt x="2036" y="1581"/>
                  </a:lnTo>
                  <a:lnTo>
                    <a:pt x="2033" y="1598"/>
                  </a:lnTo>
                  <a:lnTo>
                    <a:pt x="2030" y="1615"/>
                  </a:lnTo>
                  <a:lnTo>
                    <a:pt x="2026" y="1631"/>
                  </a:lnTo>
                  <a:lnTo>
                    <a:pt x="2021" y="1646"/>
                  </a:lnTo>
                  <a:lnTo>
                    <a:pt x="2015" y="1662"/>
                  </a:lnTo>
                  <a:lnTo>
                    <a:pt x="2010" y="1676"/>
                  </a:lnTo>
                  <a:lnTo>
                    <a:pt x="2003" y="1689"/>
                  </a:lnTo>
                  <a:lnTo>
                    <a:pt x="1996" y="1704"/>
                  </a:lnTo>
                  <a:lnTo>
                    <a:pt x="1989" y="1716"/>
                  </a:lnTo>
                  <a:lnTo>
                    <a:pt x="1980" y="1728"/>
                  </a:lnTo>
                  <a:lnTo>
                    <a:pt x="1972" y="1740"/>
                  </a:lnTo>
                  <a:lnTo>
                    <a:pt x="1964" y="1751"/>
                  </a:lnTo>
                  <a:lnTo>
                    <a:pt x="1954" y="1760"/>
                  </a:lnTo>
                  <a:lnTo>
                    <a:pt x="1944" y="1769"/>
                  </a:lnTo>
                  <a:lnTo>
                    <a:pt x="1871" y="1831"/>
                  </a:lnTo>
                  <a:lnTo>
                    <a:pt x="1826" y="1868"/>
                  </a:lnTo>
                  <a:lnTo>
                    <a:pt x="1778" y="1910"/>
                  </a:lnTo>
                  <a:lnTo>
                    <a:pt x="1728" y="1953"/>
                  </a:lnTo>
                  <a:lnTo>
                    <a:pt x="1679" y="1998"/>
                  </a:lnTo>
                  <a:lnTo>
                    <a:pt x="1655" y="2019"/>
                  </a:lnTo>
                  <a:lnTo>
                    <a:pt x="1632" y="2042"/>
                  </a:lnTo>
                  <a:lnTo>
                    <a:pt x="1610" y="2064"/>
                  </a:lnTo>
                  <a:lnTo>
                    <a:pt x="1588" y="2084"/>
                  </a:lnTo>
                  <a:lnTo>
                    <a:pt x="1569" y="2105"/>
                  </a:lnTo>
                  <a:lnTo>
                    <a:pt x="1553" y="2121"/>
                  </a:lnTo>
                  <a:lnTo>
                    <a:pt x="1547" y="2129"/>
                  </a:lnTo>
                  <a:lnTo>
                    <a:pt x="1542" y="2136"/>
                  </a:lnTo>
                  <a:lnTo>
                    <a:pt x="1539" y="2144"/>
                  </a:lnTo>
                  <a:lnTo>
                    <a:pt x="1536" y="2151"/>
                  </a:lnTo>
                  <a:lnTo>
                    <a:pt x="1535" y="2159"/>
                  </a:lnTo>
                  <a:lnTo>
                    <a:pt x="1534" y="2167"/>
                  </a:lnTo>
                  <a:lnTo>
                    <a:pt x="1534" y="2177"/>
                  </a:lnTo>
                  <a:lnTo>
                    <a:pt x="1535" y="2187"/>
                  </a:lnTo>
                  <a:lnTo>
                    <a:pt x="1536" y="2199"/>
                  </a:lnTo>
                  <a:lnTo>
                    <a:pt x="1539" y="2211"/>
                  </a:lnTo>
                  <a:lnTo>
                    <a:pt x="1545" y="2244"/>
                  </a:lnTo>
                  <a:lnTo>
                    <a:pt x="1559" y="2300"/>
                  </a:lnTo>
                  <a:lnTo>
                    <a:pt x="1575" y="2359"/>
                  </a:lnTo>
                  <a:lnTo>
                    <a:pt x="1589" y="2414"/>
                  </a:lnTo>
                  <a:lnTo>
                    <a:pt x="1601" y="2459"/>
                  </a:lnTo>
                  <a:close/>
                  <a:moveTo>
                    <a:pt x="506" y="1777"/>
                  </a:moveTo>
                  <a:lnTo>
                    <a:pt x="494" y="1758"/>
                  </a:lnTo>
                  <a:lnTo>
                    <a:pt x="482" y="1740"/>
                  </a:lnTo>
                  <a:lnTo>
                    <a:pt x="471" y="1722"/>
                  </a:lnTo>
                  <a:lnTo>
                    <a:pt x="461" y="1703"/>
                  </a:lnTo>
                  <a:lnTo>
                    <a:pt x="456" y="1694"/>
                  </a:lnTo>
                  <a:lnTo>
                    <a:pt x="452" y="1685"/>
                  </a:lnTo>
                  <a:lnTo>
                    <a:pt x="443" y="1667"/>
                  </a:lnTo>
                  <a:lnTo>
                    <a:pt x="436" y="1647"/>
                  </a:lnTo>
                  <a:lnTo>
                    <a:pt x="429" y="1628"/>
                  </a:lnTo>
                  <a:lnTo>
                    <a:pt x="423" y="1609"/>
                  </a:lnTo>
                  <a:lnTo>
                    <a:pt x="417" y="1589"/>
                  </a:lnTo>
                  <a:lnTo>
                    <a:pt x="412" y="1569"/>
                  </a:lnTo>
                  <a:lnTo>
                    <a:pt x="408" y="1549"/>
                  </a:lnTo>
                  <a:lnTo>
                    <a:pt x="405" y="1527"/>
                  </a:lnTo>
                  <a:lnTo>
                    <a:pt x="401" y="1506"/>
                  </a:lnTo>
                  <a:lnTo>
                    <a:pt x="399" y="1484"/>
                  </a:lnTo>
                  <a:lnTo>
                    <a:pt x="398" y="1460"/>
                  </a:lnTo>
                  <a:lnTo>
                    <a:pt x="396" y="1435"/>
                  </a:lnTo>
                  <a:lnTo>
                    <a:pt x="396" y="1409"/>
                  </a:lnTo>
                  <a:lnTo>
                    <a:pt x="399" y="1383"/>
                  </a:lnTo>
                  <a:lnTo>
                    <a:pt x="401" y="1358"/>
                  </a:lnTo>
                  <a:lnTo>
                    <a:pt x="405" y="1333"/>
                  </a:lnTo>
                  <a:lnTo>
                    <a:pt x="410" y="1309"/>
                  </a:lnTo>
                  <a:lnTo>
                    <a:pt x="416" y="1284"/>
                  </a:lnTo>
                  <a:lnTo>
                    <a:pt x="422" y="1260"/>
                  </a:lnTo>
                  <a:lnTo>
                    <a:pt x="429" y="1236"/>
                  </a:lnTo>
                  <a:lnTo>
                    <a:pt x="437" y="1212"/>
                  </a:lnTo>
                  <a:lnTo>
                    <a:pt x="447" y="1189"/>
                  </a:lnTo>
                  <a:lnTo>
                    <a:pt x="456" y="1165"/>
                  </a:lnTo>
                  <a:lnTo>
                    <a:pt x="467" y="1142"/>
                  </a:lnTo>
                  <a:lnTo>
                    <a:pt x="479" y="1119"/>
                  </a:lnTo>
                  <a:lnTo>
                    <a:pt x="491" y="1097"/>
                  </a:lnTo>
                  <a:lnTo>
                    <a:pt x="504" y="1074"/>
                  </a:lnTo>
                  <a:lnTo>
                    <a:pt x="531" y="1028"/>
                  </a:lnTo>
                  <a:lnTo>
                    <a:pt x="545" y="1005"/>
                  </a:lnTo>
                  <a:lnTo>
                    <a:pt x="560" y="984"/>
                  </a:lnTo>
                  <a:lnTo>
                    <a:pt x="590" y="939"/>
                  </a:lnTo>
                  <a:lnTo>
                    <a:pt x="621" y="895"/>
                  </a:lnTo>
                  <a:lnTo>
                    <a:pt x="684" y="807"/>
                  </a:lnTo>
                  <a:lnTo>
                    <a:pt x="717" y="763"/>
                  </a:lnTo>
                  <a:lnTo>
                    <a:pt x="748" y="720"/>
                  </a:lnTo>
                  <a:lnTo>
                    <a:pt x="852" y="573"/>
                  </a:lnTo>
                  <a:lnTo>
                    <a:pt x="899" y="506"/>
                  </a:lnTo>
                  <a:lnTo>
                    <a:pt x="942" y="444"/>
                  </a:lnTo>
                  <a:lnTo>
                    <a:pt x="962" y="414"/>
                  </a:lnTo>
                  <a:lnTo>
                    <a:pt x="980" y="386"/>
                  </a:lnTo>
                  <a:lnTo>
                    <a:pt x="995" y="361"/>
                  </a:lnTo>
                  <a:lnTo>
                    <a:pt x="1008" y="336"/>
                  </a:lnTo>
                  <a:lnTo>
                    <a:pt x="1020" y="314"/>
                  </a:lnTo>
                  <a:lnTo>
                    <a:pt x="1030" y="294"/>
                  </a:lnTo>
                  <a:lnTo>
                    <a:pt x="1037" y="276"/>
                  </a:lnTo>
                  <a:lnTo>
                    <a:pt x="1041" y="260"/>
                  </a:lnTo>
                  <a:lnTo>
                    <a:pt x="1042" y="254"/>
                  </a:lnTo>
                  <a:lnTo>
                    <a:pt x="1043" y="248"/>
                  </a:lnTo>
                  <a:lnTo>
                    <a:pt x="1044" y="237"/>
                  </a:lnTo>
                  <a:lnTo>
                    <a:pt x="1044" y="227"/>
                  </a:lnTo>
                  <a:lnTo>
                    <a:pt x="1044" y="216"/>
                  </a:lnTo>
                  <a:lnTo>
                    <a:pt x="1043" y="205"/>
                  </a:lnTo>
                  <a:lnTo>
                    <a:pt x="1042" y="193"/>
                  </a:lnTo>
                  <a:lnTo>
                    <a:pt x="1037" y="173"/>
                  </a:lnTo>
                  <a:lnTo>
                    <a:pt x="1032" y="151"/>
                  </a:lnTo>
                  <a:lnTo>
                    <a:pt x="1025" y="132"/>
                  </a:lnTo>
                  <a:lnTo>
                    <a:pt x="1018" y="115"/>
                  </a:lnTo>
                  <a:lnTo>
                    <a:pt x="1011" y="98"/>
                  </a:lnTo>
                  <a:lnTo>
                    <a:pt x="1066" y="53"/>
                  </a:lnTo>
                  <a:lnTo>
                    <a:pt x="1130" y="0"/>
                  </a:lnTo>
                  <a:lnTo>
                    <a:pt x="1143" y="13"/>
                  </a:lnTo>
                  <a:lnTo>
                    <a:pt x="1156" y="27"/>
                  </a:lnTo>
                  <a:lnTo>
                    <a:pt x="1169" y="42"/>
                  </a:lnTo>
                  <a:lnTo>
                    <a:pt x="1180" y="56"/>
                  </a:lnTo>
                  <a:lnTo>
                    <a:pt x="1191" y="72"/>
                  </a:lnTo>
                  <a:lnTo>
                    <a:pt x="1200" y="86"/>
                  </a:lnTo>
                  <a:lnTo>
                    <a:pt x="1210" y="102"/>
                  </a:lnTo>
                  <a:lnTo>
                    <a:pt x="1218" y="119"/>
                  </a:lnTo>
                  <a:lnTo>
                    <a:pt x="1226" y="134"/>
                  </a:lnTo>
                  <a:lnTo>
                    <a:pt x="1233" y="151"/>
                  </a:lnTo>
                  <a:lnTo>
                    <a:pt x="1239" y="168"/>
                  </a:lnTo>
                  <a:lnTo>
                    <a:pt x="1245" y="185"/>
                  </a:lnTo>
                  <a:lnTo>
                    <a:pt x="1250" y="201"/>
                  </a:lnTo>
                  <a:lnTo>
                    <a:pt x="1253" y="218"/>
                  </a:lnTo>
                  <a:lnTo>
                    <a:pt x="1256" y="235"/>
                  </a:lnTo>
                  <a:lnTo>
                    <a:pt x="1259" y="253"/>
                  </a:lnTo>
                  <a:lnTo>
                    <a:pt x="1260" y="270"/>
                  </a:lnTo>
                  <a:lnTo>
                    <a:pt x="1262" y="288"/>
                  </a:lnTo>
                  <a:lnTo>
                    <a:pt x="1263" y="305"/>
                  </a:lnTo>
                  <a:lnTo>
                    <a:pt x="1263" y="323"/>
                  </a:lnTo>
                  <a:lnTo>
                    <a:pt x="1262" y="339"/>
                  </a:lnTo>
                  <a:lnTo>
                    <a:pt x="1260" y="357"/>
                  </a:lnTo>
                  <a:lnTo>
                    <a:pt x="1258" y="374"/>
                  </a:lnTo>
                  <a:lnTo>
                    <a:pt x="1256" y="392"/>
                  </a:lnTo>
                  <a:lnTo>
                    <a:pt x="1252" y="409"/>
                  </a:lnTo>
                  <a:lnTo>
                    <a:pt x="1248" y="426"/>
                  </a:lnTo>
                  <a:lnTo>
                    <a:pt x="1245" y="443"/>
                  </a:lnTo>
                  <a:lnTo>
                    <a:pt x="1240" y="459"/>
                  </a:lnTo>
                  <a:lnTo>
                    <a:pt x="1234" y="475"/>
                  </a:lnTo>
                  <a:lnTo>
                    <a:pt x="1228" y="492"/>
                  </a:lnTo>
                  <a:lnTo>
                    <a:pt x="1222" y="507"/>
                  </a:lnTo>
                  <a:lnTo>
                    <a:pt x="1215" y="523"/>
                  </a:lnTo>
                  <a:lnTo>
                    <a:pt x="1206" y="540"/>
                  </a:lnTo>
                  <a:lnTo>
                    <a:pt x="1197" y="558"/>
                  </a:lnTo>
                  <a:lnTo>
                    <a:pt x="1178" y="594"/>
                  </a:lnTo>
                  <a:lnTo>
                    <a:pt x="1167" y="611"/>
                  </a:lnTo>
                  <a:lnTo>
                    <a:pt x="1155" y="630"/>
                  </a:lnTo>
                  <a:lnTo>
                    <a:pt x="1132" y="666"/>
                  </a:lnTo>
                  <a:lnTo>
                    <a:pt x="1107" y="703"/>
                  </a:lnTo>
                  <a:lnTo>
                    <a:pt x="1079" y="740"/>
                  </a:lnTo>
                  <a:lnTo>
                    <a:pt x="1052" y="779"/>
                  </a:lnTo>
                  <a:lnTo>
                    <a:pt x="1023" y="817"/>
                  </a:lnTo>
                  <a:lnTo>
                    <a:pt x="993" y="855"/>
                  </a:lnTo>
                  <a:lnTo>
                    <a:pt x="962" y="895"/>
                  </a:lnTo>
                  <a:lnTo>
                    <a:pt x="899" y="974"/>
                  </a:lnTo>
                  <a:lnTo>
                    <a:pt x="837" y="1055"/>
                  </a:lnTo>
                  <a:lnTo>
                    <a:pt x="776" y="1135"/>
                  </a:lnTo>
                  <a:lnTo>
                    <a:pt x="746" y="1176"/>
                  </a:lnTo>
                  <a:lnTo>
                    <a:pt x="717" y="1217"/>
                  </a:lnTo>
                  <a:lnTo>
                    <a:pt x="688" y="1257"/>
                  </a:lnTo>
                  <a:lnTo>
                    <a:pt x="675" y="1278"/>
                  </a:lnTo>
                  <a:lnTo>
                    <a:pt x="662" y="1298"/>
                  </a:lnTo>
                  <a:lnTo>
                    <a:pt x="636" y="1339"/>
                  </a:lnTo>
                  <a:lnTo>
                    <a:pt x="624" y="1359"/>
                  </a:lnTo>
                  <a:lnTo>
                    <a:pt x="612" y="1380"/>
                  </a:lnTo>
                  <a:lnTo>
                    <a:pt x="600" y="1400"/>
                  </a:lnTo>
                  <a:lnTo>
                    <a:pt x="591" y="1421"/>
                  </a:lnTo>
                  <a:lnTo>
                    <a:pt x="580" y="1441"/>
                  </a:lnTo>
                  <a:lnTo>
                    <a:pt x="570" y="1461"/>
                  </a:lnTo>
                  <a:lnTo>
                    <a:pt x="561" y="1481"/>
                  </a:lnTo>
                  <a:lnTo>
                    <a:pt x="552" y="1501"/>
                  </a:lnTo>
                  <a:lnTo>
                    <a:pt x="544" y="1521"/>
                  </a:lnTo>
                  <a:lnTo>
                    <a:pt x="537" y="1542"/>
                  </a:lnTo>
                  <a:lnTo>
                    <a:pt x="531" y="1561"/>
                  </a:lnTo>
                  <a:lnTo>
                    <a:pt x="525" y="1581"/>
                  </a:lnTo>
                  <a:lnTo>
                    <a:pt x="519" y="1602"/>
                  </a:lnTo>
                  <a:lnTo>
                    <a:pt x="514" y="1621"/>
                  </a:lnTo>
                  <a:lnTo>
                    <a:pt x="510" y="1640"/>
                  </a:lnTo>
                  <a:lnTo>
                    <a:pt x="507" y="1661"/>
                  </a:lnTo>
                  <a:lnTo>
                    <a:pt x="504" y="1680"/>
                  </a:lnTo>
                  <a:lnTo>
                    <a:pt x="503" y="1699"/>
                  </a:lnTo>
                  <a:lnTo>
                    <a:pt x="502" y="1719"/>
                  </a:lnTo>
                  <a:lnTo>
                    <a:pt x="503" y="1739"/>
                  </a:lnTo>
                  <a:lnTo>
                    <a:pt x="503" y="1758"/>
                  </a:lnTo>
                  <a:lnTo>
                    <a:pt x="506" y="1777"/>
                  </a:lnTo>
                  <a:close/>
                  <a:moveTo>
                    <a:pt x="1430" y="5531"/>
                  </a:moveTo>
                  <a:lnTo>
                    <a:pt x="1007" y="5531"/>
                  </a:lnTo>
                  <a:lnTo>
                    <a:pt x="1007" y="4975"/>
                  </a:lnTo>
                  <a:lnTo>
                    <a:pt x="1007" y="4419"/>
                  </a:lnTo>
                  <a:lnTo>
                    <a:pt x="1007" y="3864"/>
                  </a:lnTo>
                  <a:lnTo>
                    <a:pt x="1007" y="3309"/>
                  </a:lnTo>
                  <a:lnTo>
                    <a:pt x="1013" y="3311"/>
                  </a:lnTo>
                  <a:lnTo>
                    <a:pt x="1042" y="3319"/>
                  </a:lnTo>
                  <a:lnTo>
                    <a:pt x="1071" y="3326"/>
                  </a:lnTo>
                  <a:lnTo>
                    <a:pt x="1097" y="3332"/>
                  </a:lnTo>
                  <a:lnTo>
                    <a:pt x="1122" y="3337"/>
                  </a:lnTo>
                  <a:lnTo>
                    <a:pt x="1148" y="3342"/>
                  </a:lnTo>
                  <a:lnTo>
                    <a:pt x="1172" y="3344"/>
                  </a:lnTo>
                  <a:lnTo>
                    <a:pt x="1196" y="3347"/>
                  </a:lnTo>
                  <a:lnTo>
                    <a:pt x="1218" y="3348"/>
                  </a:lnTo>
                  <a:lnTo>
                    <a:pt x="1242" y="3347"/>
                  </a:lnTo>
                  <a:lnTo>
                    <a:pt x="1253" y="3347"/>
                  </a:lnTo>
                  <a:lnTo>
                    <a:pt x="1265" y="3345"/>
                  </a:lnTo>
                  <a:lnTo>
                    <a:pt x="1289" y="3343"/>
                  </a:lnTo>
                  <a:lnTo>
                    <a:pt x="1314" y="3339"/>
                  </a:lnTo>
                  <a:lnTo>
                    <a:pt x="1340" y="3335"/>
                  </a:lnTo>
                  <a:lnTo>
                    <a:pt x="1366" y="3327"/>
                  </a:lnTo>
                  <a:lnTo>
                    <a:pt x="1395" y="3320"/>
                  </a:lnTo>
                  <a:lnTo>
                    <a:pt x="1424" y="3312"/>
                  </a:lnTo>
                  <a:lnTo>
                    <a:pt x="1430" y="3309"/>
                  </a:lnTo>
                  <a:lnTo>
                    <a:pt x="1430" y="3864"/>
                  </a:lnTo>
                  <a:lnTo>
                    <a:pt x="1430" y="4419"/>
                  </a:lnTo>
                  <a:lnTo>
                    <a:pt x="1430" y="4975"/>
                  </a:lnTo>
                  <a:lnTo>
                    <a:pt x="1430" y="5531"/>
                  </a:lnTo>
                  <a:close/>
                  <a:moveTo>
                    <a:pt x="1218" y="3207"/>
                  </a:moveTo>
                  <a:lnTo>
                    <a:pt x="1167" y="3206"/>
                  </a:lnTo>
                  <a:lnTo>
                    <a:pt x="1116" y="3204"/>
                  </a:lnTo>
                  <a:lnTo>
                    <a:pt x="1091" y="3201"/>
                  </a:lnTo>
                  <a:lnTo>
                    <a:pt x="1066" y="3199"/>
                  </a:lnTo>
                  <a:lnTo>
                    <a:pt x="1017" y="3193"/>
                  </a:lnTo>
                  <a:lnTo>
                    <a:pt x="992" y="3188"/>
                  </a:lnTo>
                  <a:lnTo>
                    <a:pt x="968" y="3185"/>
                  </a:lnTo>
                  <a:lnTo>
                    <a:pt x="920" y="3175"/>
                  </a:lnTo>
                  <a:lnTo>
                    <a:pt x="896" y="3169"/>
                  </a:lnTo>
                  <a:lnTo>
                    <a:pt x="873" y="3163"/>
                  </a:lnTo>
                  <a:lnTo>
                    <a:pt x="849" y="3157"/>
                  </a:lnTo>
                  <a:lnTo>
                    <a:pt x="826" y="3151"/>
                  </a:lnTo>
                  <a:lnTo>
                    <a:pt x="780" y="3137"/>
                  </a:lnTo>
                  <a:lnTo>
                    <a:pt x="736" y="3121"/>
                  </a:lnTo>
                  <a:lnTo>
                    <a:pt x="714" y="3113"/>
                  </a:lnTo>
                  <a:lnTo>
                    <a:pt x="692" y="3104"/>
                  </a:lnTo>
                  <a:lnTo>
                    <a:pt x="650" y="3086"/>
                  </a:lnTo>
                  <a:lnTo>
                    <a:pt x="608" y="3066"/>
                  </a:lnTo>
                  <a:lnTo>
                    <a:pt x="586" y="3056"/>
                  </a:lnTo>
                  <a:lnTo>
                    <a:pt x="566" y="3045"/>
                  </a:lnTo>
                  <a:lnTo>
                    <a:pt x="526" y="3024"/>
                  </a:lnTo>
                  <a:lnTo>
                    <a:pt x="486" y="3001"/>
                  </a:lnTo>
                  <a:lnTo>
                    <a:pt x="448" y="2977"/>
                  </a:lnTo>
                  <a:lnTo>
                    <a:pt x="411" y="2953"/>
                  </a:lnTo>
                  <a:lnTo>
                    <a:pt x="375" y="2927"/>
                  </a:lnTo>
                  <a:lnTo>
                    <a:pt x="357" y="2913"/>
                  </a:lnTo>
                  <a:lnTo>
                    <a:pt x="339" y="2900"/>
                  </a:lnTo>
                  <a:lnTo>
                    <a:pt x="305" y="2874"/>
                  </a:lnTo>
                  <a:lnTo>
                    <a:pt x="288" y="2859"/>
                  </a:lnTo>
                  <a:lnTo>
                    <a:pt x="272" y="2846"/>
                  </a:lnTo>
                  <a:lnTo>
                    <a:pt x="240" y="2817"/>
                  </a:lnTo>
                  <a:lnTo>
                    <a:pt x="209" y="2789"/>
                  </a:lnTo>
                  <a:lnTo>
                    <a:pt x="195" y="2773"/>
                  </a:lnTo>
                  <a:lnTo>
                    <a:pt x="179" y="2759"/>
                  </a:lnTo>
                  <a:lnTo>
                    <a:pt x="150" y="2729"/>
                  </a:lnTo>
                  <a:lnTo>
                    <a:pt x="137" y="2713"/>
                  </a:lnTo>
                  <a:lnTo>
                    <a:pt x="124" y="2699"/>
                  </a:lnTo>
                  <a:lnTo>
                    <a:pt x="111" y="2683"/>
                  </a:lnTo>
                  <a:lnTo>
                    <a:pt x="98" y="2667"/>
                  </a:lnTo>
                  <a:lnTo>
                    <a:pt x="72" y="2636"/>
                  </a:lnTo>
                  <a:lnTo>
                    <a:pt x="48" y="2605"/>
                  </a:lnTo>
                  <a:lnTo>
                    <a:pt x="26" y="2574"/>
                  </a:lnTo>
                  <a:lnTo>
                    <a:pt x="5" y="2541"/>
                  </a:lnTo>
                  <a:lnTo>
                    <a:pt x="0" y="2535"/>
                  </a:lnTo>
                  <a:lnTo>
                    <a:pt x="609" y="2535"/>
                  </a:lnTo>
                  <a:lnTo>
                    <a:pt x="1218" y="2535"/>
                  </a:lnTo>
                  <a:lnTo>
                    <a:pt x="1827" y="2535"/>
                  </a:lnTo>
                  <a:lnTo>
                    <a:pt x="2436" y="2535"/>
                  </a:lnTo>
                  <a:lnTo>
                    <a:pt x="2432" y="2541"/>
                  </a:lnTo>
                  <a:lnTo>
                    <a:pt x="2420" y="2562"/>
                  </a:lnTo>
                  <a:lnTo>
                    <a:pt x="2406" y="2581"/>
                  </a:lnTo>
                  <a:lnTo>
                    <a:pt x="2381" y="2618"/>
                  </a:lnTo>
                  <a:lnTo>
                    <a:pt x="2354" y="2655"/>
                  </a:lnTo>
                  <a:lnTo>
                    <a:pt x="2325" y="2690"/>
                  </a:lnTo>
                  <a:lnTo>
                    <a:pt x="2296" y="2725"/>
                  </a:lnTo>
                  <a:lnTo>
                    <a:pt x="2266" y="2759"/>
                  </a:lnTo>
                  <a:lnTo>
                    <a:pt x="2250" y="2775"/>
                  </a:lnTo>
                  <a:lnTo>
                    <a:pt x="2235" y="2791"/>
                  </a:lnTo>
                  <a:lnTo>
                    <a:pt x="2204" y="2822"/>
                  </a:lnTo>
                  <a:lnTo>
                    <a:pt x="2170" y="2852"/>
                  </a:lnTo>
                  <a:lnTo>
                    <a:pt x="2136" y="2881"/>
                  </a:lnTo>
                  <a:lnTo>
                    <a:pt x="2120" y="2895"/>
                  </a:lnTo>
                  <a:lnTo>
                    <a:pt x="2102" y="2910"/>
                  </a:lnTo>
                  <a:lnTo>
                    <a:pt x="2067" y="2936"/>
                  </a:lnTo>
                  <a:lnTo>
                    <a:pt x="2049" y="2949"/>
                  </a:lnTo>
                  <a:lnTo>
                    <a:pt x="2031" y="2961"/>
                  </a:lnTo>
                  <a:lnTo>
                    <a:pt x="1994" y="2987"/>
                  </a:lnTo>
                  <a:lnTo>
                    <a:pt x="1955" y="3009"/>
                  </a:lnTo>
                  <a:lnTo>
                    <a:pt x="1936" y="3020"/>
                  </a:lnTo>
                  <a:lnTo>
                    <a:pt x="1917" y="3031"/>
                  </a:lnTo>
                  <a:lnTo>
                    <a:pt x="1898" y="3042"/>
                  </a:lnTo>
                  <a:lnTo>
                    <a:pt x="1877" y="3053"/>
                  </a:lnTo>
                  <a:lnTo>
                    <a:pt x="1838" y="3072"/>
                  </a:lnTo>
                  <a:lnTo>
                    <a:pt x="1797" y="3090"/>
                  </a:lnTo>
                  <a:lnTo>
                    <a:pt x="1776" y="3098"/>
                  </a:lnTo>
                  <a:lnTo>
                    <a:pt x="1756" y="3107"/>
                  </a:lnTo>
                  <a:lnTo>
                    <a:pt x="1736" y="3115"/>
                  </a:lnTo>
                  <a:lnTo>
                    <a:pt x="1714" y="3122"/>
                  </a:lnTo>
                  <a:lnTo>
                    <a:pt x="1694" y="3131"/>
                  </a:lnTo>
                  <a:lnTo>
                    <a:pt x="1672" y="3137"/>
                  </a:lnTo>
                  <a:lnTo>
                    <a:pt x="1629" y="3150"/>
                  </a:lnTo>
                  <a:lnTo>
                    <a:pt x="1586" y="3162"/>
                  </a:lnTo>
                  <a:lnTo>
                    <a:pt x="1541" y="3173"/>
                  </a:lnTo>
                  <a:lnTo>
                    <a:pt x="1518" y="3177"/>
                  </a:lnTo>
                  <a:lnTo>
                    <a:pt x="1497" y="3182"/>
                  </a:lnTo>
                  <a:lnTo>
                    <a:pt x="1451" y="3189"/>
                  </a:lnTo>
                  <a:lnTo>
                    <a:pt x="1428" y="3193"/>
                  </a:lnTo>
                  <a:lnTo>
                    <a:pt x="1406" y="3195"/>
                  </a:lnTo>
                  <a:lnTo>
                    <a:pt x="1359" y="3200"/>
                  </a:lnTo>
                  <a:lnTo>
                    <a:pt x="1336" y="3203"/>
                  </a:lnTo>
                  <a:lnTo>
                    <a:pt x="1313" y="3204"/>
                  </a:lnTo>
                  <a:lnTo>
                    <a:pt x="1289" y="3205"/>
                  </a:lnTo>
                  <a:lnTo>
                    <a:pt x="1265" y="3206"/>
                  </a:lnTo>
                  <a:lnTo>
                    <a:pt x="1242" y="3207"/>
                  </a:lnTo>
                  <a:lnTo>
                    <a:pt x="1218" y="3207"/>
                  </a:lnTo>
                  <a:close/>
                </a:path>
              </a:pathLst>
            </a:custGeom>
            <a:noFill/>
            <a:ln w="6350">
              <a:solidFill>
                <a:schemeClr val="tx2"/>
              </a:solid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8" name="Freeform 7"/>
            <p:cNvSpPr>
              <a:spLocks noEditPoints="1"/>
            </p:cNvSpPr>
            <p:nvPr userDrawn="1"/>
          </p:nvSpPr>
          <p:spPr bwMode="auto">
            <a:xfrm>
              <a:off x="4694238" y="3829051"/>
              <a:ext cx="2776538" cy="250825"/>
            </a:xfrm>
            <a:custGeom>
              <a:avLst/>
              <a:gdLst>
                <a:gd name="T0" fmla="*/ 10362 w 10493"/>
                <a:gd name="T1" fmla="*/ 658 h 945"/>
                <a:gd name="T2" fmla="*/ 10028 w 10493"/>
                <a:gd name="T3" fmla="*/ 233 h 945"/>
                <a:gd name="T4" fmla="*/ 10067 w 10493"/>
                <a:gd name="T5" fmla="*/ 176 h 945"/>
                <a:gd name="T6" fmla="*/ 10451 w 10493"/>
                <a:gd name="T7" fmla="*/ 629 h 945"/>
                <a:gd name="T8" fmla="*/ 9848 w 10493"/>
                <a:gd name="T9" fmla="*/ 482 h 945"/>
                <a:gd name="T10" fmla="*/ 34 w 10493"/>
                <a:gd name="T11" fmla="*/ 944 h 945"/>
                <a:gd name="T12" fmla="*/ 90 w 10493"/>
                <a:gd name="T13" fmla="*/ 206 h 945"/>
                <a:gd name="T14" fmla="*/ 840 w 10493"/>
                <a:gd name="T15" fmla="*/ 218 h 945"/>
                <a:gd name="T16" fmla="*/ 544 w 10493"/>
                <a:gd name="T17" fmla="*/ 744 h 945"/>
                <a:gd name="T18" fmla="*/ 893 w 10493"/>
                <a:gd name="T19" fmla="*/ 177 h 945"/>
                <a:gd name="T20" fmla="*/ 1495 w 10493"/>
                <a:gd name="T21" fmla="*/ 173 h 945"/>
                <a:gd name="T22" fmla="*/ 1765 w 10493"/>
                <a:gd name="T23" fmla="*/ 167 h 945"/>
                <a:gd name="T24" fmla="*/ 1549 w 10493"/>
                <a:gd name="T25" fmla="*/ 729 h 945"/>
                <a:gd name="T26" fmla="*/ 1601 w 10493"/>
                <a:gd name="T27" fmla="*/ 22 h 945"/>
                <a:gd name="T28" fmla="*/ 1811 w 10493"/>
                <a:gd name="T29" fmla="*/ 75 h 945"/>
                <a:gd name="T30" fmla="*/ 2122 w 10493"/>
                <a:gd name="T31" fmla="*/ 629 h 945"/>
                <a:gd name="T32" fmla="*/ 2447 w 10493"/>
                <a:gd name="T33" fmla="*/ 575 h 945"/>
                <a:gd name="T34" fmla="*/ 2176 w 10493"/>
                <a:gd name="T35" fmla="*/ 212 h 945"/>
                <a:gd name="T36" fmla="*/ 2366 w 10493"/>
                <a:gd name="T37" fmla="*/ 202 h 945"/>
                <a:gd name="T38" fmla="*/ 2430 w 10493"/>
                <a:gd name="T39" fmla="*/ 444 h 945"/>
                <a:gd name="T40" fmla="*/ 2230 w 10493"/>
                <a:gd name="T41" fmla="*/ 789 h 945"/>
                <a:gd name="T42" fmla="*/ 3119 w 10493"/>
                <a:gd name="T43" fmla="*/ 728 h 945"/>
                <a:gd name="T44" fmla="*/ 2693 w 10493"/>
                <a:gd name="T45" fmla="*/ 776 h 945"/>
                <a:gd name="T46" fmla="*/ 2815 w 10493"/>
                <a:gd name="T47" fmla="*/ 173 h 945"/>
                <a:gd name="T48" fmla="*/ 3680 w 10493"/>
                <a:gd name="T49" fmla="*/ 173 h 945"/>
                <a:gd name="T50" fmla="*/ 3359 w 10493"/>
                <a:gd name="T51" fmla="*/ 779 h 945"/>
                <a:gd name="T52" fmla="*/ 3980 w 10493"/>
                <a:gd name="T53" fmla="*/ 203 h 945"/>
                <a:gd name="T54" fmla="*/ 4037 w 10493"/>
                <a:gd name="T55" fmla="*/ 776 h 945"/>
                <a:gd name="T56" fmla="*/ 4310 w 10493"/>
                <a:gd name="T57" fmla="*/ 753 h 945"/>
                <a:gd name="T58" fmla="*/ 4787 w 10493"/>
                <a:gd name="T59" fmla="*/ 746 h 945"/>
                <a:gd name="T60" fmla="*/ 4508 w 10493"/>
                <a:gd name="T61" fmla="*/ 539 h 945"/>
                <a:gd name="T62" fmla="*/ 4572 w 10493"/>
                <a:gd name="T63" fmla="*/ 66 h 945"/>
                <a:gd name="T64" fmla="*/ 4771 w 10493"/>
                <a:gd name="T65" fmla="*/ 14 h 945"/>
                <a:gd name="T66" fmla="*/ 5074 w 10493"/>
                <a:gd name="T67" fmla="*/ 250 h 945"/>
                <a:gd name="T68" fmla="*/ 5581 w 10493"/>
                <a:gd name="T69" fmla="*/ 177 h 945"/>
                <a:gd name="T70" fmla="*/ 5138 w 10493"/>
                <a:gd name="T71" fmla="*/ 748 h 945"/>
                <a:gd name="T72" fmla="*/ 6418 w 10493"/>
                <a:gd name="T73" fmla="*/ 269 h 945"/>
                <a:gd name="T74" fmla="*/ 6167 w 10493"/>
                <a:gd name="T75" fmla="*/ 741 h 945"/>
                <a:gd name="T76" fmla="*/ 6689 w 10493"/>
                <a:gd name="T77" fmla="*/ 218 h 945"/>
                <a:gd name="T78" fmla="*/ 6563 w 10493"/>
                <a:gd name="T79" fmla="*/ 756 h 945"/>
                <a:gd name="T80" fmla="*/ 7243 w 10493"/>
                <a:gd name="T81" fmla="*/ 206 h 945"/>
                <a:gd name="T82" fmla="*/ 7122 w 10493"/>
                <a:gd name="T83" fmla="*/ 744 h 945"/>
                <a:gd name="T84" fmla="*/ 7376 w 10493"/>
                <a:gd name="T85" fmla="*/ 335 h 945"/>
                <a:gd name="T86" fmla="*/ 7980 w 10493"/>
                <a:gd name="T87" fmla="*/ 362 h 945"/>
                <a:gd name="T88" fmla="*/ 7447 w 10493"/>
                <a:gd name="T89" fmla="*/ 720 h 945"/>
                <a:gd name="T90" fmla="*/ 7652 w 10493"/>
                <a:gd name="T91" fmla="*/ 752 h 945"/>
                <a:gd name="T92" fmla="*/ 7756 w 10493"/>
                <a:gd name="T93" fmla="*/ 215 h 945"/>
                <a:gd name="T94" fmla="*/ 8384 w 10493"/>
                <a:gd name="T95" fmla="*/ 176 h 945"/>
                <a:gd name="T96" fmla="*/ 8291 w 10493"/>
                <a:gd name="T97" fmla="*/ 490 h 945"/>
                <a:gd name="T98" fmla="*/ 8291 w 10493"/>
                <a:gd name="T99" fmla="*/ 204 h 945"/>
                <a:gd name="T100" fmla="*/ 8116 w 10493"/>
                <a:gd name="T101" fmla="*/ 723 h 945"/>
                <a:gd name="T102" fmla="*/ 8738 w 10493"/>
                <a:gd name="T103" fmla="*/ 213 h 945"/>
                <a:gd name="T104" fmla="*/ 8640 w 10493"/>
                <a:gd name="T105" fmla="*/ 734 h 945"/>
                <a:gd name="T106" fmla="*/ 8947 w 10493"/>
                <a:gd name="T107" fmla="*/ 734 h 945"/>
                <a:gd name="T108" fmla="*/ 9122 w 10493"/>
                <a:gd name="T109" fmla="*/ 513 h 945"/>
                <a:gd name="T110" fmla="*/ 9109 w 10493"/>
                <a:gd name="T111" fmla="*/ 162 h 945"/>
                <a:gd name="T112" fmla="*/ 8965 w 10493"/>
                <a:gd name="T113" fmla="*/ 243 h 945"/>
                <a:gd name="T114" fmla="*/ 9266 w 10493"/>
                <a:gd name="T115" fmla="*/ 536 h 945"/>
                <a:gd name="T116" fmla="*/ 9808 w 10493"/>
                <a:gd name="T117" fmla="*/ 173 h 945"/>
                <a:gd name="T118" fmla="*/ 9685 w 10493"/>
                <a:gd name="T119" fmla="*/ 776 h 945"/>
                <a:gd name="T120" fmla="*/ 9336 w 10493"/>
                <a:gd name="T121" fmla="*/ 314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93" h="945">
                  <a:moveTo>
                    <a:pt x="9936" y="454"/>
                  </a:moveTo>
                  <a:lnTo>
                    <a:pt x="9937" y="480"/>
                  </a:lnTo>
                  <a:lnTo>
                    <a:pt x="9941" y="508"/>
                  </a:lnTo>
                  <a:lnTo>
                    <a:pt x="9946" y="536"/>
                  </a:lnTo>
                  <a:lnTo>
                    <a:pt x="9954" y="566"/>
                  </a:lnTo>
                  <a:lnTo>
                    <a:pt x="9962" y="594"/>
                  </a:lnTo>
                  <a:lnTo>
                    <a:pt x="9974" y="621"/>
                  </a:lnTo>
                  <a:lnTo>
                    <a:pt x="9988" y="646"/>
                  </a:lnTo>
                  <a:lnTo>
                    <a:pt x="10003" y="668"/>
                  </a:lnTo>
                  <a:lnTo>
                    <a:pt x="10021" y="688"/>
                  </a:lnTo>
                  <a:lnTo>
                    <a:pt x="10039" y="706"/>
                  </a:lnTo>
                  <a:lnTo>
                    <a:pt x="10060" y="720"/>
                  </a:lnTo>
                  <a:lnTo>
                    <a:pt x="10081" y="731"/>
                  </a:lnTo>
                  <a:lnTo>
                    <a:pt x="10104" y="741"/>
                  </a:lnTo>
                  <a:lnTo>
                    <a:pt x="10128" y="748"/>
                  </a:lnTo>
                  <a:lnTo>
                    <a:pt x="10153" y="752"/>
                  </a:lnTo>
                  <a:lnTo>
                    <a:pt x="10181" y="753"/>
                  </a:lnTo>
                  <a:lnTo>
                    <a:pt x="10212" y="750"/>
                  </a:lnTo>
                  <a:lnTo>
                    <a:pt x="10243" y="746"/>
                  </a:lnTo>
                  <a:lnTo>
                    <a:pt x="10271" y="736"/>
                  </a:lnTo>
                  <a:lnTo>
                    <a:pt x="10298" y="723"/>
                  </a:lnTo>
                  <a:lnTo>
                    <a:pt x="10322" y="705"/>
                  </a:lnTo>
                  <a:lnTo>
                    <a:pt x="10343" y="683"/>
                  </a:lnTo>
                  <a:lnTo>
                    <a:pt x="10362" y="658"/>
                  </a:lnTo>
                  <a:lnTo>
                    <a:pt x="10369" y="644"/>
                  </a:lnTo>
                  <a:lnTo>
                    <a:pt x="10376" y="628"/>
                  </a:lnTo>
                  <a:lnTo>
                    <a:pt x="10388" y="596"/>
                  </a:lnTo>
                  <a:lnTo>
                    <a:pt x="10397" y="561"/>
                  </a:lnTo>
                  <a:lnTo>
                    <a:pt x="10402" y="524"/>
                  </a:lnTo>
                  <a:lnTo>
                    <a:pt x="10403" y="485"/>
                  </a:lnTo>
                  <a:lnTo>
                    <a:pt x="10402" y="443"/>
                  </a:lnTo>
                  <a:lnTo>
                    <a:pt x="10396" y="404"/>
                  </a:lnTo>
                  <a:lnTo>
                    <a:pt x="10386" y="365"/>
                  </a:lnTo>
                  <a:lnTo>
                    <a:pt x="10373" y="330"/>
                  </a:lnTo>
                  <a:lnTo>
                    <a:pt x="10356" y="298"/>
                  </a:lnTo>
                  <a:lnTo>
                    <a:pt x="10336" y="270"/>
                  </a:lnTo>
                  <a:lnTo>
                    <a:pt x="10312" y="248"/>
                  </a:lnTo>
                  <a:lnTo>
                    <a:pt x="10298" y="237"/>
                  </a:lnTo>
                  <a:lnTo>
                    <a:pt x="10285" y="228"/>
                  </a:lnTo>
                  <a:lnTo>
                    <a:pt x="10256" y="215"/>
                  </a:lnTo>
                  <a:lnTo>
                    <a:pt x="10225" y="206"/>
                  </a:lnTo>
                  <a:lnTo>
                    <a:pt x="10193" y="200"/>
                  </a:lnTo>
                  <a:lnTo>
                    <a:pt x="10159" y="197"/>
                  </a:lnTo>
                  <a:lnTo>
                    <a:pt x="10110" y="202"/>
                  </a:lnTo>
                  <a:lnTo>
                    <a:pt x="10088" y="207"/>
                  </a:lnTo>
                  <a:lnTo>
                    <a:pt x="10067" y="214"/>
                  </a:lnTo>
                  <a:lnTo>
                    <a:pt x="10048" y="222"/>
                  </a:lnTo>
                  <a:lnTo>
                    <a:pt x="10028" y="233"/>
                  </a:lnTo>
                  <a:lnTo>
                    <a:pt x="10012" y="246"/>
                  </a:lnTo>
                  <a:lnTo>
                    <a:pt x="9996" y="262"/>
                  </a:lnTo>
                  <a:lnTo>
                    <a:pt x="9983" y="279"/>
                  </a:lnTo>
                  <a:lnTo>
                    <a:pt x="9970" y="298"/>
                  </a:lnTo>
                  <a:lnTo>
                    <a:pt x="9960" y="320"/>
                  </a:lnTo>
                  <a:lnTo>
                    <a:pt x="9952" y="342"/>
                  </a:lnTo>
                  <a:lnTo>
                    <a:pt x="9944" y="368"/>
                  </a:lnTo>
                  <a:lnTo>
                    <a:pt x="9941" y="394"/>
                  </a:lnTo>
                  <a:lnTo>
                    <a:pt x="9937" y="423"/>
                  </a:lnTo>
                  <a:lnTo>
                    <a:pt x="9936" y="454"/>
                  </a:lnTo>
                  <a:close/>
                  <a:moveTo>
                    <a:pt x="9848" y="482"/>
                  </a:moveTo>
                  <a:lnTo>
                    <a:pt x="9850" y="450"/>
                  </a:lnTo>
                  <a:lnTo>
                    <a:pt x="9852" y="420"/>
                  </a:lnTo>
                  <a:lnTo>
                    <a:pt x="9858" y="390"/>
                  </a:lnTo>
                  <a:lnTo>
                    <a:pt x="9866" y="363"/>
                  </a:lnTo>
                  <a:lnTo>
                    <a:pt x="9877" y="335"/>
                  </a:lnTo>
                  <a:lnTo>
                    <a:pt x="9892" y="309"/>
                  </a:lnTo>
                  <a:lnTo>
                    <a:pt x="9908" y="284"/>
                  </a:lnTo>
                  <a:lnTo>
                    <a:pt x="9929" y="260"/>
                  </a:lnTo>
                  <a:lnTo>
                    <a:pt x="9952" y="238"/>
                  </a:lnTo>
                  <a:lnTo>
                    <a:pt x="9977" y="218"/>
                  </a:lnTo>
                  <a:lnTo>
                    <a:pt x="10006" y="201"/>
                  </a:lnTo>
                  <a:lnTo>
                    <a:pt x="10036" y="186"/>
                  </a:lnTo>
                  <a:lnTo>
                    <a:pt x="10067" y="176"/>
                  </a:lnTo>
                  <a:lnTo>
                    <a:pt x="10102" y="167"/>
                  </a:lnTo>
                  <a:lnTo>
                    <a:pt x="10138" y="162"/>
                  </a:lnTo>
                  <a:lnTo>
                    <a:pt x="10176" y="161"/>
                  </a:lnTo>
                  <a:lnTo>
                    <a:pt x="10211" y="162"/>
                  </a:lnTo>
                  <a:lnTo>
                    <a:pt x="10244" y="166"/>
                  </a:lnTo>
                  <a:lnTo>
                    <a:pt x="10277" y="172"/>
                  </a:lnTo>
                  <a:lnTo>
                    <a:pt x="10307" y="180"/>
                  </a:lnTo>
                  <a:lnTo>
                    <a:pt x="10334" y="192"/>
                  </a:lnTo>
                  <a:lnTo>
                    <a:pt x="10361" y="206"/>
                  </a:lnTo>
                  <a:lnTo>
                    <a:pt x="10385" y="221"/>
                  </a:lnTo>
                  <a:lnTo>
                    <a:pt x="10408" y="240"/>
                  </a:lnTo>
                  <a:lnTo>
                    <a:pt x="10427" y="261"/>
                  </a:lnTo>
                  <a:lnTo>
                    <a:pt x="10445" y="284"/>
                  </a:lnTo>
                  <a:lnTo>
                    <a:pt x="10459" y="308"/>
                  </a:lnTo>
                  <a:lnTo>
                    <a:pt x="10471" y="334"/>
                  </a:lnTo>
                  <a:lnTo>
                    <a:pt x="10481" y="362"/>
                  </a:lnTo>
                  <a:lnTo>
                    <a:pt x="10488" y="392"/>
                  </a:lnTo>
                  <a:lnTo>
                    <a:pt x="10492" y="423"/>
                  </a:lnTo>
                  <a:lnTo>
                    <a:pt x="10493" y="456"/>
                  </a:lnTo>
                  <a:lnTo>
                    <a:pt x="10490" y="503"/>
                  </a:lnTo>
                  <a:lnTo>
                    <a:pt x="10487" y="526"/>
                  </a:lnTo>
                  <a:lnTo>
                    <a:pt x="10483" y="548"/>
                  </a:lnTo>
                  <a:lnTo>
                    <a:pt x="10470" y="590"/>
                  </a:lnTo>
                  <a:lnTo>
                    <a:pt x="10451" y="629"/>
                  </a:lnTo>
                  <a:lnTo>
                    <a:pt x="10428" y="665"/>
                  </a:lnTo>
                  <a:lnTo>
                    <a:pt x="10399" y="698"/>
                  </a:lnTo>
                  <a:lnTo>
                    <a:pt x="10384" y="712"/>
                  </a:lnTo>
                  <a:lnTo>
                    <a:pt x="10367" y="725"/>
                  </a:lnTo>
                  <a:lnTo>
                    <a:pt x="10330" y="748"/>
                  </a:lnTo>
                  <a:lnTo>
                    <a:pt x="10290" y="767"/>
                  </a:lnTo>
                  <a:lnTo>
                    <a:pt x="10247" y="780"/>
                  </a:lnTo>
                  <a:lnTo>
                    <a:pt x="10201" y="789"/>
                  </a:lnTo>
                  <a:lnTo>
                    <a:pt x="10153" y="791"/>
                  </a:lnTo>
                  <a:lnTo>
                    <a:pt x="10120" y="790"/>
                  </a:lnTo>
                  <a:lnTo>
                    <a:pt x="10087" y="785"/>
                  </a:lnTo>
                  <a:lnTo>
                    <a:pt x="10056" y="778"/>
                  </a:lnTo>
                  <a:lnTo>
                    <a:pt x="10026" y="768"/>
                  </a:lnTo>
                  <a:lnTo>
                    <a:pt x="9997" y="755"/>
                  </a:lnTo>
                  <a:lnTo>
                    <a:pt x="9972" y="738"/>
                  </a:lnTo>
                  <a:lnTo>
                    <a:pt x="9948" y="720"/>
                  </a:lnTo>
                  <a:lnTo>
                    <a:pt x="9926" y="699"/>
                  </a:lnTo>
                  <a:lnTo>
                    <a:pt x="9907" y="675"/>
                  </a:lnTo>
                  <a:lnTo>
                    <a:pt x="9890" y="648"/>
                  </a:lnTo>
                  <a:lnTo>
                    <a:pt x="9877" y="621"/>
                  </a:lnTo>
                  <a:lnTo>
                    <a:pt x="9866" y="592"/>
                  </a:lnTo>
                  <a:lnTo>
                    <a:pt x="9852" y="534"/>
                  </a:lnTo>
                  <a:lnTo>
                    <a:pt x="9850" y="507"/>
                  </a:lnTo>
                  <a:lnTo>
                    <a:pt x="9848" y="482"/>
                  </a:lnTo>
                  <a:close/>
                  <a:moveTo>
                    <a:pt x="281" y="176"/>
                  </a:moveTo>
                  <a:lnTo>
                    <a:pt x="281" y="197"/>
                  </a:lnTo>
                  <a:lnTo>
                    <a:pt x="233" y="203"/>
                  </a:lnTo>
                  <a:lnTo>
                    <a:pt x="218" y="206"/>
                  </a:lnTo>
                  <a:lnTo>
                    <a:pt x="209" y="209"/>
                  </a:lnTo>
                  <a:lnTo>
                    <a:pt x="205" y="213"/>
                  </a:lnTo>
                  <a:lnTo>
                    <a:pt x="203" y="218"/>
                  </a:lnTo>
                  <a:lnTo>
                    <a:pt x="199" y="231"/>
                  </a:lnTo>
                  <a:lnTo>
                    <a:pt x="197" y="279"/>
                  </a:lnTo>
                  <a:lnTo>
                    <a:pt x="197" y="377"/>
                  </a:lnTo>
                  <a:lnTo>
                    <a:pt x="197" y="683"/>
                  </a:lnTo>
                  <a:lnTo>
                    <a:pt x="193" y="744"/>
                  </a:lnTo>
                  <a:lnTo>
                    <a:pt x="185" y="794"/>
                  </a:lnTo>
                  <a:lnTo>
                    <a:pt x="178" y="814"/>
                  </a:lnTo>
                  <a:lnTo>
                    <a:pt x="168" y="834"/>
                  </a:lnTo>
                  <a:lnTo>
                    <a:pt x="156" y="854"/>
                  </a:lnTo>
                  <a:lnTo>
                    <a:pt x="143" y="873"/>
                  </a:lnTo>
                  <a:lnTo>
                    <a:pt x="127" y="890"/>
                  </a:lnTo>
                  <a:lnTo>
                    <a:pt x="113" y="904"/>
                  </a:lnTo>
                  <a:lnTo>
                    <a:pt x="97" y="917"/>
                  </a:lnTo>
                  <a:lnTo>
                    <a:pt x="80" y="927"/>
                  </a:lnTo>
                  <a:lnTo>
                    <a:pt x="65" y="934"/>
                  </a:lnTo>
                  <a:lnTo>
                    <a:pt x="49" y="940"/>
                  </a:lnTo>
                  <a:lnTo>
                    <a:pt x="34" y="944"/>
                  </a:lnTo>
                  <a:lnTo>
                    <a:pt x="18" y="945"/>
                  </a:lnTo>
                  <a:lnTo>
                    <a:pt x="0" y="942"/>
                  </a:lnTo>
                  <a:lnTo>
                    <a:pt x="1" y="909"/>
                  </a:lnTo>
                  <a:lnTo>
                    <a:pt x="0" y="876"/>
                  </a:lnTo>
                  <a:lnTo>
                    <a:pt x="8" y="872"/>
                  </a:lnTo>
                  <a:lnTo>
                    <a:pt x="19" y="879"/>
                  </a:lnTo>
                  <a:lnTo>
                    <a:pt x="30" y="884"/>
                  </a:lnTo>
                  <a:lnTo>
                    <a:pt x="54" y="887"/>
                  </a:lnTo>
                  <a:lnTo>
                    <a:pt x="73" y="885"/>
                  </a:lnTo>
                  <a:lnTo>
                    <a:pt x="89" y="880"/>
                  </a:lnTo>
                  <a:lnTo>
                    <a:pt x="100" y="870"/>
                  </a:lnTo>
                  <a:lnTo>
                    <a:pt x="104" y="864"/>
                  </a:lnTo>
                  <a:lnTo>
                    <a:pt x="107" y="858"/>
                  </a:lnTo>
                  <a:lnTo>
                    <a:pt x="112" y="839"/>
                  </a:lnTo>
                  <a:lnTo>
                    <a:pt x="114" y="809"/>
                  </a:lnTo>
                  <a:lnTo>
                    <a:pt x="115" y="748"/>
                  </a:lnTo>
                  <a:lnTo>
                    <a:pt x="115" y="377"/>
                  </a:lnTo>
                  <a:lnTo>
                    <a:pt x="114" y="294"/>
                  </a:lnTo>
                  <a:lnTo>
                    <a:pt x="114" y="254"/>
                  </a:lnTo>
                  <a:lnTo>
                    <a:pt x="112" y="232"/>
                  </a:lnTo>
                  <a:lnTo>
                    <a:pt x="109" y="220"/>
                  </a:lnTo>
                  <a:lnTo>
                    <a:pt x="106" y="213"/>
                  </a:lnTo>
                  <a:lnTo>
                    <a:pt x="100" y="208"/>
                  </a:lnTo>
                  <a:lnTo>
                    <a:pt x="90" y="206"/>
                  </a:lnTo>
                  <a:lnTo>
                    <a:pt x="71" y="202"/>
                  </a:lnTo>
                  <a:lnTo>
                    <a:pt x="34" y="201"/>
                  </a:lnTo>
                  <a:lnTo>
                    <a:pt x="30" y="176"/>
                  </a:lnTo>
                  <a:lnTo>
                    <a:pt x="156" y="177"/>
                  </a:lnTo>
                  <a:lnTo>
                    <a:pt x="278" y="173"/>
                  </a:lnTo>
                  <a:lnTo>
                    <a:pt x="281" y="176"/>
                  </a:lnTo>
                  <a:close/>
                  <a:moveTo>
                    <a:pt x="307" y="213"/>
                  </a:moveTo>
                  <a:lnTo>
                    <a:pt x="304" y="209"/>
                  </a:lnTo>
                  <a:lnTo>
                    <a:pt x="304" y="191"/>
                  </a:lnTo>
                  <a:lnTo>
                    <a:pt x="307" y="188"/>
                  </a:lnTo>
                  <a:lnTo>
                    <a:pt x="428" y="167"/>
                  </a:lnTo>
                  <a:lnTo>
                    <a:pt x="440" y="178"/>
                  </a:lnTo>
                  <a:lnTo>
                    <a:pt x="454" y="190"/>
                  </a:lnTo>
                  <a:lnTo>
                    <a:pt x="468" y="209"/>
                  </a:lnTo>
                  <a:lnTo>
                    <a:pt x="488" y="242"/>
                  </a:lnTo>
                  <a:lnTo>
                    <a:pt x="548" y="345"/>
                  </a:lnTo>
                  <a:lnTo>
                    <a:pt x="619" y="479"/>
                  </a:lnTo>
                  <a:lnTo>
                    <a:pt x="662" y="410"/>
                  </a:lnTo>
                  <a:lnTo>
                    <a:pt x="712" y="328"/>
                  </a:lnTo>
                  <a:lnTo>
                    <a:pt x="802" y="173"/>
                  </a:lnTo>
                  <a:lnTo>
                    <a:pt x="834" y="174"/>
                  </a:lnTo>
                  <a:lnTo>
                    <a:pt x="864" y="173"/>
                  </a:lnTo>
                  <a:lnTo>
                    <a:pt x="868" y="184"/>
                  </a:lnTo>
                  <a:lnTo>
                    <a:pt x="840" y="218"/>
                  </a:lnTo>
                  <a:lnTo>
                    <a:pt x="802" y="269"/>
                  </a:lnTo>
                  <a:lnTo>
                    <a:pt x="734" y="366"/>
                  </a:lnTo>
                  <a:lnTo>
                    <a:pt x="680" y="453"/>
                  </a:lnTo>
                  <a:lnTo>
                    <a:pt x="655" y="496"/>
                  </a:lnTo>
                  <a:lnTo>
                    <a:pt x="646" y="516"/>
                  </a:lnTo>
                  <a:lnTo>
                    <a:pt x="643" y="528"/>
                  </a:lnTo>
                  <a:lnTo>
                    <a:pt x="642" y="542"/>
                  </a:lnTo>
                  <a:lnTo>
                    <a:pt x="642" y="604"/>
                  </a:lnTo>
                  <a:lnTo>
                    <a:pt x="643" y="669"/>
                  </a:lnTo>
                  <a:lnTo>
                    <a:pt x="646" y="720"/>
                  </a:lnTo>
                  <a:lnTo>
                    <a:pt x="648" y="732"/>
                  </a:lnTo>
                  <a:lnTo>
                    <a:pt x="652" y="740"/>
                  </a:lnTo>
                  <a:lnTo>
                    <a:pt x="658" y="743"/>
                  </a:lnTo>
                  <a:lnTo>
                    <a:pt x="667" y="747"/>
                  </a:lnTo>
                  <a:lnTo>
                    <a:pt x="688" y="749"/>
                  </a:lnTo>
                  <a:lnTo>
                    <a:pt x="724" y="752"/>
                  </a:lnTo>
                  <a:lnTo>
                    <a:pt x="727" y="776"/>
                  </a:lnTo>
                  <a:lnTo>
                    <a:pt x="649" y="776"/>
                  </a:lnTo>
                  <a:lnTo>
                    <a:pt x="601" y="776"/>
                  </a:lnTo>
                  <a:lnTo>
                    <a:pt x="480" y="779"/>
                  </a:lnTo>
                  <a:lnTo>
                    <a:pt x="476" y="754"/>
                  </a:lnTo>
                  <a:lnTo>
                    <a:pt x="512" y="749"/>
                  </a:lnTo>
                  <a:lnTo>
                    <a:pt x="533" y="747"/>
                  </a:lnTo>
                  <a:lnTo>
                    <a:pt x="544" y="744"/>
                  </a:lnTo>
                  <a:lnTo>
                    <a:pt x="551" y="741"/>
                  </a:lnTo>
                  <a:lnTo>
                    <a:pt x="557" y="725"/>
                  </a:lnTo>
                  <a:lnTo>
                    <a:pt x="560" y="677"/>
                  </a:lnTo>
                  <a:lnTo>
                    <a:pt x="562" y="604"/>
                  </a:lnTo>
                  <a:lnTo>
                    <a:pt x="562" y="522"/>
                  </a:lnTo>
                  <a:lnTo>
                    <a:pt x="541" y="484"/>
                  </a:lnTo>
                  <a:lnTo>
                    <a:pt x="498" y="412"/>
                  </a:lnTo>
                  <a:lnTo>
                    <a:pt x="461" y="352"/>
                  </a:lnTo>
                  <a:lnTo>
                    <a:pt x="416" y="284"/>
                  </a:lnTo>
                  <a:lnTo>
                    <a:pt x="392" y="251"/>
                  </a:lnTo>
                  <a:lnTo>
                    <a:pt x="374" y="232"/>
                  </a:lnTo>
                  <a:lnTo>
                    <a:pt x="361" y="221"/>
                  </a:lnTo>
                  <a:lnTo>
                    <a:pt x="350" y="215"/>
                  </a:lnTo>
                  <a:lnTo>
                    <a:pt x="336" y="214"/>
                  </a:lnTo>
                  <a:lnTo>
                    <a:pt x="307" y="213"/>
                  </a:lnTo>
                  <a:close/>
                  <a:moveTo>
                    <a:pt x="1176" y="783"/>
                  </a:moveTo>
                  <a:lnTo>
                    <a:pt x="1123" y="640"/>
                  </a:lnTo>
                  <a:lnTo>
                    <a:pt x="978" y="281"/>
                  </a:lnTo>
                  <a:lnTo>
                    <a:pt x="958" y="233"/>
                  </a:lnTo>
                  <a:lnTo>
                    <a:pt x="947" y="212"/>
                  </a:lnTo>
                  <a:lnTo>
                    <a:pt x="931" y="204"/>
                  </a:lnTo>
                  <a:lnTo>
                    <a:pt x="896" y="201"/>
                  </a:lnTo>
                  <a:lnTo>
                    <a:pt x="893" y="196"/>
                  </a:lnTo>
                  <a:lnTo>
                    <a:pt x="893" y="177"/>
                  </a:lnTo>
                  <a:lnTo>
                    <a:pt x="896" y="173"/>
                  </a:lnTo>
                  <a:lnTo>
                    <a:pt x="1007" y="177"/>
                  </a:lnTo>
                  <a:lnTo>
                    <a:pt x="1120" y="173"/>
                  </a:lnTo>
                  <a:lnTo>
                    <a:pt x="1123" y="200"/>
                  </a:lnTo>
                  <a:lnTo>
                    <a:pt x="1058" y="207"/>
                  </a:lnTo>
                  <a:lnTo>
                    <a:pt x="1051" y="212"/>
                  </a:lnTo>
                  <a:lnTo>
                    <a:pt x="1049" y="219"/>
                  </a:lnTo>
                  <a:lnTo>
                    <a:pt x="1062" y="264"/>
                  </a:lnTo>
                  <a:lnTo>
                    <a:pt x="1086" y="332"/>
                  </a:lnTo>
                  <a:lnTo>
                    <a:pt x="1219" y="669"/>
                  </a:lnTo>
                  <a:lnTo>
                    <a:pt x="1331" y="389"/>
                  </a:lnTo>
                  <a:lnTo>
                    <a:pt x="1364" y="298"/>
                  </a:lnTo>
                  <a:lnTo>
                    <a:pt x="1381" y="246"/>
                  </a:lnTo>
                  <a:lnTo>
                    <a:pt x="1387" y="221"/>
                  </a:lnTo>
                  <a:lnTo>
                    <a:pt x="1384" y="213"/>
                  </a:lnTo>
                  <a:lnTo>
                    <a:pt x="1381" y="209"/>
                  </a:lnTo>
                  <a:lnTo>
                    <a:pt x="1376" y="208"/>
                  </a:lnTo>
                  <a:lnTo>
                    <a:pt x="1355" y="204"/>
                  </a:lnTo>
                  <a:lnTo>
                    <a:pt x="1314" y="201"/>
                  </a:lnTo>
                  <a:lnTo>
                    <a:pt x="1310" y="197"/>
                  </a:lnTo>
                  <a:lnTo>
                    <a:pt x="1310" y="177"/>
                  </a:lnTo>
                  <a:lnTo>
                    <a:pt x="1314" y="173"/>
                  </a:lnTo>
                  <a:lnTo>
                    <a:pt x="1409" y="177"/>
                  </a:lnTo>
                  <a:lnTo>
                    <a:pt x="1495" y="173"/>
                  </a:lnTo>
                  <a:lnTo>
                    <a:pt x="1499" y="197"/>
                  </a:lnTo>
                  <a:lnTo>
                    <a:pt x="1471" y="202"/>
                  </a:lnTo>
                  <a:lnTo>
                    <a:pt x="1458" y="206"/>
                  </a:lnTo>
                  <a:lnTo>
                    <a:pt x="1452" y="210"/>
                  </a:lnTo>
                  <a:lnTo>
                    <a:pt x="1446" y="219"/>
                  </a:lnTo>
                  <a:lnTo>
                    <a:pt x="1416" y="286"/>
                  </a:lnTo>
                  <a:lnTo>
                    <a:pt x="1283" y="612"/>
                  </a:lnTo>
                  <a:lnTo>
                    <a:pt x="1244" y="710"/>
                  </a:lnTo>
                  <a:lnTo>
                    <a:pt x="1219" y="783"/>
                  </a:lnTo>
                  <a:lnTo>
                    <a:pt x="1176" y="783"/>
                  </a:lnTo>
                  <a:close/>
                  <a:moveTo>
                    <a:pt x="1428" y="779"/>
                  </a:moveTo>
                  <a:lnTo>
                    <a:pt x="1423" y="776"/>
                  </a:lnTo>
                  <a:lnTo>
                    <a:pt x="1423" y="753"/>
                  </a:lnTo>
                  <a:lnTo>
                    <a:pt x="1428" y="749"/>
                  </a:lnTo>
                  <a:lnTo>
                    <a:pt x="1453" y="749"/>
                  </a:lnTo>
                  <a:lnTo>
                    <a:pt x="1468" y="747"/>
                  </a:lnTo>
                  <a:lnTo>
                    <a:pt x="1476" y="742"/>
                  </a:lnTo>
                  <a:lnTo>
                    <a:pt x="1483" y="736"/>
                  </a:lnTo>
                  <a:lnTo>
                    <a:pt x="1494" y="718"/>
                  </a:lnTo>
                  <a:lnTo>
                    <a:pt x="1512" y="681"/>
                  </a:lnTo>
                  <a:lnTo>
                    <a:pt x="1556" y="584"/>
                  </a:lnTo>
                  <a:lnTo>
                    <a:pt x="1673" y="321"/>
                  </a:lnTo>
                  <a:lnTo>
                    <a:pt x="1738" y="167"/>
                  </a:lnTo>
                  <a:lnTo>
                    <a:pt x="1765" y="167"/>
                  </a:lnTo>
                  <a:lnTo>
                    <a:pt x="1948" y="594"/>
                  </a:lnTo>
                  <a:lnTo>
                    <a:pt x="1972" y="652"/>
                  </a:lnTo>
                  <a:lnTo>
                    <a:pt x="1997" y="705"/>
                  </a:lnTo>
                  <a:lnTo>
                    <a:pt x="2016" y="738"/>
                  </a:lnTo>
                  <a:lnTo>
                    <a:pt x="2029" y="747"/>
                  </a:lnTo>
                  <a:lnTo>
                    <a:pt x="2041" y="749"/>
                  </a:lnTo>
                  <a:lnTo>
                    <a:pt x="2064" y="749"/>
                  </a:lnTo>
                  <a:lnTo>
                    <a:pt x="2068" y="776"/>
                  </a:lnTo>
                  <a:lnTo>
                    <a:pt x="1982" y="774"/>
                  </a:lnTo>
                  <a:lnTo>
                    <a:pt x="1841" y="779"/>
                  </a:lnTo>
                  <a:lnTo>
                    <a:pt x="1837" y="753"/>
                  </a:lnTo>
                  <a:lnTo>
                    <a:pt x="1879" y="749"/>
                  </a:lnTo>
                  <a:lnTo>
                    <a:pt x="1901" y="746"/>
                  </a:lnTo>
                  <a:lnTo>
                    <a:pt x="1906" y="743"/>
                  </a:lnTo>
                  <a:lnTo>
                    <a:pt x="1909" y="741"/>
                  </a:lnTo>
                  <a:lnTo>
                    <a:pt x="1912" y="736"/>
                  </a:lnTo>
                  <a:lnTo>
                    <a:pt x="1913" y="731"/>
                  </a:lnTo>
                  <a:lnTo>
                    <a:pt x="1912" y="720"/>
                  </a:lnTo>
                  <a:lnTo>
                    <a:pt x="1907" y="706"/>
                  </a:lnTo>
                  <a:lnTo>
                    <a:pt x="1854" y="576"/>
                  </a:lnTo>
                  <a:lnTo>
                    <a:pt x="1608" y="576"/>
                  </a:lnTo>
                  <a:lnTo>
                    <a:pt x="1561" y="686"/>
                  </a:lnTo>
                  <a:lnTo>
                    <a:pt x="1552" y="711"/>
                  </a:lnTo>
                  <a:lnTo>
                    <a:pt x="1549" y="729"/>
                  </a:lnTo>
                  <a:lnTo>
                    <a:pt x="1552" y="737"/>
                  </a:lnTo>
                  <a:lnTo>
                    <a:pt x="1560" y="744"/>
                  </a:lnTo>
                  <a:lnTo>
                    <a:pt x="1568" y="747"/>
                  </a:lnTo>
                  <a:lnTo>
                    <a:pt x="1580" y="748"/>
                  </a:lnTo>
                  <a:lnTo>
                    <a:pt x="1618" y="749"/>
                  </a:lnTo>
                  <a:lnTo>
                    <a:pt x="1622" y="753"/>
                  </a:lnTo>
                  <a:lnTo>
                    <a:pt x="1622" y="776"/>
                  </a:lnTo>
                  <a:lnTo>
                    <a:pt x="1523" y="776"/>
                  </a:lnTo>
                  <a:lnTo>
                    <a:pt x="1428" y="779"/>
                  </a:lnTo>
                  <a:close/>
                  <a:moveTo>
                    <a:pt x="1622" y="539"/>
                  </a:moveTo>
                  <a:lnTo>
                    <a:pt x="1837" y="539"/>
                  </a:lnTo>
                  <a:lnTo>
                    <a:pt x="1730" y="282"/>
                  </a:lnTo>
                  <a:lnTo>
                    <a:pt x="1622" y="539"/>
                  </a:lnTo>
                  <a:close/>
                  <a:moveTo>
                    <a:pt x="1642" y="96"/>
                  </a:moveTo>
                  <a:lnTo>
                    <a:pt x="1632" y="95"/>
                  </a:lnTo>
                  <a:lnTo>
                    <a:pt x="1622" y="93"/>
                  </a:lnTo>
                  <a:lnTo>
                    <a:pt x="1614" y="88"/>
                  </a:lnTo>
                  <a:lnTo>
                    <a:pt x="1607" y="82"/>
                  </a:lnTo>
                  <a:lnTo>
                    <a:pt x="1601" y="75"/>
                  </a:lnTo>
                  <a:lnTo>
                    <a:pt x="1596" y="66"/>
                  </a:lnTo>
                  <a:lnTo>
                    <a:pt x="1592" y="48"/>
                  </a:lnTo>
                  <a:lnTo>
                    <a:pt x="1594" y="39"/>
                  </a:lnTo>
                  <a:lnTo>
                    <a:pt x="1596" y="29"/>
                  </a:lnTo>
                  <a:lnTo>
                    <a:pt x="1601" y="22"/>
                  </a:lnTo>
                  <a:lnTo>
                    <a:pt x="1607" y="14"/>
                  </a:lnTo>
                  <a:lnTo>
                    <a:pt x="1614" y="8"/>
                  </a:lnTo>
                  <a:lnTo>
                    <a:pt x="1622" y="4"/>
                  </a:lnTo>
                  <a:lnTo>
                    <a:pt x="1642" y="0"/>
                  </a:lnTo>
                  <a:lnTo>
                    <a:pt x="1651" y="0"/>
                  </a:lnTo>
                  <a:lnTo>
                    <a:pt x="1660" y="4"/>
                  </a:lnTo>
                  <a:lnTo>
                    <a:pt x="1668" y="8"/>
                  </a:lnTo>
                  <a:lnTo>
                    <a:pt x="1675" y="14"/>
                  </a:lnTo>
                  <a:lnTo>
                    <a:pt x="1681" y="22"/>
                  </a:lnTo>
                  <a:lnTo>
                    <a:pt x="1686" y="29"/>
                  </a:lnTo>
                  <a:lnTo>
                    <a:pt x="1688" y="48"/>
                  </a:lnTo>
                  <a:lnTo>
                    <a:pt x="1688" y="58"/>
                  </a:lnTo>
                  <a:lnTo>
                    <a:pt x="1686" y="66"/>
                  </a:lnTo>
                  <a:lnTo>
                    <a:pt x="1681" y="75"/>
                  </a:lnTo>
                  <a:lnTo>
                    <a:pt x="1675" y="82"/>
                  </a:lnTo>
                  <a:lnTo>
                    <a:pt x="1668" y="88"/>
                  </a:lnTo>
                  <a:lnTo>
                    <a:pt x="1660" y="93"/>
                  </a:lnTo>
                  <a:lnTo>
                    <a:pt x="1642" y="96"/>
                  </a:lnTo>
                  <a:close/>
                  <a:moveTo>
                    <a:pt x="1852" y="96"/>
                  </a:moveTo>
                  <a:lnTo>
                    <a:pt x="1842" y="95"/>
                  </a:lnTo>
                  <a:lnTo>
                    <a:pt x="1832" y="93"/>
                  </a:lnTo>
                  <a:lnTo>
                    <a:pt x="1824" y="88"/>
                  </a:lnTo>
                  <a:lnTo>
                    <a:pt x="1817" y="82"/>
                  </a:lnTo>
                  <a:lnTo>
                    <a:pt x="1811" y="75"/>
                  </a:lnTo>
                  <a:lnTo>
                    <a:pt x="1807" y="66"/>
                  </a:lnTo>
                  <a:lnTo>
                    <a:pt x="1804" y="48"/>
                  </a:lnTo>
                  <a:lnTo>
                    <a:pt x="1804" y="39"/>
                  </a:lnTo>
                  <a:lnTo>
                    <a:pt x="1807" y="29"/>
                  </a:lnTo>
                  <a:lnTo>
                    <a:pt x="1811" y="22"/>
                  </a:lnTo>
                  <a:lnTo>
                    <a:pt x="1817" y="14"/>
                  </a:lnTo>
                  <a:lnTo>
                    <a:pt x="1824" y="8"/>
                  </a:lnTo>
                  <a:lnTo>
                    <a:pt x="1832" y="4"/>
                  </a:lnTo>
                  <a:lnTo>
                    <a:pt x="1852" y="0"/>
                  </a:lnTo>
                  <a:lnTo>
                    <a:pt x="1861" y="0"/>
                  </a:lnTo>
                  <a:lnTo>
                    <a:pt x="1870" y="4"/>
                  </a:lnTo>
                  <a:lnTo>
                    <a:pt x="1878" y="8"/>
                  </a:lnTo>
                  <a:lnTo>
                    <a:pt x="1885" y="14"/>
                  </a:lnTo>
                  <a:lnTo>
                    <a:pt x="1891" y="22"/>
                  </a:lnTo>
                  <a:lnTo>
                    <a:pt x="1896" y="29"/>
                  </a:lnTo>
                  <a:lnTo>
                    <a:pt x="1898" y="48"/>
                  </a:lnTo>
                  <a:lnTo>
                    <a:pt x="1898" y="58"/>
                  </a:lnTo>
                  <a:lnTo>
                    <a:pt x="1896" y="66"/>
                  </a:lnTo>
                  <a:lnTo>
                    <a:pt x="1891" y="75"/>
                  </a:lnTo>
                  <a:lnTo>
                    <a:pt x="1885" y="82"/>
                  </a:lnTo>
                  <a:lnTo>
                    <a:pt x="1878" y="88"/>
                  </a:lnTo>
                  <a:lnTo>
                    <a:pt x="1870" y="93"/>
                  </a:lnTo>
                  <a:lnTo>
                    <a:pt x="1852" y="96"/>
                  </a:lnTo>
                  <a:close/>
                  <a:moveTo>
                    <a:pt x="2122" y="629"/>
                  </a:moveTo>
                  <a:lnTo>
                    <a:pt x="2146" y="626"/>
                  </a:lnTo>
                  <a:lnTo>
                    <a:pt x="2152" y="672"/>
                  </a:lnTo>
                  <a:lnTo>
                    <a:pt x="2155" y="695"/>
                  </a:lnTo>
                  <a:lnTo>
                    <a:pt x="2162" y="708"/>
                  </a:lnTo>
                  <a:lnTo>
                    <a:pt x="2178" y="720"/>
                  </a:lnTo>
                  <a:lnTo>
                    <a:pt x="2189" y="728"/>
                  </a:lnTo>
                  <a:lnTo>
                    <a:pt x="2201" y="734"/>
                  </a:lnTo>
                  <a:lnTo>
                    <a:pt x="2230" y="743"/>
                  </a:lnTo>
                  <a:lnTo>
                    <a:pt x="2262" y="749"/>
                  </a:lnTo>
                  <a:lnTo>
                    <a:pt x="2294" y="752"/>
                  </a:lnTo>
                  <a:lnTo>
                    <a:pt x="2316" y="750"/>
                  </a:lnTo>
                  <a:lnTo>
                    <a:pt x="2338" y="747"/>
                  </a:lnTo>
                  <a:lnTo>
                    <a:pt x="2357" y="742"/>
                  </a:lnTo>
                  <a:lnTo>
                    <a:pt x="2376" y="735"/>
                  </a:lnTo>
                  <a:lnTo>
                    <a:pt x="2393" y="725"/>
                  </a:lnTo>
                  <a:lnTo>
                    <a:pt x="2407" y="714"/>
                  </a:lnTo>
                  <a:lnTo>
                    <a:pt x="2420" y="701"/>
                  </a:lnTo>
                  <a:lnTo>
                    <a:pt x="2431" y="686"/>
                  </a:lnTo>
                  <a:lnTo>
                    <a:pt x="2441" y="670"/>
                  </a:lnTo>
                  <a:lnTo>
                    <a:pt x="2447" y="652"/>
                  </a:lnTo>
                  <a:lnTo>
                    <a:pt x="2450" y="633"/>
                  </a:lnTo>
                  <a:lnTo>
                    <a:pt x="2452" y="614"/>
                  </a:lnTo>
                  <a:lnTo>
                    <a:pt x="2449" y="587"/>
                  </a:lnTo>
                  <a:lnTo>
                    <a:pt x="2447" y="575"/>
                  </a:lnTo>
                  <a:lnTo>
                    <a:pt x="2442" y="564"/>
                  </a:lnTo>
                  <a:lnTo>
                    <a:pt x="2431" y="546"/>
                  </a:lnTo>
                  <a:lnTo>
                    <a:pt x="2424" y="538"/>
                  </a:lnTo>
                  <a:lnTo>
                    <a:pt x="2416" y="531"/>
                  </a:lnTo>
                  <a:lnTo>
                    <a:pt x="2396" y="520"/>
                  </a:lnTo>
                  <a:lnTo>
                    <a:pt x="2387" y="516"/>
                  </a:lnTo>
                  <a:lnTo>
                    <a:pt x="2376" y="513"/>
                  </a:lnTo>
                  <a:lnTo>
                    <a:pt x="2310" y="500"/>
                  </a:lnTo>
                  <a:lnTo>
                    <a:pt x="2243" y="486"/>
                  </a:lnTo>
                  <a:lnTo>
                    <a:pt x="2219" y="479"/>
                  </a:lnTo>
                  <a:lnTo>
                    <a:pt x="2195" y="470"/>
                  </a:lnTo>
                  <a:lnTo>
                    <a:pt x="2173" y="456"/>
                  </a:lnTo>
                  <a:lnTo>
                    <a:pt x="2155" y="441"/>
                  </a:lnTo>
                  <a:lnTo>
                    <a:pt x="2141" y="420"/>
                  </a:lnTo>
                  <a:lnTo>
                    <a:pt x="2135" y="410"/>
                  </a:lnTo>
                  <a:lnTo>
                    <a:pt x="2130" y="398"/>
                  </a:lnTo>
                  <a:lnTo>
                    <a:pt x="2123" y="370"/>
                  </a:lnTo>
                  <a:lnTo>
                    <a:pt x="2120" y="342"/>
                  </a:lnTo>
                  <a:lnTo>
                    <a:pt x="2122" y="322"/>
                  </a:lnTo>
                  <a:lnTo>
                    <a:pt x="2124" y="304"/>
                  </a:lnTo>
                  <a:lnTo>
                    <a:pt x="2128" y="286"/>
                  </a:lnTo>
                  <a:lnTo>
                    <a:pt x="2134" y="269"/>
                  </a:lnTo>
                  <a:lnTo>
                    <a:pt x="2152" y="238"/>
                  </a:lnTo>
                  <a:lnTo>
                    <a:pt x="2176" y="212"/>
                  </a:lnTo>
                  <a:lnTo>
                    <a:pt x="2206" y="189"/>
                  </a:lnTo>
                  <a:lnTo>
                    <a:pt x="2222" y="180"/>
                  </a:lnTo>
                  <a:lnTo>
                    <a:pt x="2240" y="173"/>
                  </a:lnTo>
                  <a:lnTo>
                    <a:pt x="2260" y="167"/>
                  </a:lnTo>
                  <a:lnTo>
                    <a:pt x="2280" y="164"/>
                  </a:lnTo>
                  <a:lnTo>
                    <a:pt x="2324" y="160"/>
                  </a:lnTo>
                  <a:lnTo>
                    <a:pt x="2363" y="162"/>
                  </a:lnTo>
                  <a:lnTo>
                    <a:pt x="2405" y="170"/>
                  </a:lnTo>
                  <a:lnTo>
                    <a:pt x="2447" y="180"/>
                  </a:lnTo>
                  <a:lnTo>
                    <a:pt x="2484" y="196"/>
                  </a:lnTo>
                  <a:lnTo>
                    <a:pt x="2488" y="202"/>
                  </a:lnTo>
                  <a:lnTo>
                    <a:pt x="2483" y="224"/>
                  </a:lnTo>
                  <a:lnTo>
                    <a:pt x="2480" y="249"/>
                  </a:lnTo>
                  <a:lnTo>
                    <a:pt x="2478" y="279"/>
                  </a:lnTo>
                  <a:lnTo>
                    <a:pt x="2476" y="314"/>
                  </a:lnTo>
                  <a:lnTo>
                    <a:pt x="2472" y="317"/>
                  </a:lnTo>
                  <a:lnTo>
                    <a:pt x="2450" y="317"/>
                  </a:lnTo>
                  <a:lnTo>
                    <a:pt x="2444" y="249"/>
                  </a:lnTo>
                  <a:lnTo>
                    <a:pt x="2441" y="243"/>
                  </a:lnTo>
                  <a:lnTo>
                    <a:pt x="2434" y="234"/>
                  </a:lnTo>
                  <a:lnTo>
                    <a:pt x="2422" y="226"/>
                  </a:lnTo>
                  <a:lnTo>
                    <a:pt x="2405" y="216"/>
                  </a:lnTo>
                  <a:lnTo>
                    <a:pt x="2387" y="208"/>
                  </a:lnTo>
                  <a:lnTo>
                    <a:pt x="2366" y="202"/>
                  </a:lnTo>
                  <a:lnTo>
                    <a:pt x="2346" y="198"/>
                  </a:lnTo>
                  <a:lnTo>
                    <a:pt x="2324" y="197"/>
                  </a:lnTo>
                  <a:lnTo>
                    <a:pt x="2290" y="201"/>
                  </a:lnTo>
                  <a:lnTo>
                    <a:pt x="2257" y="212"/>
                  </a:lnTo>
                  <a:lnTo>
                    <a:pt x="2242" y="220"/>
                  </a:lnTo>
                  <a:lnTo>
                    <a:pt x="2230" y="230"/>
                  </a:lnTo>
                  <a:lnTo>
                    <a:pt x="2219" y="243"/>
                  </a:lnTo>
                  <a:lnTo>
                    <a:pt x="2209" y="257"/>
                  </a:lnTo>
                  <a:lnTo>
                    <a:pt x="2202" y="273"/>
                  </a:lnTo>
                  <a:lnTo>
                    <a:pt x="2197" y="288"/>
                  </a:lnTo>
                  <a:lnTo>
                    <a:pt x="2194" y="321"/>
                  </a:lnTo>
                  <a:lnTo>
                    <a:pt x="2196" y="345"/>
                  </a:lnTo>
                  <a:lnTo>
                    <a:pt x="2198" y="354"/>
                  </a:lnTo>
                  <a:lnTo>
                    <a:pt x="2203" y="365"/>
                  </a:lnTo>
                  <a:lnTo>
                    <a:pt x="2214" y="382"/>
                  </a:lnTo>
                  <a:lnTo>
                    <a:pt x="2221" y="389"/>
                  </a:lnTo>
                  <a:lnTo>
                    <a:pt x="2228" y="395"/>
                  </a:lnTo>
                  <a:lnTo>
                    <a:pt x="2245" y="406"/>
                  </a:lnTo>
                  <a:lnTo>
                    <a:pt x="2264" y="412"/>
                  </a:lnTo>
                  <a:lnTo>
                    <a:pt x="2293" y="419"/>
                  </a:lnTo>
                  <a:lnTo>
                    <a:pt x="2340" y="426"/>
                  </a:lnTo>
                  <a:lnTo>
                    <a:pt x="2375" y="432"/>
                  </a:lnTo>
                  <a:lnTo>
                    <a:pt x="2405" y="438"/>
                  </a:lnTo>
                  <a:lnTo>
                    <a:pt x="2430" y="444"/>
                  </a:lnTo>
                  <a:lnTo>
                    <a:pt x="2450" y="452"/>
                  </a:lnTo>
                  <a:lnTo>
                    <a:pt x="2466" y="461"/>
                  </a:lnTo>
                  <a:lnTo>
                    <a:pt x="2480" y="472"/>
                  </a:lnTo>
                  <a:lnTo>
                    <a:pt x="2494" y="485"/>
                  </a:lnTo>
                  <a:lnTo>
                    <a:pt x="2504" y="500"/>
                  </a:lnTo>
                  <a:lnTo>
                    <a:pt x="2514" y="518"/>
                  </a:lnTo>
                  <a:lnTo>
                    <a:pt x="2520" y="536"/>
                  </a:lnTo>
                  <a:lnTo>
                    <a:pt x="2525" y="557"/>
                  </a:lnTo>
                  <a:lnTo>
                    <a:pt x="2526" y="579"/>
                  </a:lnTo>
                  <a:lnTo>
                    <a:pt x="2525" y="602"/>
                  </a:lnTo>
                  <a:lnTo>
                    <a:pt x="2521" y="623"/>
                  </a:lnTo>
                  <a:lnTo>
                    <a:pt x="2515" y="644"/>
                  </a:lnTo>
                  <a:lnTo>
                    <a:pt x="2507" y="663"/>
                  </a:lnTo>
                  <a:lnTo>
                    <a:pt x="2497" y="681"/>
                  </a:lnTo>
                  <a:lnTo>
                    <a:pt x="2484" y="699"/>
                  </a:lnTo>
                  <a:lnTo>
                    <a:pt x="2452" y="730"/>
                  </a:lnTo>
                  <a:lnTo>
                    <a:pt x="2432" y="744"/>
                  </a:lnTo>
                  <a:lnTo>
                    <a:pt x="2413" y="756"/>
                  </a:lnTo>
                  <a:lnTo>
                    <a:pt x="2392" y="767"/>
                  </a:lnTo>
                  <a:lnTo>
                    <a:pt x="2370" y="776"/>
                  </a:lnTo>
                  <a:lnTo>
                    <a:pt x="2347" y="783"/>
                  </a:lnTo>
                  <a:lnTo>
                    <a:pt x="2323" y="788"/>
                  </a:lnTo>
                  <a:lnTo>
                    <a:pt x="2273" y="791"/>
                  </a:lnTo>
                  <a:lnTo>
                    <a:pt x="2230" y="789"/>
                  </a:lnTo>
                  <a:lnTo>
                    <a:pt x="2190" y="783"/>
                  </a:lnTo>
                  <a:lnTo>
                    <a:pt x="2153" y="773"/>
                  </a:lnTo>
                  <a:lnTo>
                    <a:pt x="2118" y="760"/>
                  </a:lnTo>
                  <a:lnTo>
                    <a:pt x="2116" y="754"/>
                  </a:lnTo>
                  <a:lnTo>
                    <a:pt x="2119" y="710"/>
                  </a:lnTo>
                  <a:lnTo>
                    <a:pt x="2122" y="629"/>
                  </a:lnTo>
                  <a:close/>
                  <a:moveTo>
                    <a:pt x="2734" y="467"/>
                  </a:moveTo>
                  <a:lnTo>
                    <a:pt x="2888" y="322"/>
                  </a:lnTo>
                  <a:lnTo>
                    <a:pt x="2966" y="244"/>
                  </a:lnTo>
                  <a:lnTo>
                    <a:pt x="3004" y="204"/>
                  </a:lnTo>
                  <a:lnTo>
                    <a:pt x="3004" y="177"/>
                  </a:lnTo>
                  <a:lnTo>
                    <a:pt x="3008" y="173"/>
                  </a:lnTo>
                  <a:lnTo>
                    <a:pt x="3079" y="174"/>
                  </a:lnTo>
                  <a:lnTo>
                    <a:pt x="3146" y="173"/>
                  </a:lnTo>
                  <a:lnTo>
                    <a:pt x="3150" y="177"/>
                  </a:lnTo>
                  <a:lnTo>
                    <a:pt x="3150" y="197"/>
                  </a:lnTo>
                  <a:lnTo>
                    <a:pt x="3114" y="202"/>
                  </a:lnTo>
                  <a:lnTo>
                    <a:pt x="3092" y="206"/>
                  </a:lnTo>
                  <a:lnTo>
                    <a:pt x="3074" y="214"/>
                  </a:lnTo>
                  <a:lnTo>
                    <a:pt x="3050" y="232"/>
                  </a:lnTo>
                  <a:lnTo>
                    <a:pt x="2987" y="288"/>
                  </a:lnTo>
                  <a:lnTo>
                    <a:pt x="2814" y="447"/>
                  </a:lnTo>
                  <a:lnTo>
                    <a:pt x="3070" y="683"/>
                  </a:lnTo>
                  <a:lnTo>
                    <a:pt x="3119" y="728"/>
                  </a:lnTo>
                  <a:lnTo>
                    <a:pt x="3132" y="741"/>
                  </a:lnTo>
                  <a:lnTo>
                    <a:pt x="3139" y="747"/>
                  </a:lnTo>
                  <a:lnTo>
                    <a:pt x="3144" y="748"/>
                  </a:lnTo>
                  <a:lnTo>
                    <a:pt x="3151" y="750"/>
                  </a:lnTo>
                  <a:lnTo>
                    <a:pt x="3170" y="753"/>
                  </a:lnTo>
                  <a:lnTo>
                    <a:pt x="3173" y="773"/>
                  </a:lnTo>
                  <a:lnTo>
                    <a:pt x="3145" y="776"/>
                  </a:lnTo>
                  <a:lnTo>
                    <a:pt x="3119" y="776"/>
                  </a:lnTo>
                  <a:lnTo>
                    <a:pt x="3050" y="777"/>
                  </a:lnTo>
                  <a:lnTo>
                    <a:pt x="2982" y="712"/>
                  </a:lnTo>
                  <a:lnTo>
                    <a:pt x="2734" y="484"/>
                  </a:lnTo>
                  <a:lnTo>
                    <a:pt x="2734" y="574"/>
                  </a:lnTo>
                  <a:lnTo>
                    <a:pt x="2735" y="658"/>
                  </a:lnTo>
                  <a:lnTo>
                    <a:pt x="2735" y="698"/>
                  </a:lnTo>
                  <a:lnTo>
                    <a:pt x="2737" y="720"/>
                  </a:lnTo>
                  <a:lnTo>
                    <a:pt x="2740" y="731"/>
                  </a:lnTo>
                  <a:lnTo>
                    <a:pt x="2743" y="738"/>
                  </a:lnTo>
                  <a:lnTo>
                    <a:pt x="2749" y="743"/>
                  </a:lnTo>
                  <a:lnTo>
                    <a:pt x="2759" y="747"/>
                  </a:lnTo>
                  <a:lnTo>
                    <a:pt x="2778" y="749"/>
                  </a:lnTo>
                  <a:lnTo>
                    <a:pt x="2815" y="752"/>
                  </a:lnTo>
                  <a:lnTo>
                    <a:pt x="2819" y="776"/>
                  </a:lnTo>
                  <a:lnTo>
                    <a:pt x="2741" y="776"/>
                  </a:lnTo>
                  <a:lnTo>
                    <a:pt x="2693" y="776"/>
                  </a:lnTo>
                  <a:lnTo>
                    <a:pt x="2572" y="779"/>
                  </a:lnTo>
                  <a:lnTo>
                    <a:pt x="2568" y="754"/>
                  </a:lnTo>
                  <a:lnTo>
                    <a:pt x="2604" y="749"/>
                  </a:lnTo>
                  <a:lnTo>
                    <a:pt x="2624" y="747"/>
                  </a:lnTo>
                  <a:lnTo>
                    <a:pt x="2635" y="744"/>
                  </a:lnTo>
                  <a:lnTo>
                    <a:pt x="2641" y="741"/>
                  </a:lnTo>
                  <a:lnTo>
                    <a:pt x="2648" y="723"/>
                  </a:lnTo>
                  <a:lnTo>
                    <a:pt x="2651" y="702"/>
                  </a:lnTo>
                  <a:lnTo>
                    <a:pt x="2652" y="664"/>
                  </a:lnTo>
                  <a:lnTo>
                    <a:pt x="2652" y="574"/>
                  </a:lnTo>
                  <a:lnTo>
                    <a:pt x="2652" y="377"/>
                  </a:lnTo>
                  <a:lnTo>
                    <a:pt x="2652" y="294"/>
                  </a:lnTo>
                  <a:lnTo>
                    <a:pt x="2651" y="254"/>
                  </a:lnTo>
                  <a:lnTo>
                    <a:pt x="2650" y="232"/>
                  </a:lnTo>
                  <a:lnTo>
                    <a:pt x="2647" y="220"/>
                  </a:lnTo>
                  <a:lnTo>
                    <a:pt x="2644" y="213"/>
                  </a:lnTo>
                  <a:lnTo>
                    <a:pt x="2638" y="208"/>
                  </a:lnTo>
                  <a:lnTo>
                    <a:pt x="2628" y="206"/>
                  </a:lnTo>
                  <a:lnTo>
                    <a:pt x="2608" y="202"/>
                  </a:lnTo>
                  <a:lnTo>
                    <a:pt x="2572" y="201"/>
                  </a:lnTo>
                  <a:lnTo>
                    <a:pt x="2568" y="176"/>
                  </a:lnTo>
                  <a:lnTo>
                    <a:pt x="2624" y="174"/>
                  </a:lnTo>
                  <a:lnTo>
                    <a:pt x="2693" y="177"/>
                  </a:lnTo>
                  <a:lnTo>
                    <a:pt x="2815" y="173"/>
                  </a:lnTo>
                  <a:lnTo>
                    <a:pt x="2819" y="197"/>
                  </a:lnTo>
                  <a:lnTo>
                    <a:pt x="2770" y="203"/>
                  </a:lnTo>
                  <a:lnTo>
                    <a:pt x="2756" y="206"/>
                  </a:lnTo>
                  <a:lnTo>
                    <a:pt x="2747" y="209"/>
                  </a:lnTo>
                  <a:lnTo>
                    <a:pt x="2743" y="213"/>
                  </a:lnTo>
                  <a:lnTo>
                    <a:pt x="2741" y="218"/>
                  </a:lnTo>
                  <a:lnTo>
                    <a:pt x="2737" y="231"/>
                  </a:lnTo>
                  <a:lnTo>
                    <a:pt x="2735" y="279"/>
                  </a:lnTo>
                  <a:lnTo>
                    <a:pt x="2734" y="377"/>
                  </a:lnTo>
                  <a:lnTo>
                    <a:pt x="2734" y="467"/>
                  </a:lnTo>
                  <a:close/>
                  <a:moveTo>
                    <a:pt x="3186" y="213"/>
                  </a:moveTo>
                  <a:lnTo>
                    <a:pt x="3182" y="209"/>
                  </a:lnTo>
                  <a:lnTo>
                    <a:pt x="3182" y="191"/>
                  </a:lnTo>
                  <a:lnTo>
                    <a:pt x="3186" y="188"/>
                  </a:lnTo>
                  <a:lnTo>
                    <a:pt x="3307" y="167"/>
                  </a:lnTo>
                  <a:lnTo>
                    <a:pt x="3319" y="178"/>
                  </a:lnTo>
                  <a:lnTo>
                    <a:pt x="3331" y="190"/>
                  </a:lnTo>
                  <a:lnTo>
                    <a:pt x="3347" y="209"/>
                  </a:lnTo>
                  <a:lnTo>
                    <a:pt x="3367" y="242"/>
                  </a:lnTo>
                  <a:lnTo>
                    <a:pt x="3427" y="345"/>
                  </a:lnTo>
                  <a:lnTo>
                    <a:pt x="3497" y="479"/>
                  </a:lnTo>
                  <a:lnTo>
                    <a:pt x="3541" y="410"/>
                  </a:lnTo>
                  <a:lnTo>
                    <a:pt x="3589" y="328"/>
                  </a:lnTo>
                  <a:lnTo>
                    <a:pt x="3680" y="173"/>
                  </a:lnTo>
                  <a:lnTo>
                    <a:pt x="3713" y="174"/>
                  </a:lnTo>
                  <a:lnTo>
                    <a:pt x="3743" y="173"/>
                  </a:lnTo>
                  <a:lnTo>
                    <a:pt x="3745" y="184"/>
                  </a:lnTo>
                  <a:lnTo>
                    <a:pt x="3719" y="218"/>
                  </a:lnTo>
                  <a:lnTo>
                    <a:pt x="3679" y="269"/>
                  </a:lnTo>
                  <a:lnTo>
                    <a:pt x="3613" y="366"/>
                  </a:lnTo>
                  <a:lnTo>
                    <a:pt x="3559" y="453"/>
                  </a:lnTo>
                  <a:lnTo>
                    <a:pt x="3534" y="496"/>
                  </a:lnTo>
                  <a:lnTo>
                    <a:pt x="3524" y="516"/>
                  </a:lnTo>
                  <a:lnTo>
                    <a:pt x="3522" y="528"/>
                  </a:lnTo>
                  <a:lnTo>
                    <a:pt x="3521" y="542"/>
                  </a:lnTo>
                  <a:lnTo>
                    <a:pt x="3521" y="604"/>
                  </a:lnTo>
                  <a:lnTo>
                    <a:pt x="3522" y="669"/>
                  </a:lnTo>
                  <a:lnTo>
                    <a:pt x="3524" y="720"/>
                  </a:lnTo>
                  <a:lnTo>
                    <a:pt x="3527" y="732"/>
                  </a:lnTo>
                  <a:lnTo>
                    <a:pt x="3530" y="740"/>
                  </a:lnTo>
                  <a:lnTo>
                    <a:pt x="3536" y="743"/>
                  </a:lnTo>
                  <a:lnTo>
                    <a:pt x="3546" y="747"/>
                  </a:lnTo>
                  <a:lnTo>
                    <a:pt x="3565" y="749"/>
                  </a:lnTo>
                  <a:lnTo>
                    <a:pt x="3602" y="752"/>
                  </a:lnTo>
                  <a:lnTo>
                    <a:pt x="3606" y="776"/>
                  </a:lnTo>
                  <a:lnTo>
                    <a:pt x="3528" y="776"/>
                  </a:lnTo>
                  <a:lnTo>
                    <a:pt x="3480" y="776"/>
                  </a:lnTo>
                  <a:lnTo>
                    <a:pt x="3359" y="779"/>
                  </a:lnTo>
                  <a:lnTo>
                    <a:pt x="3355" y="754"/>
                  </a:lnTo>
                  <a:lnTo>
                    <a:pt x="3391" y="749"/>
                  </a:lnTo>
                  <a:lnTo>
                    <a:pt x="3412" y="747"/>
                  </a:lnTo>
                  <a:lnTo>
                    <a:pt x="3422" y="744"/>
                  </a:lnTo>
                  <a:lnTo>
                    <a:pt x="3428" y="741"/>
                  </a:lnTo>
                  <a:lnTo>
                    <a:pt x="3436" y="725"/>
                  </a:lnTo>
                  <a:lnTo>
                    <a:pt x="3439" y="677"/>
                  </a:lnTo>
                  <a:lnTo>
                    <a:pt x="3439" y="604"/>
                  </a:lnTo>
                  <a:lnTo>
                    <a:pt x="3439" y="522"/>
                  </a:lnTo>
                  <a:lnTo>
                    <a:pt x="3419" y="484"/>
                  </a:lnTo>
                  <a:lnTo>
                    <a:pt x="3377" y="412"/>
                  </a:lnTo>
                  <a:lnTo>
                    <a:pt x="3340" y="352"/>
                  </a:lnTo>
                  <a:lnTo>
                    <a:pt x="3294" y="284"/>
                  </a:lnTo>
                  <a:lnTo>
                    <a:pt x="3270" y="251"/>
                  </a:lnTo>
                  <a:lnTo>
                    <a:pt x="3252" y="232"/>
                  </a:lnTo>
                  <a:lnTo>
                    <a:pt x="3239" y="221"/>
                  </a:lnTo>
                  <a:lnTo>
                    <a:pt x="3229" y="215"/>
                  </a:lnTo>
                  <a:lnTo>
                    <a:pt x="3215" y="214"/>
                  </a:lnTo>
                  <a:lnTo>
                    <a:pt x="3186" y="213"/>
                  </a:lnTo>
                  <a:close/>
                  <a:moveTo>
                    <a:pt x="3778" y="176"/>
                  </a:moveTo>
                  <a:lnTo>
                    <a:pt x="3902" y="177"/>
                  </a:lnTo>
                  <a:lnTo>
                    <a:pt x="4025" y="173"/>
                  </a:lnTo>
                  <a:lnTo>
                    <a:pt x="4028" y="197"/>
                  </a:lnTo>
                  <a:lnTo>
                    <a:pt x="3980" y="203"/>
                  </a:lnTo>
                  <a:lnTo>
                    <a:pt x="3966" y="206"/>
                  </a:lnTo>
                  <a:lnTo>
                    <a:pt x="3956" y="209"/>
                  </a:lnTo>
                  <a:lnTo>
                    <a:pt x="3953" y="213"/>
                  </a:lnTo>
                  <a:lnTo>
                    <a:pt x="3950" y="218"/>
                  </a:lnTo>
                  <a:lnTo>
                    <a:pt x="3947" y="231"/>
                  </a:lnTo>
                  <a:lnTo>
                    <a:pt x="3944" y="279"/>
                  </a:lnTo>
                  <a:lnTo>
                    <a:pt x="3944" y="377"/>
                  </a:lnTo>
                  <a:lnTo>
                    <a:pt x="3944" y="566"/>
                  </a:lnTo>
                  <a:lnTo>
                    <a:pt x="3944" y="664"/>
                  </a:lnTo>
                  <a:lnTo>
                    <a:pt x="3947" y="738"/>
                  </a:lnTo>
                  <a:lnTo>
                    <a:pt x="4034" y="738"/>
                  </a:lnTo>
                  <a:lnTo>
                    <a:pt x="4118" y="737"/>
                  </a:lnTo>
                  <a:lnTo>
                    <a:pt x="4164" y="736"/>
                  </a:lnTo>
                  <a:lnTo>
                    <a:pt x="4189" y="731"/>
                  </a:lnTo>
                  <a:lnTo>
                    <a:pt x="4213" y="723"/>
                  </a:lnTo>
                  <a:lnTo>
                    <a:pt x="4219" y="706"/>
                  </a:lnTo>
                  <a:lnTo>
                    <a:pt x="4226" y="675"/>
                  </a:lnTo>
                  <a:lnTo>
                    <a:pt x="4236" y="630"/>
                  </a:lnTo>
                  <a:lnTo>
                    <a:pt x="4240" y="627"/>
                  </a:lnTo>
                  <a:lnTo>
                    <a:pt x="4260" y="627"/>
                  </a:lnTo>
                  <a:lnTo>
                    <a:pt x="4260" y="654"/>
                  </a:lnTo>
                  <a:lnTo>
                    <a:pt x="4256" y="696"/>
                  </a:lnTo>
                  <a:lnTo>
                    <a:pt x="4253" y="776"/>
                  </a:lnTo>
                  <a:lnTo>
                    <a:pt x="4037" y="776"/>
                  </a:lnTo>
                  <a:lnTo>
                    <a:pt x="3912" y="776"/>
                  </a:lnTo>
                  <a:lnTo>
                    <a:pt x="3826" y="779"/>
                  </a:lnTo>
                  <a:lnTo>
                    <a:pt x="3822" y="761"/>
                  </a:lnTo>
                  <a:lnTo>
                    <a:pt x="3826" y="756"/>
                  </a:lnTo>
                  <a:lnTo>
                    <a:pt x="3846" y="746"/>
                  </a:lnTo>
                  <a:lnTo>
                    <a:pt x="3854" y="741"/>
                  </a:lnTo>
                  <a:lnTo>
                    <a:pt x="3857" y="725"/>
                  </a:lnTo>
                  <a:lnTo>
                    <a:pt x="3859" y="686"/>
                  </a:lnTo>
                  <a:lnTo>
                    <a:pt x="3862" y="628"/>
                  </a:lnTo>
                  <a:lnTo>
                    <a:pt x="3863" y="560"/>
                  </a:lnTo>
                  <a:lnTo>
                    <a:pt x="3863" y="377"/>
                  </a:lnTo>
                  <a:lnTo>
                    <a:pt x="3862" y="294"/>
                  </a:lnTo>
                  <a:lnTo>
                    <a:pt x="3860" y="254"/>
                  </a:lnTo>
                  <a:lnTo>
                    <a:pt x="3859" y="232"/>
                  </a:lnTo>
                  <a:lnTo>
                    <a:pt x="3857" y="220"/>
                  </a:lnTo>
                  <a:lnTo>
                    <a:pt x="3853" y="213"/>
                  </a:lnTo>
                  <a:lnTo>
                    <a:pt x="3847" y="208"/>
                  </a:lnTo>
                  <a:lnTo>
                    <a:pt x="3838" y="206"/>
                  </a:lnTo>
                  <a:lnTo>
                    <a:pt x="3818" y="202"/>
                  </a:lnTo>
                  <a:lnTo>
                    <a:pt x="3781" y="201"/>
                  </a:lnTo>
                  <a:lnTo>
                    <a:pt x="3778" y="176"/>
                  </a:lnTo>
                  <a:close/>
                  <a:moveTo>
                    <a:pt x="4314" y="779"/>
                  </a:moveTo>
                  <a:lnTo>
                    <a:pt x="4310" y="776"/>
                  </a:lnTo>
                  <a:lnTo>
                    <a:pt x="4310" y="753"/>
                  </a:lnTo>
                  <a:lnTo>
                    <a:pt x="4314" y="749"/>
                  </a:lnTo>
                  <a:lnTo>
                    <a:pt x="4339" y="749"/>
                  </a:lnTo>
                  <a:lnTo>
                    <a:pt x="4354" y="747"/>
                  </a:lnTo>
                  <a:lnTo>
                    <a:pt x="4362" y="742"/>
                  </a:lnTo>
                  <a:lnTo>
                    <a:pt x="4370" y="736"/>
                  </a:lnTo>
                  <a:lnTo>
                    <a:pt x="4380" y="718"/>
                  </a:lnTo>
                  <a:lnTo>
                    <a:pt x="4398" y="681"/>
                  </a:lnTo>
                  <a:lnTo>
                    <a:pt x="4442" y="584"/>
                  </a:lnTo>
                  <a:lnTo>
                    <a:pt x="4559" y="321"/>
                  </a:lnTo>
                  <a:lnTo>
                    <a:pt x="4624" y="167"/>
                  </a:lnTo>
                  <a:lnTo>
                    <a:pt x="4651" y="167"/>
                  </a:lnTo>
                  <a:lnTo>
                    <a:pt x="4834" y="594"/>
                  </a:lnTo>
                  <a:lnTo>
                    <a:pt x="4858" y="652"/>
                  </a:lnTo>
                  <a:lnTo>
                    <a:pt x="4883" y="705"/>
                  </a:lnTo>
                  <a:lnTo>
                    <a:pt x="4902" y="738"/>
                  </a:lnTo>
                  <a:lnTo>
                    <a:pt x="4915" y="747"/>
                  </a:lnTo>
                  <a:lnTo>
                    <a:pt x="4927" y="749"/>
                  </a:lnTo>
                  <a:lnTo>
                    <a:pt x="4950" y="749"/>
                  </a:lnTo>
                  <a:lnTo>
                    <a:pt x="4954" y="776"/>
                  </a:lnTo>
                  <a:lnTo>
                    <a:pt x="4868" y="774"/>
                  </a:lnTo>
                  <a:lnTo>
                    <a:pt x="4727" y="779"/>
                  </a:lnTo>
                  <a:lnTo>
                    <a:pt x="4724" y="753"/>
                  </a:lnTo>
                  <a:lnTo>
                    <a:pt x="4765" y="749"/>
                  </a:lnTo>
                  <a:lnTo>
                    <a:pt x="4787" y="746"/>
                  </a:lnTo>
                  <a:lnTo>
                    <a:pt x="4792" y="743"/>
                  </a:lnTo>
                  <a:lnTo>
                    <a:pt x="4796" y="741"/>
                  </a:lnTo>
                  <a:lnTo>
                    <a:pt x="4798" y="736"/>
                  </a:lnTo>
                  <a:lnTo>
                    <a:pt x="4799" y="731"/>
                  </a:lnTo>
                  <a:lnTo>
                    <a:pt x="4798" y="720"/>
                  </a:lnTo>
                  <a:lnTo>
                    <a:pt x="4793" y="706"/>
                  </a:lnTo>
                  <a:lnTo>
                    <a:pt x="4740" y="576"/>
                  </a:lnTo>
                  <a:lnTo>
                    <a:pt x="4494" y="576"/>
                  </a:lnTo>
                  <a:lnTo>
                    <a:pt x="4447" y="686"/>
                  </a:lnTo>
                  <a:lnTo>
                    <a:pt x="4438" y="711"/>
                  </a:lnTo>
                  <a:lnTo>
                    <a:pt x="4435" y="729"/>
                  </a:lnTo>
                  <a:lnTo>
                    <a:pt x="4438" y="737"/>
                  </a:lnTo>
                  <a:lnTo>
                    <a:pt x="4446" y="744"/>
                  </a:lnTo>
                  <a:lnTo>
                    <a:pt x="4454" y="747"/>
                  </a:lnTo>
                  <a:lnTo>
                    <a:pt x="4466" y="748"/>
                  </a:lnTo>
                  <a:lnTo>
                    <a:pt x="4505" y="749"/>
                  </a:lnTo>
                  <a:lnTo>
                    <a:pt x="4508" y="753"/>
                  </a:lnTo>
                  <a:lnTo>
                    <a:pt x="4508" y="776"/>
                  </a:lnTo>
                  <a:lnTo>
                    <a:pt x="4409" y="776"/>
                  </a:lnTo>
                  <a:lnTo>
                    <a:pt x="4314" y="779"/>
                  </a:lnTo>
                  <a:close/>
                  <a:moveTo>
                    <a:pt x="4508" y="539"/>
                  </a:moveTo>
                  <a:lnTo>
                    <a:pt x="4724" y="539"/>
                  </a:lnTo>
                  <a:lnTo>
                    <a:pt x="4616" y="282"/>
                  </a:lnTo>
                  <a:lnTo>
                    <a:pt x="4508" y="539"/>
                  </a:lnTo>
                  <a:close/>
                  <a:moveTo>
                    <a:pt x="4528" y="96"/>
                  </a:moveTo>
                  <a:lnTo>
                    <a:pt x="4518" y="95"/>
                  </a:lnTo>
                  <a:lnTo>
                    <a:pt x="4508" y="93"/>
                  </a:lnTo>
                  <a:lnTo>
                    <a:pt x="4501" y="88"/>
                  </a:lnTo>
                  <a:lnTo>
                    <a:pt x="4493" y="82"/>
                  </a:lnTo>
                  <a:lnTo>
                    <a:pt x="4487" y="75"/>
                  </a:lnTo>
                  <a:lnTo>
                    <a:pt x="4483" y="66"/>
                  </a:lnTo>
                  <a:lnTo>
                    <a:pt x="4480" y="48"/>
                  </a:lnTo>
                  <a:lnTo>
                    <a:pt x="4480" y="39"/>
                  </a:lnTo>
                  <a:lnTo>
                    <a:pt x="4483" y="29"/>
                  </a:lnTo>
                  <a:lnTo>
                    <a:pt x="4487" y="22"/>
                  </a:lnTo>
                  <a:lnTo>
                    <a:pt x="4493" y="14"/>
                  </a:lnTo>
                  <a:lnTo>
                    <a:pt x="4501" y="8"/>
                  </a:lnTo>
                  <a:lnTo>
                    <a:pt x="4508" y="4"/>
                  </a:lnTo>
                  <a:lnTo>
                    <a:pt x="4528" y="0"/>
                  </a:lnTo>
                  <a:lnTo>
                    <a:pt x="4537" y="0"/>
                  </a:lnTo>
                  <a:lnTo>
                    <a:pt x="4546" y="4"/>
                  </a:lnTo>
                  <a:lnTo>
                    <a:pt x="4554" y="8"/>
                  </a:lnTo>
                  <a:lnTo>
                    <a:pt x="4561" y="14"/>
                  </a:lnTo>
                  <a:lnTo>
                    <a:pt x="4567" y="22"/>
                  </a:lnTo>
                  <a:lnTo>
                    <a:pt x="4572" y="29"/>
                  </a:lnTo>
                  <a:lnTo>
                    <a:pt x="4576" y="48"/>
                  </a:lnTo>
                  <a:lnTo>
                    <a:pt x="4574" y="58"/>
                  </a:lnTo>
                  <a:lnTo>
                    <a:pt x="4572" y="66"/>
                  </a:lnTo>
                  <a:lnTo>
                    <a:pt x="4567" y="75"/>
                  </a:lnTo>
                  <a:lnTo>
                    <a:pt x="4561" y="82"/>
                  </a:lnTo>
                  <a:lnTo>
                    <a:pt x="4554" y="88"/>
                  </a:lnTo>
                  <a:lnTo>
                    <a:pt x="4546" y="93"/>
                  </a:lnTo>
                  <a:lnTo>
                    <a:pt x="4528" y="96"/>
                  </a:lnTo>
                  <a:close/>
                  <a:moveTo>
                    <a:pt x="4738" y="96"/>
                  </a:moveTo>
                  <a:lnTo>
                    <a:pt x="4728" y="95"/>
                  </a:lnTo>
                  <a:lnTo>
                    <a:pt x="4718" y="93"/>
                  </a:lnTo>
                  <a:lnTo>
                    <a:pt x="4711" y="88"/>
                  </a:lnTo>
                  <a:lnTo>
                    <a:pt x="4703" y="82"/>
                  </a:lnTo>
                  <a:lnTo>
                    <a:pt x="4697" y="75"/>
                  </a:lnTo>
                  <a:lnTo>
                    <a:pt x="4693" y="66"/>
                  </a:lnTo>
                  <a:lnTo>
                    <a:pt x="4690" y="48"/>
                  </a:lnTo>
                  <a:lnTo>
                    <a:pt x="4690" y="39"/>
                  </a:lnTo>
                  <a:lnTo>
                    <a:pt x="4693" y="29"/>
                  </a:lnTo>
                  <a:lnTo>
                    <a:pt x="4697" y="22"/>
                  </a:lnTo>
                  <a:lnTo>
                    <a:pt x="4703" y="14"/>
                  </a:lnTo>
                  <a:lnTo>
                    <a:pt x="4711" y="8"/>
                  </a:lnTo>
                  <a:lnTo>
                    <a:pt x="4718" y="4"/>
                  </a:lnTo>
                  <a:lnTo>
                    <a:pt x="4738" y="0"/>
                  </a:lnTo>
                  <a:lnTo>
                    <a:pt x="4747" y="0"/>
                  </a:lnTo>
                  <a:lnTo>
                    <a:pt x="4756" y="4"/>
                  </a:lnTo>
                  <a:lnTo>
                    <a:pt x="4764" y="8"/>
                  </a:lnTo>
                  <a:lnTo>
                    <a:pt x="4771" y="14"/>
                  </a:lnTo>
                  <a:lnTo>
                    <a:pt x="4777" y="22"/>
                  </a:lnTo>
                  <a:lnTo>
                    <a:pt x="4782" y="29"/>
                  </a:lnTo>
                  <a:lnTo>
                    <a:pt x="4786" y="48"/>
                  </a:lnTo>
                  <a:lnTo>
                    <a:pt x="4784" y="58"/>
                  </a:lnTo>
                  <a:lnTo>
                    <a:pt x="4782" y="66"/>
                  </a:lnTo>
                  <a:lnTo>
                    <a:pt x="4777" y="75"/>
                  </a:lnTo>
                  <a:lnTo>
                    <a:pt x="4771" y="82"/>
                  </a:lnTo>
                  <a:lnTo>
                    <a:pt x="4764" y="88"/>
                  </a:lnTo>
                  <a:lnTo>
                    <a:pt x="4756" y="93"/>
                  </a:lnTo>
                  <a:lnTo>
                    <a:pt x="4738" y="96"/>
                  </a:lnTo>
                  <a:close/>
                  <a:moveTo>
                    <a:pt x="5002" y="778"/>
                  </a:moveTo>
                  <a:lnTo>
                    <a:pt x="4998" y="774"/>
                  </a:lnTo>
                  <a:lnTo>
                    <a:pt x="4998" y="755"/>
                  </a:lnTo>
                  <a:lnTo>
                    <a:pt x="5002" y="752"/>
                  </a:lnTo>
                  <a:lnTo>
                    <a:pt x="5026" y="750"/>
                  </a:lnTo>
                  <a:lnTo>
                    <a:pt x="5044" y="748"/>
                  </a:lnTo>
                  <a:lnTo>
                    <a:pt x="5057" y="746"/>
                  </a:lnTo>
                  <a:lnTo>
                    <a:pt x="5064" y="740"/>
                  </a:lnTo>
                  <a:lnTo>
                    <a:pt x="5068" y="732"/>
                  </a:lnTo>
                  <a:lnTo>
                    <a:pt x="5070" y="720"/>
                  </a:lnTo>
                  <a:lnTo>
                    <a:pt x="5071" y="699"/>
                  </a:lnTo>
                  <a:lnTo>
                    <a:pt x="5072" y="662"/>
                  </a:lnTo>
                  <a:lnTo>
                    <a:pt x="5074" y="594"/>
                  </a:lnTo>
                  <a:lnTo>
                    <a:pt x="5074" y="250"/>
                  </a:lnTo>
                  <a:lnTo>
                    <a:pt x="5072" y="231"/>
                  </a:lnTo>
                  <a:lnTo>
                    <a:pt x="5066" y="218"/>
                  </a:lnTo>
                  <a:lnTo>
                    <a:pt x="5057" y="209"/>
                  </a:lnTo>
                  <a:lnTo>
                    <a:pt x="5045" y="204"/>
                  </a:lnTo>
                  <a:lnTo>
                    <a:pt x="5027" y="203"/>
                  </a:lnTo>
                  <a:lnTo>
                    <a:pt x="4998" y="202"/>
                  </a:lnTo>
                  <a:lnTo>
                    <a:pt x="4994" y="178"/>
                  </a:lnTo>
                  <a:lnTo>
                    <a:pt x="4998" y="174"/>
                  </a:lnTo>
                  <a:lnTo>
                    <a:pt x="5076" y="177"/>
                  </a:lnTo>
                  <a:lnTo>
                    <a:pt x="5146" y="174"/>
                  </a:lnTo>
                  <a:lnTo>
                    <a:pt x="5282" y="351"/>
                  </a:lnTo>
                  <a:lnTo>
                    <a:pt x="5482" y="602"/>
                  </a:lnTo>
                  <a:lnTo>
                    <a:pt x="5556" y="688"/>
                  </a:lnTo>
                  <a:lnTo>
                    <a:pt x="5556" y="358"/>
                  </a:lnTo>
                  <a:lnTo>
                    <a:pt x="5555" y="293"/>
                  </a:lnTo>
                  <a:lnTo>
                    <a:pt x="5551" y="230"/>
                  </a:lnTo>
                  <a:lnTo>
                    <a:pt x="5548" y="218"/>
                  </a:lnTo>
                  <a:lnTo>
                    <a:pt x="5543" y="210"/>
                  </a:lnTo>
                  <a:lnTo>
                    <a:pt x="5536" y="207"/>
                  </a:lnTo>
                  <a:lnTo>
                    <a:pt x="5524" y="204"/>
                  </a:lnTo>
                  <a:lnTo>
                    <a:pt x="5483" y="201"/>
                  </a:lnTo>
                  <a:lnTo>
                    <a:pt x="5480" y="178"/>
                  </a:lnTo>
                  <a:lnTo>
                    <a:pt x="5483" y="174"/>
                  </a:lnTo>
                  <a:lnTo>
                    <a:pt x="5581" y="177"/>
                  </a:lnTo>
                  <a:lnTo>
                    <a:pt x="5666" y="174"/>
                  </a:lnTo>
                  <a:lnTo>
                    <a:pt x="5670" y="178"/>
                  </a:lnTo>
                  <a:lnTo>
                    <a:pt x="5670" y="197"/>
                  </a:lnTo>
                  <a:lnTo>
                    <a:pt x="5623" y="204"/>
                  </a:lnTo>
                  <a:lnTo>
                    <a:pt x="5611" y="208"/>
                  </a:lnTo>
                  <a:lnTo>
                    <a:pt x="5604" y="214"/>
                  </a:lnTo>
                  <a:lnTo>
                    <a:pt x="5602" y="221"/>
                  </a:lnTo>
                  <a:lnTo>
                    <a:pt x="5599" y="232"/>
                  </a:lnTo>
                  <a:lnTo>
                    <a:pt x="5598" y="254"/>
                  </a:lnTo>
                  <a:lnTo>
                    <a:pt x="5596" y="291"/>
                  </a:lnTo>
                  <a:lnTo>
                    <a:pt x="5594" y="358"/>
                  </a:lnTo>
                  <a:lnTo>
                    <a:pt x="5594" y="561"/>
                  </a:lnTo>
                  <a:lnTo>
                    <a:pt x="5594" y="677"/>
                  </a:lnTo>
                  <a:lnTo>
                    <a:pt x="5597" y="794"/>
                  </a:lnTo>
                  <a:lnTo>
                    <a:pt x="5522" y="776"/>
                  </a:lnTo>
                  <a:lnTo>
                    <a:pt x="5492" y="740"/>
                  </a:lnTo>
                  <a:lnTo>
                    <a:pt x="5402" y="629"/>
                  </a:lnTo>
                  <a:lnTo>
                    <a:pt x="5113" y="268"/>
                  </a:lnTo>
                  <a:lnTo>
                    <a:pt x="5113" y="594"/>
                  </a:lnTo>
                  <a:lnTo>
                    <a:pt x="5114" y="664"/>
                  </a:lnTo>
                  <a:lnTo>
                    <a:pt x="5118" y="725"/>
                  </a:lnTo>
                  <a:lnTo>
                    <a:pt x="5120" y="735"/>
                  </a:lnTo>
                  <a:lnTo>
                    <a:pt x="5124" y="740"/>
                  </a:lnTo>
                  <a:lnTo>
                    <a:pt x="5138" y="748"/>
                  </a:lnTo>
                  <a:lnTo>
                    <a:pt x="5155" y="750"/>
                  </a:lnTo>
                  <a:lnTo>
                    <a:pt x="5185" y="752"/>
                  </a:lnTo>
                  <a:lnTo>
                    <a:pt x="5189" y="774"/>
                  </a:lnTo>
                  <a:lnTo>
                    <a:pt x="5113" y="776"/>
                  </a:lnTo>
                  <a:lnTo>
                    <a:pt x="5002" y="778"/>
                  </a:lnTo>
                  <a:close/>
                  <a:moveTo>
                    <a:pt x="5924" y="213"/>
                  </a:moveTo>
                  <a:lnTo>
                    <a:pt x="5920" y="209"/>
                  </a:lnTo>
                  <a:lnTo>
                    <a:pt x="5920" y="191"/>
                  </a:lnTo>
                  <a:lnTo>
                    <a:pt x="5924" y="188"/>
                  </a:lnTo>
                  <a:lnTo>
                    <a:pt x="6044" y="167"/>
                  </a:lnTo>
                  <a:lnTo>
                    <a:pt x="6058" y="178"/>
                  </a:lnTo>
                  <a:lnTo>
                    <a:pt x="6070" y="190"/>
                  </a:lnTo>
                  <a:lnTo>
                    <a:pt x="6084" y="209"/>
                  </a:lnTo>
                  <a:lnTo>
                    <a:pt x="6104" y="242"/>
                  </a:lnTo>
                  <a:lnTo>
                    <a:pt x="6164" y="345"/>
                  </a:lnTo>
                  <a:lnTo>
                    <a:pt x="6235" y="479"/>
                  </a:lnTo>
                  <a:lnTo>
                    <a:pt x="6278" y="410"/>
                  </a:lnTo>
                  <a:lnTo>
                    <a:pt x="6328" y="328"/>
                  </a:lnTo>
                  <a:lnTo>
                    <a:pt x="6418" y="173"/>
                  </a:lnTo>
                  <a:lnTo>
                    <a:pt x="6450" y="174"/>
                  </a:lnTo>
                  <a:lnTo>
                    <a:pt x="6480" y="173"/>
                  </a:lnTo>
                  <a:lnTo>
                    <a:pt x="6484" y="184"/>
                  </a:lnTo>
                  <a:lnTo>
                    <a:pt x="6456" y="218"/>
                  </a:lnTo>
                  <a:lnTo>
                    <a:pt x="6418" y="269"/>
                  </a:lnTo>
                  <a:lnTo>
                    <a:pt x="6350" y="366"/>
                  </a:lnTo>
                  <a:lnTo>
                    <a:pt x="6296" y="453"/>
                  </a:lnTo>
                  <a:lnTo>
                    <a:pt x="6272" y="496"/>
                  </a:lnTo>
                  <a:lnTo>
                    <a:pt x="6262" y="516"/>
                  </a:lnTo>
                  <a:lnTo>
                    <a:pt x="6259" y="528"/>
                  </a:lnTo>
                  <a:lnTo>
                    <a:pt x="6259" y="542"/>
                  </a:lnTo>
                  <a:lnTo>
                    <a:pt x="6259" y="604"/>
                  </a:lnTo>
                  <a:lnTo>
                    <a:pt x="6259" y="669"/>
                  </a:lnTo>
                  <a:lnTo>
                    <a:pt x="6262" y="720"/>
                  </a:lnTo>
                  <a:lnTo>
                    <a:pt x="6265" y="732"/>
                  </a:lnTo>
                  <a:lnTo>
                    <a:pt x="6269" y="740"/>
                  </a:lnTo>
                  <a:lnTo>
                    <a:pt x="6275" y="743"/>
                  </a:lnTo>
                  <a:lnTo>
                    <a:pt x="6284" y="747"/>
                  </a:lnTo>
                  <a:lnTo>
                    <a:pt x="6304" y="749"/>
                  </a:lnTo>
                  <a:lnTo>
                    <a:pt x="6341" y="752"/>
                  </a:lnTo>
                  <a:lnTo>
                    <a:pt x="6343" y="776"/>
                  </a:lnTo>
                  <a:lnTo>
                    <a:pt x="6265" y="776"/>
                  </a:lnTo>
                  <a:lnTo>
                    <a:pt x="6218" y="776"/>
                  </a:lnTo>
                  <a:lnTo>
                    <a:pt x="6096" y="779"/>
                  </a:lnTo>
                  <a:lnTo>
                    <a:pt x="6092" y="754"/>
                  </a:lnTo>
                  <a:lnTo>
                    <a:pt x="6130" y="749"/>
                  </a:lnTo>
                  <a:lnTo>
                    <a:pt x="6150" y="747"/>
                  </a:lnTo>
                  <a:lnTo>
                    <a:pt x="6160" y="744"/>
                  </a:lnTo>
                  <a:lnTo>
                    <a:pt x="6167" y="741"/>
                  </a:lnTo>
                  <a:lnTo>
                    <a:pt x="6170" y="735"/>
                  </a:lnTo>
                  <a:lnTo>
                    <a:pt x="6174" y="725"/>
                  </a:lnTo>
                  <a:lnTo>
                    <a:pt x="6176" y="677"/>
                  </a:lnTo>
                  <a:lnTo>
                    <a:pt x="6178" y="604"/>
                  </a:lnTo>
                  <a:lnTo>
                    <a:pt x="6178" y="522"/>
                  </a:lnTo>
                  <a:lnTo>
                    <a:pt x="6157" y="484"/>
                  </a:lnTo>
                  <a:lnTo>
                    <a:pt x="6115" y="412"/>
                  </a:lnTo>
                  <a:lnTo>
                    <a:pt x="6077" y="352"/>
                  </a:lnTo>
                  <a:lnTo>
                    <a:pt x="6032" y="284"/>
                  </a:lnTo>
                  <a:lnTo>
                    <a:pt x="6008" y="251"/>
                  </a:lnTo>
                  <a:lnTo>
                    <a:pt x="5990" y="232"/>
                  </a:lnTo>
                  <a:lnTo>
                    <a:pt x="5977" y="221"/>
                  </a:lnTo>
                  <a:lnTo>
                    <a:pt x="5968" y="215"/>
                  </a:lnTo>
                  <a:lnTo>
                    <a:pt x="5952" y="214"/>
                  </a:lnTo>
                  <a:lnTo>
                    <a:pt x="5924" y="213"/>
                  </a:lnTo>
                  <a:close/>
                  <a:moveTo>
                    <a:pt x="6516" y="176"/>
                  </a:moveTo>
                  <a:lnTo>
                    <a:pt x="6641" y="177"/>
                  </a:lnTo>
                  <a:lnTo>
                    <a:pt x="6763" y="173"/>
                  </a:lnTo>
                  <a:lnTo>
                    <a:pt x="6767" y="197"/>
                  </a:lnTo>
                  <a:lnTo>
                    <a:pt x="6718" y="203"/>
                  </a:lnTo>
                  <a:lnTo>
                    <a:pt x="6704" y="206"/>
                  </a:lnTo>
                  <a:lnTo>
                    <a:pt x="6695" y="209"/>
                  </a:lnTo>
                  <a:lnTo>
                    <a:pt x="6691" y="213"/>
                  </a:lnTo>
                  <a:lnTo>
                    <a:pt x="6689" y="218"/>
                  </a:lnTo>
                  <a:lnTo>
                    <a:pt x="6685" y="231"/>
                  </a:lnTo>
                  <a:lnTo>
                    <a:pt x="6683" y="279"/>
                  </a:lnTo>
                  <a:lnTo>
                    <a:pt x="6682" y="377"/>
                  </a:lnTo>
                  <a:lnTo>
                    <a:pt x="6682" y="566"/>
                  </a:lnTo>
                  <a:lnTo>
                    <a:pt x="6683" y="664"/>
                  </a:lnTo>
                  <a:lnTo>
                    <a:pt x="6685" y="738"/>
                  </a:lnTo>
                  <a:lnTo>
                    <a:pt x="6772" y="738"/>
                  </a:lnTo>
                  <a:lnTo>
                    <a:pt x="6856" y="737"/>
                  </a:lnTo>
                  <a:lnTo>
                    <a:pt x="6901" y="736"/>
                  </a:lnTo>
                  <a:lnTo>
                    <a:pt x="6926" y="731"/>
                  </a:lnTo>
                  <a:lnTo>
                    <a:pt x="6952" y="723"/>
                  </a:lnTo>
                  <a:lnTo>
                    <a:pt x="6956" y="706"/>
                  </a:lnTo>
                  <a:lnTo>
                    <a:pt x="6965" y="675"/>
                  </a:lnTo>
                  <a:lnTo>
                    <a:pt x="6973" y="630"/>
                  </a:lnTo>
                  <a:lnTo>
                    <a:pt x="6978" y="627"/>
                  </a:lnTo>
                  <a:lnTo>
                    <a:pt x="6998" y="627"/>
                  </a:lnTo>
                  <a:lnTo>
                    <a:pt x="6997" y="654"/>
                  </a:lnTo>
                  <a:lnTo>
                    <a:pt x="6995" y="696"/>
                  </a:lnTo>
                  <a:lnTo>
                    <a:pt x="6991" y="776"/>
                  </a:lnTo>
                  <a:lnTo>
                    <a:pt x="6775" y="776"/>
                  </a:lnTo>
                  <a:lnTo>
                    <a:pt x="6650" y="776"/>
                  </a:lnTo>
                  <a:lnTo>
                    <a:pt x="6563" y="779"/>
                  </a:lnTo>
                  <a:lnTo>
                    <a:pt x="6560" y="761"/>
                  </a:lnTo>
                  <a:lnTo>
                    <a:pt x="6563" y="756"/>
                  </a:lnTo>
                  <a:lnTo>
                    <a:pt x="6583" y="746"/>
                  </a:lnTo>
                  <a:lnTo>
                    <a:pt x="6593" y="741"/>
                  </a:lnTo>
                  <a:lnTo>
                    <a:pt x="6595" y="725"/>
                  </a:lnTo>
                  <a:lnTo>
                    <a:pt x="6598" y="686"/>
                  </a:lnTo>
                  <a:lnTo>
                    <a:pt x="6600" y="628"/>
                  </a:lnTo>
                  <a:lnTo>
                    <a:pt x="6600" y="560"/>
                  </a:lnTo>
                  <a:lnTo>
                    <a:pt x="6600" y="377"/>
                  </a:lnTo>
                  <a:lnTo>
                    <a:pt x="6600" y="294"/>
                  </a:lnTo>
                  <a:lnTo>
                    <a:pt x="6599" y="254"/>
                  </a:lnTo>
                  <a:lnTo>
                    <a:pt x="6598" y="232"/>
                  </a:lnTo>
                  <a:lnTo>
                    <a:pt x="6595" y="220"/>
                  </a:lnTo>
                  <a:lnTo>
                    <a:pt x="6592" y="213"/>
                  </a:lnTo>
                  <a:lnTo>
                    <a:pt x="6586" y="208"/>
                  </a:lnTo>
                  <a:lnTo>
                    <a:pt x="6576" y="206"/>
                  </a:lnTo>
                  <a:lnTo>
                    <a:pt x="6556" y="202"/>
                  </a:lnTo>
                  <a:lnTo>
                    <a:pt x="6518" y="201"/>
                  </a:lnTo>
                  <a:lnTo>
                    <a:pt x="6516" y="176"/>
                  </a:lnTo>
                  <a:close/>
                  <a:moveTo>
                    <a:pt x="7058" y="173"/>
                  </a:moveTo>
                  <a:lnTo>
                    <a:pt x="7111" y="174"/>
                  </a:lnTo>
                  <a:lnTo>
                    <a:pt x="7180" y="177"/>
                  </a:lnTo>
                  <a:lnTo>
                    <a:pt x="7302" y="173"/>
                  </a:lnTo>
                  <a:lnTo>
                    <a:pt x="7306" y="197"/>
                  </a:lnTo>
                  <a:lnTo>
                    <a:pt x="7256" y="203"/>
                  </a:lnTo>
                  <a:lnTo>
                    <a:pt x="7243" y="206"/>
                  </a:lnTo>
                  <a:lnTo>
                    <a:pt x="7234" y="209"/>
                  </a:lnTo>
                  <a:lnTo>
                    <a:pt x="7230" y="213"/>
                  </a:lnTo>
                  <a:lnTo>
                    <a:pt x="7228" y="218"/>
                  </a:lnTo>
                  <a:lnTo>
                    <a:pt x="7224" y="231"/>
                  </a:lnTo>
                  <a:lnTo>
                    <a:pt x="7222" y="279"/>
                  </a:lnTo>
                  <a:lnTo>
                    <a:pt x="7220" y="377"/>
                  </a:lnTo>
                  <a:lnTo>
                    <a:pt x="7220" y="574"/>
                  </a:lnTo>
                  <a:lnTo>
                    <a:pt x="7222" y="658"/>
                  </a:lnTo>
                  <a:lnTo>
                    <a:pt x="7222" y="698"/>
                  </a:lnTo>
                  <a:lnTo>
                    <a:pt x="7224" y="720"/>
                  </a:lnTo>
                  <a:lnTo>
                    <a:pt x="7226" y="731"/>
                  </a:lnTo>
                  <a:lnTo>
                    <a:pt x="7230" y="738"/>
                  </a:lnTo>
                  <a:lnTo>
                    <a:pt x="7236" y="743"/>
                  </a:lnTo>
                  <a:lnTo>
                    <a:pt x="7246" y="747"/>
                  </a:lnTo>
                  <a:lnTo>
                    <a:pt x="7266" y="749"/>
                  </a:lnTo>
                  <a:lnTo>
                    <a:pt x="7302" y="752"/>
                  </a:lnTo>
                  <a:lnTo>
                    <a:pt x="7306" y="776"/>
                  </a:lnTo>
                  <a:lnTo>
                    <a:pt x="7228" y="776"/>
                  </a:lnTo>
                  <a:lnTo>
                    <a:pt x="7180" y="776"/>
                  </a:lnTo>
                  <a:lnTo>
                    <a:pt x="7058" y="779"/>
                  </a:lnTo>
                  <a:lnTo>
                    <a:pt x="7055" y="754"/>
                  </a:lnTo>
                  <a:lnTo>
                    <a:pt x="7091" y="749"/>
                  </a:lnTo>
                  <a:lnTo>
                    <a:pt x="7111" y="747"/>
                  </a:lnTo>
                  <a:lnTo>
                    <a:pt x="7122" y="744"/>
                  </a:lnTo>
                  <a:lnTo>
                    <a:pt x="7129" y="741"/>
                  </a:lnTo>
                  <a:lnTo>
                    <a:pt x="7133" y="734"/>
                  </a:lnTo>
                  <a:lnTo>
                    <a:pt x="7136" y="723"/>
                  </a:lnTo>
                  <a:lnTo>
                    <a:pt x="7138" y="702"/>
                  </a:lnTo>
                  <a:lnTo>
                    <a:pt x="7139" y="664"/>
                  </a:lnTo>
                  <a:lnTo>
                    <a:pt x="7140" y="574"/>
                  </a:lnTo>
                  <a:lnTo>
                    <a:pt x="7140" y="377"/>
                  </a:lnTo>
                  <a:lnTo>
                    <a:pt x="7139" y="294"/>
                  </a:lnTo>
                  <a:lnTo>
                    <a:pt x="7138" y="254"/>
                  </a:lnTo>
                  <a:lnTo>
                    <a:pt x="7136" y="232"/>
                  </a:lnTo>
                  <a:lnTo>
                    <a:pt x="7134" y="220"/>
                  </a:lnTo>
                  <a:lnTo>
                    <a:pt x="7130" y="213"/>
                  </a:lnTo>
                  <a:lnTo>
                    <a:pt x="7124" y="208"/>
                  </a:lnTo>
                  <a:lnTo>
                    <a:pt x="7115" y="206"/>
                  </a:lnTo>
                  <a:lnTo>
                    <a:pt x="7094" y="202"/>
                  </a:lnTo>
                  <a:lnTo>
                    <a:pt x="7058" y="201"/>
                  </a:lnTo>
                  <a:lnTo>
                    <a:pt x="7055" y="176"/>
                  </a:lnTo>
                  <a:lnTo>
                    <a:pt x="7058" y="173"/>
                  </a:lnTo>
                  <a:close/>
                  <a:moveTo>
                    <a:pt x="7348" y="482"/>
                  </a:moveTo>
                  <a:lnTo>
                    <a:pt x="7349" y="450"/>
                  </a:lnTo>
                  <a:lnTo>
                    <a:pt x="7352" y="420"/>
                  </a:lnTo>
                  <a:lnTo>
                    <a:pt x="7357" y="390"/>
                  </a:lnTo>
                  <a:lnTo>
                    <a:pt x="7366" y="363"/>
                  </a:lnTo>
                  <a:lnTo>
                    <a:pt x="7376" y="335"/>
                  </a:lnTo>
                  <a:lnTo>
                    <a:pt x="7391" y="309"/>
                  </a:lnTo>
                  <a:lnTo>
                    <a:pt x="7408" y="284"/>
                  </a:lnTo>
                  <a:lnTo>
                    <a:pt x="7428" y="260"/>
                  </a:lnTo>
                  <a:lnTo>
                    <a:pt x="7452" y="238"/>
                  </a:lnTo>
                  <a:lnTo>
                    <a:pt x="7477" y="218"/>
                  </a:lnTo>
                  <a:lnTo>
                    <a:pt x="7505" y="201"/>
                  </a:lnTo>
                  <a:lnTo>
                    <a:pt x="7535" y="186"/>
                  </a:lnTo>
                  <a:lnTo>
                    <a:pt x="7567" y="176"/>
                  </a:lnTo>
                  <a:lnTo>
                    <a:pt x="7601" y="167"/>
                  </a:lnTo>
                  <a:lnTo>
                    <a:pt x="7637" y="162"/>
                  </a:lnTo>
                  <a:lnTo>
                    <a:pt x="7675" y="161"/>
                  </a:lnTo>
                  <a:lnTo>
                    <a:pt x="7711" y="162"/>
                  </a:lnTo>
                  <a:lnTo>
                    <a:pt x="7744" y="166"/>
                  </a:lnTo>
                  <a:lnTo>
                    <a:pt x="7776" y="172"/>
                  </a:lnTo>
                  <a:lnTo>
                    <a:pt x="7806" y="180"/>
                  </a:lnTo>
                  <a:lnTo>
                    <a:pt x="7834" y="192"/>
                  </a:lnTo>
                  <a:lnTo>
                    <a:pt x="7860" y="206"/>
                  </a:lnTo>
                  <a:lnTo>
                    <a:pt x="7884" y="221"/>
                  </a:lnTo>
                  <a:lnTo>
                    <a:pt x="7907" y="240"/>
                  </a:lnTo>
                  <a:lnTo>
                    <a:pt x="7927" y="261"/>
                  </a:lnTo>
                  <a:lnTo>
                    <a:pt x="7944" y="284"/>
                  </a:lnTo>
                  <a:lnTo>
                    <a:pt x="7960" y="308"/>
                  </a:lnTo>
                  <a:lnTo>
                    <a:pt x="7972" y="334"/>
                  </a:lnTo>
                  <a:lnTo>
                    <a:pt x="7980" y="362"/>
                  </a:lnTo>
                  <a:lnTo>
                    <a:pt x="7987" y="392"/>
                  </a:lnTo>
                  <a:lnTo>
                    <a:pt x="7991" y="423"/>
                  </a:lnTo>
                  <a:lnTo>
                    <a:pt x="7993" y="456"/>
                  </a:lnTo>
                  <a:lnTo>
                    <a:pt x="7990" y="503"/>
                  </a:lnTo>
                  <a:lnTo>
                    <a:pt x="7987" y="526"/>
                  </a:lnTo>
                  <a:lnTo>
                    <a:pt x="7982" y="548"/>
                  </a:lnTo>
                  <a:lnTo>
                    <a:pt x="7969" y="590"/>
                  </a:lnTo>
                  <a:lnTo>
                    <a:pt x="7950" y="629"/>
                  </a:lnTo>
                  <a:lnTo>
                    <a:pt x="7927" y="665"/>
                  </a:lnTo>
                  <a:lnTo>
                    <a:pt x="7900" y="698"/>
                  </a:lnTo>
                  <a:lnTo>
                    <a:pt x="7884" y="712"/>
                  </a:lnTo>
                  <a:lnTo>
                    <a:pt x="7867" y="725"/>
                  </a:lnTo>
                  <a:lnTo>
                    <a:pt x="7830" y="748"/>
                  </a:lnTo>
                  <a:lnTo>
                    <a:pt x="7789" y="767"/>
                  </a:lnTo>
                  <a:lnTo>
                    <a:pt x="7746" y="780"/>
                  </a:lnTo>
                  <a:lnTo>
                    <a:pt x="7700" y="789"/>
                  </a:lnTo>
                  <a:lnTo>
                    <a:pt x="7654" y="791"/>
                  </a:lnTo>
                  <a:lnTo>
                    <a:pt x="7619" y="790"/>
                  </a:lnTo>
                  <a:lnTo>
                    <a:pt x="7586" y="785"/>
                  </a:lnTo>
                  <a:lnTo>
                    <a:pt x="7555" y="778"/>
                  </a:lnTo>
                  <a:lnTo>
                    <a:pt x="7525" y="768"/>
                  </a:lnTo>
                  <a:lnTo>
                    <a:pt x="7498" y="755"/>
                  </a:lnTo>
                  <a:lnTo>
                    <a:pt x="7471" y="738"/>
                  </a:lnTo>
                  <a:lnTo>
                    <a:pt x="7447" y="720"/>
                  </a:lnTo>
                  <a:lnTo>
                    <a:pt x="7426" y="699"/>
                  </a:lnTo>
                  <a:lnTo>
                    <a:pt x="7406" y="675"/>
                  </a:lnTo>
                  <a:lnTo>
                    <a:pt x="7390" y="648"/>
                  </a:lnTo>
                  <a:lnTo>
                    <a:pt x="7376" y="621"/>
                  </a:lnTo>
                  <a:lnTo>
                    <a:pt x="7366" y="592"/>
                  </a:lnTo>
                  <a:lnTo>
                    <a:pt x="7352" y="534"/>
                  </a:lnTo>
                  <a:lnTo>
                    <a:pt x="7349" y="507"/>
                  </a:lnTo>
                  <a:lnTo>
                    <a:pt x="7348" y="482"/>
                  </a:lnTo>
                  <a:close/>
                  <a:moveTo>
                    <a:pt x="7436" y="454"/>
                  </a:moveTo>
                  <a:lnTo>
                    <a:pt x="7438" y="480"/>
                  </a:lnTo>
                  <a:lnTo>
                    <a:pt x="7440" y="508"/>
                  </a:lnTo>
                  <a:lnTo>
                    <a:pt x="7446" y="536"/>
                  </a:lnTo>
                  <a:lnTo>
                    <a:pt x="7453" y="566"/>
                  </a:lnTo>
                  <a:lnTo>
                    <a:pt x="7463" y="594"/>
                  </a:lnTo>
                  <a:lnTo>
                    <a:pt x="7474" y="621"/>
                  </a:lnTo>
                  <a:lnTo>
                    <a:pt x="7488" y="646"/>
                  </a:lnTo>
                  <a:lnTo>
                    <a:pt x="7504" y="668"/>
                  </a:lnTo>
                  <a:lnTo>
                    <a:pt x="7520" y="688"/>
                  </a:lnTo>
                  <a:lnTo>
                    <a:pt x="7540" y="706"/>
                  </a:lnTo>
                  <a:lnTo>
                    <a:pt x="7559" y="720"/>
                  </a:lnTo>
                  <a:lnTo>
                    <a:pt x="7580" y="731"/>
                  </a:lnTo>
                  <a:lnTo>
                    <a:pt x="7603" y="741"/>
                  </a:lnTo>
                  <a:lnTo>
                    <a:pt x="7627" y="748"/>
                  </a:lnTo>
                  <a:lnTo>
                    <a:pt x="7652" y="752"/>
                  </a:lnTo>
                  <a:lnTo>
                    <a:pt x="7680" y="753"/>
                  </a:lnTo>
                  <a:lnTo>
                    <a:pt x="7712" y="750"/>
                  </a:lnTo>
                  <a:lnTo>
                    <a:pt x="7742" y="746"/>
                  </a:lnTo>
                  <a:lnTo>
                    <a:pt x="7771" y="736"/>
                  </a:lnTo>
                  <a:lnTo>
                    <a:pt x="7798" y="723"/>
                  </a:lnTo>
                  <a:lnTo>
                    <a:pt x="7822" y="705"/>
                  </a:lnTo>
                  <a:lnTo>
                    <a:pt x="7843" y="683"/>
                  </a:lnTo>
                  <a:lnTo>
                    <a:pt x="7861" y="658"/>
                  </a:lnTo>
                  <a:lnTo>
                    <a:pt x="7868" y="644"/>
                  </a:lnTo>
                  <a:lnTo>
                    <a:pt x="7876" y="628"/>
                  </a:lnTo>
                  <a:lnTo>
                    <a:pt x="7888" y="596"/>
                  </a:lnTo>
                  <a:lnTo>
                    <a:pt x="7896" y="561"/>
                  </a:lnTo>
                  <a:lnTo>
                    <a:pt x="7901" y="524"/>
                  </a:lnTo>
                  <a:lnTo>
                    <a:pt x="7903" y="485"/>
                  </a:lnTo>
                  <a:lnTo>
                    <a:pt x="7901" y="443"/>
                  </a:lnTo>
                  <a:lnTo>
                    <a:pt x="7895" y="404"/>
                  </a:lnTo>
                  <a:lnTo>
                    <a:pt x="7885" y="365"/>
                  </a:lnTo>
                  <a:lnTo>
                    <a:pt x="7872" y="330"/>
                  </a:lnTo>
                  <a:lnTo>
                    <a:pt x="7855" y="298"/>
                  </a:lnTo>
                  <a:lnTo>
                    <a:pt x="7835" y="270"/>
                  </a:lnTo>
                  <a:lnTo>
                    <a:pt x="7812" y="248"/>
                  </a:lnTo>
                  <a:lnTo>
                    <a:pt x="7799" y="237"/>
                  </a:lnTo>
                  <a:lnTo>
                    <a:pt x="7784" y="228"/>
                  </a:lnTo>
                  <a:lnTo>
                    <a:pt x="7756" y="215"/>
                  </a:lnTo>
                  <a:lnTo>
                    <a:pt x="7724" y="206"/>
                  </a:lnTo>
                  <a:lnTo>
                    <a:pt x="7693" y="200"/>
                  </a:lnTo>
                  <a:lnTo>
                    <a:pt x="7660" y="197"/>
                  </a:lnTo>
                  <a:lnTo>
                    <a:pt x="7610" y="202"/>
                  </a:lnTo>
                  <a:lnTo>
                    <a:pt x="7588" y="207"/>
                  </a:lnTo>
                  <a:lnTo>
                    <a:pt x="7566" y="214"/>
                  </a:lnTo>
                  <a:lnTo>
                    <a:pt x="7547" y="222"/>
                  </a:lnTo>
                  <a:lnTo>
                    <a:pt x="7529" y="233"/>
                  </a:lnTo>
                  <a:lnTo>
                    <a:pt x="7511" y="246"/>
                  </a:lnTo>
                  <a:lnTo>
                    <a:pt x="7495" y="262"/>
                  </a:lnTo>
                  <a:lnTo>
                    <a:pt x="7482" y="279"/>
                  </a:lnTo>
                  <a:lnTo>
                    <a:pt x="7470" y="298"/>
                  </a:lnTo>
                  <a:lnTo>
                    <a:pt x="7459" y="320"/>
                  </a:lnTo>
                  <a:lnTo>
                    <a:pt x="7451" y="342"/>
                  </a:lnTo>
                  <a:lnTo>
                    <a:pt x="7445" y="368"/>
                  </a:lnTo>
                  <a:lnTo>
                    <a:pt x="7440" y="394"/>
                  </a:lnTo>
                  <a:lnTo>
                    <a:pt x="7438" y="423"/>
                  </a:lnTo>
                  <a:lnTo>
                    <a:pt x="7436" y="454"/>
                  </a:lnTo>
                  <a:close/>
                  <a:moveTo>
                    <a:pt x="8039" y="173"/>
                  </a:moveTo>
                  <a:lnTo>
                    <a:pt x="8176" y="177"/>
                  </a:lnTo>
                  <a:lnTo>
                    <a:pt x="8266" y="174"/>
                  </a:lnTo>
                  <a:lnTo>
                    <a:pt x="8330" y="173"/>
                  </a:lnTo>
                  <a:lnTo>
                    <a:pt x="8359" y="173"/>
                  </a:lnTo>
                  <a:lnTo>
                    <a:pt x="8384" y="176"/>
                  </a:lnTo>
                  <a:lnTo>
                    <a:pt x="8408" y="179"/>
                  </a:lnTo>
                  <a:lnTo>
                    <a:pt x="8429" y="185"/>
                  </a:lnTo>
                  <a:lnTo>
                    <a:pt x="8448" y="192"/>
                  </a:lnTo>
                  <a:lnTo>
                    <a:pt x="8465" y="202"/>
                  </a:lnTo>
                  <a:lnTo>
                    <a:pt x="8480" y="215"/>
                  </a:lnTo>
                  <a:lnTo>
                    <a:pt x="8494" y="230"/>
                  </a:lnTo>
                  <a:lnTo>
                    <a:pt x="8504" y="248"/>
                  </a:lnTo>
                  <a:lnTo>
                    <a:pt x="8513" y="267"/>
                  </a:lnTo>
                  <a:lnTo>
                    <a:pt x="8518" y="287"/>
                  </a:lnTo>
                  <a:lnTo>
                    <a:pt x="8519" y="310"/>
                  </a:lnTo>
                  <a:lnTo>
                    <a:pt x="8518" y="328"/>
                  </a:lnTo>
                  <a:lnTo>
                    <a:pt x="8514" y="347"/>
                  </a:lnTo>
                  <a:lnTo>
                    <a:pt x="8509" y="365"/>
                  </a:lnTo>
                  <a:lnTo>
                    <a:pt x="8501" y="383"/>
                  </a:lnTo>
                  <a:lnTo>
                    <a:pt x="8491" y="401"/>
                  </a:lnTo>
                  <a:lnTo>
                    <a:pt x="8479" y="417"/>
                  </a:lnTo>
                  <a:lnTo>
                    <a:pt x="8466" y="431"/>
                  </a:lnTo>
                  <a:lnTo>
                    <a:pt x="8452" y="444"/>
                  </a:lnTo>
                  <a:lnTo>
                    <a:pt x="8419" y="466"/>
                  </a:lnTo>
                  <a:lnTo>
                    <a:pt x="8387" y="480"/>
                  </a:lnTo>
                  <a:lnTo>
                    <a:pt x="8353" y="489"/>
                  </a:lnTo>
                  <a:lnTo>
                    <a:pt x="8336" y="491"/>
                  </a:lnTo>
                  <a:lnTo>
                    <a:pt x="8318" y="491"/>
                  </a:lnTo>
                  <a:lnTo>
                    <a:pt x="8291" y="490"/>
                  </a:lnTo>
                  <a:lnTo>
                    <a:pt x="8260" y="485"/>
                  </a:lnTo>
                  <a:lnTo>
                    <a:pt x="8252" y="460"/>
                  </a:lnTo>
                  <a:lnTo>
                    <a:pt x="8256" y="455"/>
                  </a:lnTo>
                  <a:lnTo>
                    <a:pt x="8285" y="461"/>
                  </a:lnTo>
                  <a:lnTo>
                    <a:pt x="8308" y="462"/>
                  </a:lnTo>
                  <a:lnTo>
                    <a:pt x="8335" y="460"/>
                  </a:lnTo>
                  <a:lnTo>
                    <a:pt x="8347" y="458"/>
                  </a:lnTo>
                  <a:lnTo>
                    <a:pt x="8358" y="453"/>
                  </a:lnTo>
                  <a:lnTo>
                    <a:pt x="8380" y="442"/>
                  </a:lnTo>
                  <a:lnTo>
                    <a:pt x="8389" y="435"/>
                  </a:lnTo>
                  <a:lnTo>
                    <a:pt x="8398" y="425"/>
                  </a:lnTo>
                  <a:lnTo>
                    <a:pt x="8413" y="406"/>
                  </a:lnTo>
                  <a:lnTo>
                    <a:pt x="8423" y="383"/>
                  </a:lnTo>
                  <a:lnTo>
                    <a:pt x="8430" y="359"/>
                  </a:lnTo>
                  <a:lnTo>
                    <a:pt x="8431" y="332"/>
                  </a:lnTo>
                  <a:lnTo>
                    <a:pt x="8430" y="304"/>
                  </a:lnTo>
                  <a:lnTo>
                    <a:pt x="8423" y="279"/>
                  </a:lnTo>
                  <a:lnTo>
                    <a:pt x="8412" y="257"/>
                  </a:lnTo>
                  <a:lnTo>
                    <a:pt x="8396" y="239"/>
                  </a:lnTo>
                  <a:lnTo>
                    <a:pt x="8377" y="224"/>
                  </a:lnTo>
                  <a:lnTo>
                    <a:pt x="8365" y="218"/>
                  </a:lnTo>
                  <a:lnTo>
                    <a:pt x="8352" y="213"/>
                  </a:lnTo>
                  <a:lnTo>
                    <a:pt x="8323" y="207"/>
                  </a:lnTo>
                  <a:lnTo>
                    <a:pt x="8291" y="204"/>
                  </a:lnTo>
                  <a:lnTo>
                    <a:pt x="8250" y="208"/>
                  </a:lnTo>
                  <a:lnTo>
                    <a:pt x="8204" y="219"/>
                  </a:lnTo>
                  <a:lnTo>
                    <a:pt x="8202" y="275"/>
                  </a:lnTo>
                  <a:lnTo>
                    <a:pt x="8201" y="377"/>
                  </a:lnTo>
                  <a:lnTo>
                    <a:pt x="8201" y="574"/>
                  </a:lnTo>
                  <a:lnTo>
                    <a:pt x="8202" y="658"/>
                  </a:lnTo>
                  <a:lnTo>
                    <a:pt x="8202" y="698"/>
                  </a:lnTo>
                  <a:lnTo>
                    <a:pt x="8204" y="720"/>
                  </a:lnTo>
                  <a:lnTo>
                    <a:pt x="8207" y="731"/>
                  </a:lnTo>
                  <a:lnTo>
                    <a:pt x="8210" y="738"/>
                  </a:lnTo>
                  <a:lnTo>
                    <a:pt x="8216" y="743"/>
                  </a:lnTo>
                  <a:lnTo>
                    <a:pt x="8226" y="747"/>
                  </a:lnTo>
                  <a:lnTo>
                    <a:pt x="8245" y="749"/>
                  </a:lnTo>
                  <a:lnTo>
                    <a:pt x="8282" y="752"/>
                  </a:lnTo>
                  <a:lnTo>
                    <a:pt x="8286" y="776"/>
                  </a:lnTo>
                  <a:lnTo>
                    <a:pt x="8160" y="776"/>
                  </a:lnTo>
                  <a:lnTo>
                    <a:pt x="8039" y="779"/>
                  </a:lnTo>
                  <a:lnTo>
                    <a:pt x="8035" y="754"/>
                  </a:lnTo>
                  <a:lnTo>
                    <a:pt x="8071" y="749"/>
                  </a:lnTo>
                  <a:lnTo>
                    <a:pt x="8092" y="747"/>
                  </a:lnTo>
                  <a:lnTo>
                    <a:pt x="8102" y="744"/>
                  </a:lnTo>
                  <a:lnTo>
                    <a:pt x="8108" y="741"/>
                  </a:lnTo>
                  <a:lnTo>
                    <a:pt x="8113" y="734"/>
                  </a:lnTo>
                  <a:lnTo>
                    <a:pt x="8116" y="723"/>
                  </a:lnTo>
                  <a:lnTo>
                    <a:pt x="8118" y="702"/>
                  </a:lnTo>
                  <a:lnTo>
                    <a:pt x="8119" y="664"/>
                  </a:lnTo>
                  <a:lnTo>
                    <a:pt x="8119" y="574"/>
                  </a:lnTo>
                  <a:lnTo>
                    <a:pt x="8119" y="377"/>
                  </a:lnTo>
                  <a:lnTo>
                    <a:pt x="8119" y="294"/>
                  </a:lnTo>
                  <a:lnTo>
                    <a:pt x="8118" y="254"/>
                  </a:lnTo>
                  <a:lnTo>
                    <a:pt x="8117" y="232"/>
                  </a:lnTo>
                  <a:lnTo>
                    <a:pt x="8114" y="220"/>
                  </a:lnTo>
                  <a:lnTo>
                    <a:pt x="8111" y="213"/>
                  </a:lnTo>
                  <a:lnTo>
                    <a:pt x="8105" y="208"/>
                  </a:lnTo>
                  <a:lnTo>
                    <a:pt x="8095" y="206"/>
                  </a:lnTo>
                  <a:lnTo>
                    <a:pt x="8075" y="202"/>
                  </a:lnTo>
                  <a:lnTo>
                    <a:pt x="8039" y="201"/>
                  </a:lnTo>
                  <a:lnTo>
                    <a:pt x="8035" y="176"/>
                  </a:lnTo>
                  <a:lnTo>
                    <a:pt x="8039" y="173"/>
                  </a:lnTo>
                  <a:close/>
                  <a:moveTo>
                    <a:pt x="8566" y="173"/>
                  </a:moveTo>
                  <a:lnTo>
                    <a:pt x="8618" y="174"/>
                  </a:lnTo>
                  <a:lnTo>
                    <a:pt x="8688" y="177"/>
                  </a:lnTo>
                  <a:lnTo>
                    <a:pt x="8809" y="173"/>
                  </a:lnTo>
                  <a:lnTo>
                    <a:pt x="8813" y="197"/>
                  </a:lnTo>
                  <a:lnTo>
                    <a:pt x="8765" y="203"/>
                  </a:lnTo>
                  <a:lnTo>
                    <a:pt x="8750" y="206"/>
                  </a:lnTo>
                  <a:lnTo>
                    <a:pt x="8741" y="209"/>
                  </a:lnTo>
                  <a:lnTo>
                    <a:pt x="8738" y="213"/>
                  </a:lnTo>
                  <a:lnTo>
                    <a:pt x="8735" y="218"/>
                  </a:lnTo>
                  <a:lnTo>
                    <a:pt x="8731" y="231"/>
                  </a:lnTo>
                  <a:lnTo>
                    <a:pt x="8729" y="279"/>
                  </a:lnTo>
                  <a:lnTo>
                    <a:pt x="8729" y="377"/>
                  </a:lnTo>
                  <a:lnTo>
                    <a:pt x="8729" y="574"/>
                  </a:lnTo>
                  <a:lnTo>
                    <a:pt x="8729" y="658"/>
                  </a:lnTo>
                  <a:lnTo>
                    <a:pt x="8730" y="698"/>
                  </a:lnTo>
                  <a:lnTo>
                    <a:pt x="8731" y="720"/>
                  </a:lnTo>
                  <a:lnTo>
                    <a:pt x="8734" y="731"/>
                  </a:lnTo>
                  <a:lnTo>
                    <a:pt x="8737" y="738"/>
                  </a:lnTo>
                  <a:lnTo>
                    <a:pt x="8743" y="743"/>
                  </a:lnTo>
                  <a:lnTo>
                    <a:pt x="8753" y="747"/>
                  </a:lnTo>
                  <a:lnTo>
                    <a:pt x="8773" y="749"/>
                  </a:lnTo>
                  <a:lnTo>
                    <a:pt x="8809" y="752"/>
                  </a:lnTo>
                  <a:lnTo>
                    <a:pt x="8813" y="776"/>
                  </a:lnTo>
                  <a:lnTo>
                    <a:pt x="8735" y="776"/>
                  </a:lnTo>
                  <a:lnTo>
                    <a:pt x="8688" y="776"/>
                  </a:lnTo>
                  <a:lnTo>
                    <a:pt x="8566" y="779"/>
                  </a:lnTo>
                  <a:lnTo>
                    <a:pt x="8562" y="754"/>
                  </a:lnTo>
                  <a:lnTo>
                    <a:pt x="8598" y="749"/>
                  </a:lnTo>
                  <a:lnTo>
                    <a:pt x="8618" y="747"/>
                  </a:lnTo>
                  <a:lnTo>
                    <a:pt x="8629" y="744"/>
                  </a:lnTo>
                  <a:lnTo>
                    <a:pt x="8636" y="741"/>
                  </a:lnTo>
                  <a:lnTo>
                    <a:pt x="8640" y="734"/>
                  </a:lnTo>
                  <a:lnTo>
                    <a:pt x="8644" y="723"/>
                  </a:lnTo>
                  <a:lnTo>
                    <a:pt x="8646" y="702"/>
                  </a:lnTo>
                  <a:lnTo>
                    <a:pt x="8646" y="664"/>
                  </a:lnTo>
                  <a:lnTo>
                    <a:pt x="8647" y="574"/>
                  </a:lnTo>
                  <a:lnTo>
                    <a:pt x="8647" y="377"/>
                  </a:lnTo>
                  <a:lnTo>
                    <a:pt x="8646" y="294"/>
                  </a:lnTo>
                  <a:lnTo>
                    <a:pt x="8645" y="254"/>
                  </a:lnTo>
                  <a:lnTo>
                    <a:pt x="8644" y="232"/>
                  </a:lnTo>
                  <a:lnTo>
                    <a:pt x="8641" y="220"/>
                  </a:lnTo>
                  <a:lnTo>
                    <a:pt x="8638" y="213"/>
                  </a:lnTo>
                  <a:lnTo>
                    <a:pt x="8632" y="208"/>
                  </a:lnTo>
                  <a:lnTo>
                    <a:pt x="8622" y="206"/>
                  </a:lnTo>
                  <a:lnTo>
                    <a:pt x="8603" y="202"/>
                  </a:lnTo>
                  <a:lnTo>
                    <a:pt x="8566" y="201"/>
                  </a:lnTo>
                  <a:lnTo>
                    <a:pt x="8562" y="176"/>
                  </a:lnTo>
                  <a:lnTo>
                    <a:pt x="8566" y="173"/>
                  </a:lnTo>
                  <a:close/>
                  <a:moveTo>
                    <a:pt x="8868" y="629"/>
                  </a:moveTo>
                  <a:lnTo>
                    <a:pt x="8892" y="626"/>
                  </a:lnTo>
                  <a:lnTo>
                    <a:pt x="8898" y="672"/>
                  </a:lnTo>
                  <a:lnTo>
                    <a:pt x="8902" y="695"/>
                  </a:lnTo>
                  <a:lnTo>
                    <a:pt x="8909" y="708"/>
                  </a:lnTo>
                  <a:lnTo>
                    <a:pt x="8924" y="720"/>
                  </a:lnTo>
                  <a:lnTo>
                    <a:pt x="8935" y="728"/>
                  </a:lnTo>
                  <a:lnTo>
                    <a:pt x="8947" y="734"/>
                  </a:lnTo>
                  <a:lnTo>
                    <a:pt x="8976" y="743"/>
                  </a:lnTo>
                  <a:lnTo>
                    <a:pt x="9008" y="749"/>
                  </a:lnTo>
                  <a:lnTo>
                    <a:pt x="9041" y="752"/>
                  </a:lnTo>
                  <a:lnTo>
                    <a:pt x="9064" y="750"/>
                  </a:lnTo>
                  <a:lnTo>
                    <a:pt x="9084" y="747"/>
                  </a:lnTo>
                  <a:lnTo>
                    <a:pt x="9103" y="742"/>
                  </a:lnTo>
                  <a:lnTo>
                    <a:pt x="9122" y="735"/>
                  </a:lnTo>
                  <a:lnTo>
                    <a:pt x="9139" y="725"/>
                  </a:lnTo>
                  <a:lnTo>
                    <a:pt x="9155" y="714"/>
                  </a:lnTo>
                  <a:lnTo>
                    <a:pt x="9167" y="701"/>
                  </a:lnTo>
                  <a:lnTo>
                    <a:pt x="9179" y="686"/>
                  </a:lnTo>
                  <a:lnTo>
                    <a:pt x="9187" y="670"/>
                  </a:lnTo>
                  <a:lnTo>
                    <a:pt x="9193" y="652"/>
                  </a:lnTo>
                  <a:lnTo>
                    <a:pt x="9197" y="633"/>
                  </a:lnTo>
                  <a:lnTo>
                    <a:pt x="9198" y="614"/>
                  </a:lnTo>
                  <a:lnTo>
                    <a:pt x="9196" y="587"/>
                  </a:lnTo>
                  <a:lnTo>
                    <a:pt x="9193" y="575"/>
                  </a:lnTo>
                  <a:lnTo>
                    <a:pt x="9188" y="564"/>
                  </a:lnTo>
                  <a:lnTo>
                    <a:pt x="9178" y="546"/>
                  </a:lnTo>
                  <a:lnTo>
                    <a:pt x="9170" y="538"/>
                  </a:lnTo>
                  <a:lnTo>
                    <a:pt x="9162" y="531"/>
                  </a:lnTo>
                  <a:lnTo>
                    <a:pt x="9144" y="520"/>
                  </a:lnTo>
                  <a:lnTo>
                    <a:pt x="9133" y="516"/>
                  </a:lnTo>
                  <a:lnTo>
                    <a:pt x="9122" y="513"/>
                  </a:lnTo>
                  <a:lnTo>
                    <a:pt x="9056" y="500"/>
                  </a:lnTo>
                  <a:lnTo>
                    <a:pt x="8989" y="486"/>
                  </a:lnTo>
                  <a:lnTo>
                    <a:pt x="8965" y="479"/>
                  </a:lnTo>
                  <a:lnTo>
                    <a:pt x="8942" y="470"/>
                  </a:lnTo>
                  <a:lnTo>
                    <a:pt x="8920" y="456"/>
                  </a:lnTo>
                  <a:lnTo>
                    <a:pt x="8902" y="441"/>
                  </a:lnTo>
                  <a:lnTo>
                    <a:pt x="8887" y="420"/>
                  </a:lnTo>
                  <a:lnTo>
                    <a:pt x="8881" y="410"/>
                  </a:lnTo>
                  <a:lnTo>
                    <a:pt x="8876" y="398"/>
                  </a:lnTo>
                  <a:lnTo>
                    <a:pt x="8869" y="370"/>
                  </a:lnTo>
                  <a:lnTo>
                    <a:pt x="8867" y="342"/>
                  </a:lnTo>
                  <a:lnTo>
                    <a:pt x="8868" y="322"/>
                  </a:lnTo>
                  <a:lnTo>
                    <a:pt x="8870" y="304"/>
                  </a:lnTo>
                  <a:lnTo>
                    <a:pt x="8875" y="286"/>
                  </a:lnTo>
                  <a:lnTo>
                    <a:pt x="8881" y="269"/>
                  </a:lnTo>
                  <a:lnTo>
                    <a:pt x="8898" y="238"/>
                  </a:lnTo>
                  <a:lnTo>
                    <a:pt x="8922" y="212"/>
                  </a:lnTo>
                  <a:lnTo>
                    <a:pt x="8952" y="189"/>
                  </a:lnTo>
                  <a:lnTo>
                    <a:pt x="8969" y="180"/>
                  </a:lnTo>
                  <a:lnTo>
                    <a:pt x="8987" y="173"/>
                  </a:lnTo>
                  <a:lnTo>
                    <a:pt x="9006" y="167"/>
                  </a:lnTo>
                  <a:lnTo>
                    <a:pt x="9026" y="164"/>
                  </a:lnTo>
                  <a:lnTo>
                    <a:pt x="9071" y="160"/>
                  </a:lnTo>
                  <a:lnTo>
                    <a:pt x="9109" y="162"/>
                  </a:lnTo>
                  <a:lnTo>
                    <a:pt x="9151" y="170"/>
                  </a:lnTo>
                  <a:lnTo>
                    <a:pt x="9193" y="180"/>
                  </a:lnTo>
                  <a:lnTo>
                    <a:pt x="9232" y="196"/>
                  </a:lnTo>
                  <a:lnTo>
                    <a:pt x="9234" y="202"/>
                  </a:lnTo>
                  <a:lnTo>
                    <a:pt x="9230" y="224"/>
                  </a:lnTo>
                  <a:lnTo>
                    <a:pt x="9227" y="249"/>
                  </a:lnTo>
                  <a:lnTo>
                    <a:pt x="9224" y="279"/>
                  </a:lnTo>
                  <a:lnTo>
                    <a:pt x="9223" y="314"/>
                  </a:lnTo>
                  <a:lnTo>
                    <a:pt x="9218" y="317"/>
                  </a:lnTo>
                  <a:lnTo>
                    <a:pt x="9197" y="317"/>
                  </a:lnTo>
                  <a:lnTo>
                    <a:pt x="9191" y="249"/>
                  </a:lnTo>
                  <a:lnTo>
                    <a:pt x="9187" y="243"/>
                  </a:lnTo>
                  <a:lnTo>
                    <a:pt x="9180" y="234"/>
                  </a:lnTo>
                  <a:lnTo>
                    <a:pt x="9168" y="226"/>
                  </a:lnTo>
                  <a:lnTo>
                    <a:pt x="9152" y="216"/>
                  </a:lnTo>
                  <a:lnTo>
                    <a:pt x="9133" y="208"/>
                  </a:lnTo>
                  <a:lnTo>
                    <a:pt x="9113" y="202"/>
                  </a:lnTo>
                  <a:lnTo>
                    <a:pt x="9092" y="198"/>
                  </a:lnTo>
                  <a:lnTo>
                    <a:pt x="9072" y="197"/>
                  </a:lnTo>
                  <a:lnTo>
                    <a:pt x="9036" y="201"/>
                  </a:lnTo>
                  <a:lnTo>
                    <a:pt x="9004" y="212"/>
                  </a:lnTo>
                  <a:lnTo>
                    <a:pt x="8989" y="220"/>
                  </a:lnTo>
                  <a:lnTo>
                    <a:pt x="8976" y="230"/>
                  </a:lnTo>
                  <a:lnTo>
                    <a:pt x="8965" y="243"/>
                  </a:lnTo>
                  <a:lnTo>
                    <a:pt x="8956" y="257"/>
                  </a:lnTo>
                  <a:lnTo>
                    <a:pt x="8948" y="273"/>
                  </a:lnTo>
                  <a:lnTo>
                    <a:pt x="8944" y="288"/>
                  </a:lnTo>
                  <a:lnTo>
                    <a:pt x="8940" y="321"/>
                  </a:lnTo>
                  <a:lnTo>
                    <a:pt x="8942" y="345"/>
                  </a:lnTo>
                  <a:lnTo>
                    <a:pt x="8945" y="354"/>
                  </a:lnTo>
                  <a:lnTo>
                    <a:pt x="8950" y="365"/>
                  </a:lnTo>
                  <a:lnTo>
                    <a:pt x="8960" y="382"/>
                  </a:lnTo>
                  <a:lnTo>
                    <a:pt x="8968" y="389"/>
                  </a:lnTo>
                  <a:lnTo>
                    <a:pt x="8975" y="395"/>
                  </a:lnTo>
                  <a:lnTo>
                    <a:pt x="8992" y="406"/>
                  </a:lnTo>
                  <a:lnTo>
                    <a:pt x="9011" y="412"/>
                  </a:lnTo>
                  <a:lnTo>
                    <a:pt x="9041" y="419"/>
                  </a:lnTo>
                  <a:lnTo>
                    <a:pt x="9086" y="426"/>
                  </a:lnTo>
                  <a:lnTo>
                    <a:pt x="9122" y="432"/>
                  </a:lnTo>
                  <a:lnTo>
                    <a:pt x="9152" y="438"/>
                  </a:lnTo>
                  <a:lnTo>
                    <a:pt x="9176" y="444"/>
                  </a:lnTo>
                  <a:lnTo>
                    <a:pt x="9197" y="452"/>
                  </a:lnTo>
                  <a:lnTo>
                    <a:pt x="9212" y="461"/>
                  </a:lnTo>
                  <a:lnTo>
                    <a:pt x="9227" y="472"/>
                  </a:lnTo>
                  <a:lnTo>
                    <a:pt x="9240" y="485"/>
                  </a:lnTo>
                  <a:lnTo>
                    <a:pt x="9252" y="500"/>
                  </a:lnTo>
                  <a:lnTo>
                    <a:pt x="9260" y="518"/>
                  </a:lnTo>
                  <a:lnTo>
                    <a:pt x="9266" y="536"/>
                  </a:lnTo>
                  <a:lnTo>
                    <a:pt x="9271" y="557"/>
                  </a:lnTo>
                  <a:lnTo>
                    <a:pt x="9272" y="579"/>
                  </a:lnTo>
                  <a:lnTo>
                    <a:pt x="9271" y="602"/>
                  </a:lnTo>
                  <a:lnTo>
                    <a:pt x="9268" y="623"/>
                  </a:lnTo>
                  <a:lnTo>
                    <a:pt x="9262" y="644"/>
                  </a:lnTo>
                  <a:lnTo>
                    <a:pt x="9253" y="663"/>
                  </a:lnTo>
                  <a:lnTo>
                    <a:pt x="9244" y="681"/>
                  </a:lnTo>
                  <a:lnTo>
                    <a:pt x="9230" y="699"/>
                  </a:lnTo>
                  <a:lnTo>
                    <a:pt x="9198" y="730"/>
                  </a:lnTo>
                  <a:lnTo>
                    <a:pt x="9179" y="744"/>
                  </a:lnTo>
                  <a:lnTo>
                    <a:pt x="9160" y="756"/>
                  </a:lnTo>
                  <a:lnTo>
                    <a:pt x="9138" y="767"/>
                  </a:lnTo>
                  <a:lnTo>
                    <a:pt x="9116" y="776"/>
                  </a:lnTo>
                  <a:lnTo>
                    <a:pt x="9094" y="783"/>
                  </a:lnTo>
                  <a:lnTo>
                    <a:pt x="9070" y="788"/>
                  </a:lnTo>
                  <a:lnTo>
                    <a:pt x="9019" y="791"/>
                  </a:lnTo>
                  <a:lnTo>
                    <a:pt x="8976" y="789"/>
                  </a:lnTo>
                  <a:lnTo>
                    <a:pt x="8936" y="783"/>
                  </a:lnTo>
                  <a:lnTo>
                    <a:pt x="8899" y="773"/>
                  </a:lnTo>
                  <a:lnTo>
                    <a:pt x="8864" y="760"/>
                  </a:lnTo>
                  <a:lnTo>
                    <a:pt x="8862" y="754"/>
                  </a:lnTo>
                  <a:lnTo>
                    <a:pt x="8866" y="710"/>
                  </a:lnTo>
                  <a:lnTo>
                    <a:pt x="8868" y="629"/>
                  </a:lnTo>
                  <a:close/>
                  <a:moveTo>
                    <a:pt x="9808" y="173"/>
                  </a:moveTo>
                  <a:lnTo>
                    <a:pt x="9811" y="177"/>
                  </a:lnTo>
                  <a:lnTo>
                    <a:pt x="9808" y="230"/>
                  </a:lnTo>
                  <a:lnTo>
                    <a:pt x="9808" y="311"/>
                  </a:lnTo>
                  <a:lnTo>
                    <a:pt x="9784" y="314"/>
                  </a:lnTo>
                  <a:lnTo>
                    <a:pt x="9780" y="310"/>
                  </a:lnTo>
                  <a:lnTo>
                    <a:pt x="9775" y="272"/>
                  </a:lnTo>
                  <a:lnTo>
                    <a:pt x="9770" y="232"/>
                  </a:lnTo>
                  <a:lnTo>
                    <a:pt x="9764" y="222"/>
                  </a:lnTo>
                  <a:lnTo>
                    <a:pt x="9755" y="219"/>
                  </a:lnTo>
                  <a:lnTo>
                    <a:pt x="9737" y="216"/>
                  </a:lnTo>
                  <a:lnTo>
                    <a:pt x="9684" y="215"/>
                  </a:lnTo>
                  <a:lnTo>
                    <a:pt x="9604" y="215"/>
                  </a:lnTo>
                  <a:lnTo>
                    <a:pt x="9600" y="326"/>
                  </a:lnTo>
                  <a:lnTo>
                    <a:pt x="9600" y="574"/>
                  </a:lnTo>
                  <a:lnTo>
                    <a:pt x="9601" y="658"/>
                  </a:lnTo>
                  <a:lnTo>
                    <a:pt x="9601" y="698"/>
                  </a:lnTo>
                  <a:lnTo>
                    <a:pt x="9604" y="720"/>
                  </a:lnTo>
                  <a:lnTo>
                    <a:pt x="9606" y="732"/>
                  </a:lnTo>
                  <a:lnTo>
                    <a:pt x="9610" y="738"/>
                  </a:lnTo>
                  <a:lnTo>
                    <a:pt x="9614" y="743"/>
                  </a:lnTo>
                  <a:lnTo>
                    <a:pt x="9625" y="747"/>
                  </a:lnTo>
                  <a:lnTo>
                    <a:pt x="9644" y="749"/>
                  </a:lnTo>
                  <a:lnTo>
                    <a:pt x="9682" y="752"/>
                  </a:lnTo>
                  <a:lnTo>
                    <a:pt x="9685" y="776"/>
                  </a:lnTo>
                  <a:lnTo>
                    <a:pt x="9560" y="776"/>
                  </a:lnTo>
                  <a:lnTo>
                    <a:pt x="9438" y="779"/>
                  </a:lnTo>
                  <a:lnTo>
                    <a:pt x="9434" y="754"/>
                  </a:lnTo>
                  <a:lnTo>
                    <a:pt x="9472" y="749"/>
                  </a:lnTo>
                  <a:lnTo>
                    <a:pt x="9492" y="747"/>
                  </a:lnTo>
                  <a:lnTo>
                    <a:pt x="9503" y="744"/>
                  </a:lnTo>
                  <a:lnTo>
                    <a:pt x="9509" y="741"/>
                  </a:lnTo>
                  <a:lnTo>
                    <a:pt x="9514" y="734"/>
                  </a:lnTo>
                  <a:lnTo>
                    <a:pt x="9516" y="723"/>
                  </a:lnTo>
                  <a:lnTo>
                    <a:pt x="9518" y="702"/>
                  </a:lnTo>
                  <a:lnTo>
                    <a:pt x="9520" y="664"/>
                  </a:lnTo>
                  <a:lnTo>
                    <a:pt x="9521" y="574"/>
                  </a:lnTo>
                  <a:lnTo>
                    <a:pt x="9521" y="326"/>
                  </a:lnTo>
                  <a:lnTo>
                    <a:pt x="9517" y="215"/>
                  </a:lnTo>
                  <a:lnTo>
                    <a:pt x="9454" y="215"/>
                  </a:lnTo>
                  <a:lnTo>
                    <a:pt x="9385" y="216"/>
                  </a:lnTo>
                  <a:lnTo>
                    <a:pt x="9373" y="218"/>
                  </a:lnTo>
                  <a:lnTo>
                    <a:pt x="9364" y="220"/>
                  </a:lnTo>
                  <a:lnTo>
                    <a:pt x="9356" y="222"/>
                  </a:lnTo>
                  <a:lnTo>
                    <a:pt x="9353" y="225"/>
                  </a:lnTo>
                  <a:lnTo>
                    <a:pt x="9348" y="240"/>
                  </a:lnTo>
                  <a:lnTo>
                    <a:pt x="9344" y="272"/>
                  </a:lnTo>
                  <a:lnTo>
                    <a:pt x="9340" y="310"/>
                  </a:lnTo>
                  <a:lnTo>
                    <a:pt x="9336" y="314"/>
                  </a:lnTo>
                  <a:lnTo>
                    <a:pt x="9317" y="314"/>
                  </a:lnTo>
                  <a:lnTo>
                    <a:pt x="9312" y="226"/>
                  </a:lnTo>
                  <a:lnTo>
                    <a:pt x="9310" y="177"/>
                  </a:lnTo>
                  <a:lnTo>
                    <a:pt x="9313" y="173"/>
                  </a:lnTo>
                  <a:lnTo>
                    <a:pt x="9412" y="176"/>
                  </a:lnTo>
                  <a:lnTo>
                    <a:pt x="9560" y="177"/>
                  </a:lnTo>
                  <a:lnTo>
                    <a:pt x="9709" y="176"/>
                  </a:lnTo>
                  <a:lnTo>
                    <a:pt x="9808"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9" name="Freeform 8"/>
            <p:cNvSpPr>
              <a:spLocks noEditPoints="1"/>
            </p:cNvSpPr>
            <p:nvPr userDrawn="1"/>
          </p:nvSpPr>
          <p:spPr bwMode="auto">
            <a:xfrm>
              <a:off x="4527550" y="4124326"/>
              <a:ext cx="3135313" cy="249238"/>
            </a:xfrm>
            <a:custGeom>
              <a:avLst/>
              <a:gdLst>
                <a:gd name="T0" fmla="*/ 11670 w 11852"/>
                <a:gd name="T1" fmla="*/ 81 h 944"/>
                <a:gd name="T2" fmla="*/ 11473 w 11852"/>
                <a:gd name="T3" fmla="*/ 57 h 944"/>
                <a:gd name="T4" fmla="*/ 11758 w 11852"/>
                <a:gd name="T5" fmla="*/ 651 h 944"/>
                <a:gd name="T6" fmla="*/ 11365 w 11852"/>
                <a:gd name="T7" fmla="*/ 747 h 944"/>
                <a:gd name="T8" fmla="*/ 246 w 11852"/>
                <a:gd name="T9" fmla="*/ 721 h 944"/>
                <a:gd name="T10" fmla="*/ 546 w 11852"/>
                <a:gd name="T11" fmla="*/ 176 h 944"/>
                <a:gd name="T12" fmla="*/ 366 w 11852"/>
                <a:gd name="T13" fmla="*/ 788 h 944"/>
                <a:gd name="T14" fmla="*/ 695 w 11852"/>
                <a:gd name="T15" fmla="*/ 777 h 944"/>
                <a:gd name="T16" fmla="*/ 1248 w 11852"/>
                <a:gd name="T17" fmla="*/ 687 h 944"/>
                <a:gd name="T18" fmla="*/ 1216 w 11852"/>
                <a:gd name="T19" fmla="*/ 775 h 944"/>
                <a:gd name="T20" fmla="*/ 1580 w 11852"/>
                <a:gd name="T21" fmla="*/ 279 h 944"/>
                <a:gd name="T22" fmla="*/ 1498 w 11852"/>
                <a:gd name="T23" fmla="*/ 294 h 944"/>
                <a:gd name="T24" fmla="*/ 1850 w 11852"/>
                <a:gd name="T25" fmla="*/ 218 h 944"/>
                <a:gd name="T26" fmla="*/ 2022 w 11852"/>
                <a:gd name="T27" fmla="*/ 782 h 944"/>
                <a:gd name="T28" fmla="*/ 2696 w 11852"/>
                <a:gd name="T29" fmla="*/ 403 h 944"/>
                <a:gd name="T30" fmla="*/ 2809 w 11852"/>
                <a:gd name="T31" fmla="*/ 630 h 944"/>
                <a:gd name="T32" fmla="*/ 3215 w 11852"/>
                <a:gd name="T33" fmla="*/ 175 h 944"/>
                <a:gd name="T34" fmla="*/ 3385 w 11852"/>
                <a:gd name="T35" fmla="*/ 741 h 944"/>
                <a:gd name="T36" fmla="*/ 3253 w 11852"/>
                <a:gd name="T37" fmla="*/ 268 h 944"/>
                <a:gd name="T38" fmla="*/ 3040 w 11852"/>
                <a:gd name="T39" fmla="*/ 776 h 944"/>
                <a:gd name="T40" fmla="*/ 3499 w 11852"/>
                <a:gd name="T41" fmla="*/ 694 h 944"/>
                <a:gd name="T42" fmla="*/ 3742 w 11852"/>
                <a:gd name="T43" fmla="*/ 520 h 944"/>
                <a:gd name="T44" fmla="*/ 3707 w 11852"/>
                <a:gd name="T45" fmla="*/ 162 h 944"/>
                <a:gd name="T46" fmla="*/ 3546 w 11852"/>
                <a:gd name="T47" fmla="*/ 272 h 944"/>
                <a:gd name="T48" fmla="*/ 3865 w 11852"/>
                <a:gd name="T49" fmla="*/ 622 h 944"/>
                <a:gd name="T50" fmla="*/ 4100 w 11852"/>
                <a:gd name="T51" fmla="*/ 205 h 944"/>
                <a:gd name="T52" fmla="*/ 3994 w 11852"/>
                <a:gd name="T53" fmla="*/ 723 h 944"/>
                <a:gd name="T54" fmla="*/ 4628 w 11852"/>
                <a:gd name="T55" fmla="*/ 217 h 944"/>
                <a:gd name="T56" fmla="*/ 4412 w 11852"/>
                <a:gd name="T57" fmla="*/ 574 h 944"/>
                <a:gd name="T58" fmla="*/ 4859 w 11852"/>
                <a:gd name="T59" fmla="*/ 177 h 944"/>
                <a:gd name="T60" fmla="*/ 5086 w 11852"/>
                <a:gd name="T61" fmla="*/ 746 h 944"/>
                <a:gd name="T62" fmla="*/ 5540 w 11852"/>
                <a:gd name="T63" fmla="*/ 481 h 944"/>
                <a:gd name="T64" fmla="*/ 6137 w 11852"/>
                <a:gd name="T65" fmla="*/ 283 h 944"/>
                <a:gd name="T66" fmla="*/ 5664 w 11852"/>
                <a:gd name="T67" fmla="*/ 739 h 944"/>
                <a:gd name="T68" fmla="*/ 5873 w 11852"/>
                <a:gd name="T69" fmla="*/ 752 h 944"/>
                <a:gd name="T70" fmla="*/ 5851 w 11852"/>
                <a:gd name="T71" fmla="*/ 196 h 944"/>
                <a:gd name="T72" fmla="*/ 6476 w 11852"/>
                <a:gd name="T73" fmla="*/ 775 h 944"/>
                <a:gd name="T74" fmla="*/ 6642 w 11852"/>
                <a:gd name="T75" fmla="*/ 224 h 944"/>
                <a:gd name="T76" fmla="*/ 6600 w 11852"/>
                <a:gd name="T77" fmla="*/ 474 h 944"/>
                <a:gd name="T78" fmla="*/ 7076 w 11852"/>
                <a:gd name="T79" fmla="*/ 814 h 944"/>
                <a:gd name="T80" fmla="*/ 7014 w 11852"/>
                <a:gd name="T81" fmla="*/ 747 h 944"/>
                <a:gd name="T82" fmla="*/ 7561 w 11852"/>
                <a:gd name="T83" fmla="*/ 409 h 944"/>
                <a:gd name="T84" fmla="*/ 7379 w 11852"/>
                <a:gd name="T85" fmla="*/ 778 h 944"/>
                <a:gd name="T86" fmla="*/ 7830 w 11852"/>
                <a:gd name="T87" fmla="*/ 204 h 944"/>
                <a:gd name="T88" fmla="*/ 8308 w 11852"/>
                <a:gd name="T89" fmla="*/ 176 h 944"/>
                <a:gd name="T90" fmla="*/ 8846 w 11852"/>
                <a:gd name="T91" fmla="*/ 595 h 944"/>
                <a:gd name="T92" fmla="*/ 8467 w 11852"/>
                <a:gd name="T93" fmla="*/ 746 h 944"/>
                <a:gd name="T94" fmla="*/ 8550 w 11852"/>
                <a:gd name="T95" fmla="*/ 1 h 944"/>
                <a:gd name="T96" fmla="*/ 8724 w 11852"/>
                <a:gd name="T97" fmla="*/ 8 h 944"/>
                <a:gd name="T98" fmla="*/ 9161 w 11852"/>
                <a:gd name="T99" fmla="*/ 748 h 944"/>
                <a:gd name="T100" fmla="*/ 9095 w 11852"/>
                <a:gd name="T101" fmla="*/ 469 h 944"/>
                <a:gd name="T102" fmla="*/ 9379 w 11852"/>
                <a:gd name="T103" fmla="*/ 249 h 944"/>
                <a:gd name="T104" fmla="*/ 9113 w 11852"/>
                <a:gd name="T105" fmla="*/ 382 h 944"/>
                <a:gd name="T106" fmla="*/ 9331 w 11852"/>
                <a:gd name="T107" fmla="*/ 745 h 944"/>
                <a:gd name="T108" fmla="*/ 9974 w 11852"/>
                <a:gd name="T109" fmla="*/ 214 h 944"/>
                <a:gd name="T110" fmla="*/ 9714 w 11852"/>
                <a:gd name="T111" fmla="*/ 751 h 944"/>
                <a:gd name="T112" fmla="*/ 9523 w 11852"/>
                <a:gd name="T113" fmla="*/ 175 h 944"/>
                <a:gd name="T114" fmla="*/ 10579 w 11852"/>
                <a:gd name="T115" fmla="*/ 172 h 944"/>
                <a:gd name="T116" fmla="*/ 10290 w 11852"/>
                <a:gd name="T117" fmla="*/ 750 h 944"/>
                <a:gd name="T118" fmla="*/ 10853 w 11852"/>
                <a:gd name="T119" fmla="*/ 212 h 944"/>
                <a:gd name="T120" fmla="*/ 10745 w 11852"/>
                <a:gd name="T121" fmla="*/ 7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52" h="944">
                  <a:moveTo>
                    <a:pt x="11636" y="96"/>
                  </a:moveTo>
                  <a:lnTo>
                    <a:pt x="11627" y="94"/>
                  </a:lnTo>
                  <a:lnTo>
                    <a:pt x="11618" y="92"/>
                  </a:lnTo>
                  <a:lnTo>
                    <a:pt x="11610" y="87"/>
                  </a:lnTo>
                  <a:lnTo>
                    <a:pt x="11603" y="81"/>
                  </a:lnTo>
                  <a:lnTo>
                    <a:pt x="11597" y="74"/>
                  </a:lnTo>
                  <a:lnTo>
                    <a:pt x="11592" y="67"/>
                  </a:lnTo>
                  <a:lnTo>
                    <a:pt x="11588" y="48"/>
                  </a:lnTo>
                  <a:lnTo>
                    <a:pt x="11590" y="38"/>
                  </a:lnTo>
                  <a:lnTo>
                    <a:pt x="11592" y="30"/>
                  </a:lnTo>
                  <a:lnTo>
                    <a:pt x="11597" y="21"/>
                  </a:lnTo>
                  <a:lnTo>
                    <a:pt x="11603" y="14"/>
                  </a:lnTo>
                  <a:lnTo>
                    <a:pt x="11610" y="8"/>
                  </a:lnTo>
                  <a:lnTo>
                    <a:pt x="11618" y="3"/>
                  </a:lnTo>
                  <a:lnTo>
                    <a:pt x="11636" y="0"/>
                  </a:lnTo>
                  <a:lnTo>
                    <a:pt x="11646" y="1"/>
                  </a:lnTo>
                  <a:lnTo>
                    <a:pt x="11654" y="3"/>
                  </a:lnTo>
                  <a:lnTo>
                    <a:pt x="11663" y="8"/>
                  </a:lnTo>
                  <a:lnTo>
                    <a:pt x="11670" y="14"/>
                  </a:lnTo>
                  <a:lnTo>
                    <a:pt x="11676" y="21"/>
                  </a:lnTo>
                  <a:lnTo>
                    <a:pt x="11681" y="30"/>
                  </a:lnTo>
                  <a:lnTo>
                    <a:pt x="11684" y="48"/>
                  </a:lnTo>
                  <a:lnTo>
                    <a:pt x="11683" y="57"/>
                  </a:lnTo>
                  <a:lnTo>
                    <a:pt x="11681" y="67"/>
                  </a:lnTo>
                  <a:lnTo>
                    <a:pt x="11676" y="74"/>
                  </a:lnTo>
                  <a:lnTo>
                    <a:pt x="11670" y="81"/>
                  </a:lnTo>
                  <a:lnTo>
                    <a:pt x="11663" y="87"/>
                  </a:lnTo>
                  <a:lnTo>
                    <a:pt x="11654" y="92"/>
                  </a:lnTo>
                  <a:lnTo>
                    <a:pt x="11636" y="96"/>
                  </a:lnTo>
                  <a:close/>
                  <a:moveTo>
                    <a:pt x="11426" y="96"/>
                  </a:moveTo>
                  <a:lnTo>
                    <a:pt x="11417" y="94"/>
                  </a:lnTo>
                  <a:lnTo>
                    <a:pt x="11408" y="92"/>
                  </a:lnTo>
                  <a:lnTo>
                    <a:pt x="11400" y="87"/>
                  </a:lnTo>
                  <a:lnTo>
                    <a:pt x="11393" y="81"/>
                  </a:lnTo>
                  <a:lnTo>
                    <a:pt x="11386" y="74"/>
                  </a:lnTo>
                  <a:lnTo>
                    <a:pt x="11382" y="67"/>
                  </a:lnTo>
                  <a:lnTo>
                    <a:pt x="11378" y="48"/>
                  </a:lnTo>
                  <a:lnTo>
                    <a:pt x="11380" y="38"/>
                  </a:lnTo>
                  <a:lnTo>
                    <a:pt x="11382" y="30"/>
                  </a:lnTo>
                  <a:lnTo>
                    <a:pt x="11386" y="21"/>
                  </a:lnTo>
                  <a:lnTo>
                    <a:pt x="11393" y="14"/>
                  </a:lnTo>
                  <a:lnTo>
                    <a:pt x="11400" y="8"/>
                  </a:lnTo>
                  <a:lnTo>
                    <a:pt x="11408" y="3"/>
                  </a:lnTo>
                  <a:lnTo>
                    <a:pt x="11426" y="0"/>
                  </a:lnTo>
                  <a:lnTo>
                    <a:pt x="11436" y="1"/>
                  </a:lnTo>
                  <a:lnTo>
                    <a:pt x="11444" y="3"/>
                  </a:lnTo>
                  <a:lnTo>
                    <a:pt x="11453" y="8"/>
                  </a:lnTo>
                  <a:lnTo>
                    <a:pt x="11460" y="14"/>
                  </a:lnTo>
                  <a:lnTo>
                    <a:pt x="11466" y="21"/>
                  </a:lnTo>
                  <a:lnTo>
                    <a:pt x="11471" y="30"/>
                  </a:lnTo>
                  <a:lnTo>
                    <a:pt x="11474" y="48"/>
                  </a:lnTo>
                  <a:lnTo>
                    <a:pt x="11473" y="57"/>
                  </a:lnTo>
                  <a:lnTo>
                    <a:pt x="11471" y="67"/>
                  </a:lnTo>
                  <a:lnTo>
                    <a:pt x="11466" y="74"/>
                  </a:lnTo>
                  <a:lnTo>
                    <a:pt x="11460" y="81"/>
                  </a:lnTo>
                  <a:lnTo>
                    <a:pt x="11453" y="87"/>
                  </a:lnTo>
                  <a:lnTo>
                    <a:pt x="11444" y="92"/>
                  </a:lnTo>
                  <a:lnTo>
                    <a:pt x="11426" y="96"/>
                  </a:lnTo>
                  <a:close/>
                  <a:moveTo>
                    <a:pt x="11407" y="540"/>
                  </a:moveTo>
                  <a:lnTo>
                    <a:pt x="11623" y="540"/>
                  </a:lnTo>
                  <a:lnTo>
                    <a:pt x="11516" y="282"/>
                  </a:lnTo>
                  <a:lnTo>
                    <a:pt x="11407" y="540"/>
                  </a:lnTo>
                  <a:close/>
                  <a:moveTo>
                    <a:pt x="11213" y="778"/>
                  </a:moveTo>
                  <a:lnTo>
                    <a:pt x="11209" y="775"/>
                  </a:lnTo>
                  <a:lnTo>
                    <a:pt x="11209" y="753"/>
                  </a:lnTo>
                  <a:lnTo>
                    <a:pt x="11213" y="750"/>
                  </a:lnTo>
                  <a:lnTo>
                    <a:pt x="11238" y="748"/>
                  </a:lnTo>
                  <a:lnTo>
                    <a:pt x="11252" y="746"/>
                  </a:lnTo>
                  <a:lnTo>
                    <a:pt x="11261" y="742"/>
                  </a:lnTo>
                  <a:lnTo>
                    <a:pt x="11269" y="735"/>
                  </a:lnTo>
                  <a:lnTo>
                    <a:pt x="11280" y="717"/>
                  </a:lnTo>
                  <a:lnTo>
                    <a:pt x="11297" y="681"/>
                  </a:lnTo>
                  <a:lnTo>
                    <a:pt x="11342" y="584"/>
                  </a:lnTo>
                  <a:lnTo>
                    <a:pt x="11458" y="321"/>
                  </a:lnTo>
                  <a:lnTo>
                    <a:pt x="11524" y="166"/>
                  </a:lnTo>
                  <a:lnTo>
                    <a:pt x="11551" y="166"/>
                  </a:lnTo>
                  <a:lnTo>
                    <a:pt x="11732" y="595"/>
                  </a:lnTo>
                  <a:lnTo>
                    <a:pt x="11758" y="651"/>
                  </a:lnTo>
                  <a:lnTo>
                    <a:pt x="11782" y="704"/>
                  </a:lnTo>
                  <a:lnTo>
                    <a:pt x="11801" y="738"/>
                  </a:lnTo>
                  <a:lnTo>
                    <a:pt x="11814" y="746"/>
                  </a:lnTo>
                  <a:lnTo>
                    <a:pt x="11827" y="748"/>
                  </a:lnTo>
                  <a:lnTo>
                    <a:pt x="11849" y="750"/>
                  </a:lnTo>
                  <a:lnTo>
                    <a:pt x="11852" y="775"/>
                  </a:lnTo>
                  <a:lnTo>
                    <a:pt x="11767" y="775"/>
                  </a:lnTo>
                  <a:lnTo>
                    <a:pt x="11627" y="778"/>
                  </a:lnTo>
                  <a:lnTo>
                    <a:pt x="11623" y="753"/>
                  </a:lnTo>
                  <a:lnTo>
                    <a:pt x="11665" y="748"/>
                  </a:lnTo>
                  <a:lnTo>
                    <a:pt x="11686" y="745"/>
                  </a:lnTo>
                  <a:lnTo>
                    <a:pt x="11692" y="744"/>
                  </a:lnTo>
                  <a:lnTo>
                    <a:pt x="11695" y="740"/>
                  </a:lnTo>
                  <a:lnTo>
                    <a:pt x="11698" y="735"/>
                  </a:lnTo>
                  <a:lnTo>
                    <a:pt x="11698" y="730"/>
                  </a:lnTo>
                  <a:lnTo>
                    <a:pt x="11696" y="720"/>
                  </a:lnTo>
                  <a:lnTo>
                    <a:pt x="11692" y="705"/>
                  </a:lnTo>
                  <a:lnTo>
                    <a:pt x="11640" y="576"/>
                  </a:lnTo>
                  <a:lnTo>
                    <a:pt x="11393" y="576"/>
                  </a:lnTo>
                  <a:lnTo>
                    <a:pt x="11346" y="685"/>
                  </a:lnTo>
                  <a:lnTo>
                    <a:pt x="11336" y="710"/>
                  </a:lnTo>
                  <a:lnTo>
                    <a:pt x="11334" y="728"/>
                  </a:lnTo>
                  <a:lnTo>
                    <a:pt x="11336" y="738"/>
                  </a:lnTo>
                  <a:lnTo>
                    <a:pt x="11345" y="744"/>
                  </a:lnTo>
                  <a:lnTo>
                    <a:pt x="11353" y="746"/>
                  </a:lnTo>
                  <a:lnTo>
                    <a:pt x="11365" y="747"/>
                  </a:lnTo>
                  <a:lnTo>
                    <a:pt x="11404" y="750"/>
                  </a:lnTo>
                  <a:lnTo>
                    <a:pt x="11407" y="753"/>
                  </a:lnTo>
                  <a:lnTo>
                    <a:pt x="11407" y="775"/>
                  </a:lnTo>
                  <a:lnTo>
                    <a:pt x="11308" y="775"/>
                  </a:lnTo>
                  <a:lnTo>
                    <a:pt x="11213" y="778"/>
                  </a:lnTo>
                  <a:close/>
                  <a:moveTo>
                    <a:pt x="0" y="176"/>
                  </a:moveTo>
                  <a:lnTo>
                    <a:pt x="125" y="176"/>
                  </a:lnTo>
                  <a:lnTo>
                    <a:pt x="247" y="172"/>
                  </a:lnTo>
                  <a:lnTo>
                    <a:pt x="251" y="196"/>
                  </a:lnTo>
                  <a:lnTo>
                    <a:pt x="203" y="202"/>
                  </a:lnTo>
                  <a:lnTo>
                    <a:pt x="188" y="205"/>
                  </a:lnTo>
                  <a:lnTo>
                    <a:pt x="179" y="208"/>
                  </a:lnTo>
                  <a:lnTo>
                    <a:pt x="175" y="212"/>
                  </a:lnTo>
                  <a:lnTo>
                    <a:pt x="173" y="217"/>
                  </a:lnTo>
                  <a:lnTo>
                    <a:pt x="169" y="231"/>
                  </a:lnTo>
                  <a:lnTo>
                    <a:pt x="167" y="279"/>
                  </a:lnTo>
                  <a:lnTo>
                    <a:pt x="167" y="376"/>
                  </a:lnTo>
                  <a:lnTo>
                    <a:pt x="167" y="512"/>
                  </a:lnTo>
                  <a:lnTo>
                    <a:pt x="169" y="610"/>
                  </a:lnTo>
                  <a:lnTo>
                    <a:pt x="173" y="639"/>
                  </a:lnTo>
                  <a:lnTo>
                    <a:pt x="181" y="663"/>
                  </a:lnTo>
                  <a:lnTo>
                    <a:pt x="192" y="684"/>
                  </a:lnTo>
                  <a:lnTo>
                    <a:pt x="200" y="692"/>
                  </a:lnTo>
                  <a:lnTo>
                    <a:pt x="209" y="700"/>
                  </a:lnTo>
                  <a:lnTo>
                    <a:pt x="232" y="715"/>
                  </a:lnTo>
                  <a:lnTo>
                    <a:pt x="246" y="721"/>
                  </a:lnTo>
                  <a:lnTo>
                    <a:pt x="263" y="726"/>
                  </a:lnTo>
                  <a:lnTo>
                    <a:pt x="281" y="730"/>
                  </a:lnTo>
                  <a:lnTo>
                    <a:pt x="300" y="733"/>
                  </a:lnTo>
                  <a:lnTo>
                    <a:pt x="342" y="735"/>
                  </a:lnTo>
                  <a:lnTo>
                    <a:pt x="388" y="733"/>
                  </a:lnTo>
                  <a:lnTo>
                    <a:pt x="430" y="722"/>
                  </a:lnTo>
                  <a:lnTo>
                    <a:pt x="466" y="706"/>
                  </a:lnTo>
                  <a:lnTo>
                    <a:pt x="480" y="697"/>
                  </a:lnTo>
                  <a:lnTo>
                    <a:pt x="491" y="685"/>
                  </a:lnTo>
                  <a:lnTo>
                    <a:pt x="502" y="672"/>
                  </a:lnTo>
                  <a:lnTo>
                    <a:pt x="509" y="656"/>
                  </a:lnTo>
                  <a:lnTo>
                    <a:pt x="515" y="639"/>
                  </a:lnTo>
                  <a:lnTo>
                    <a:pt x="520" y="620"/>
                  </a:lnTo>
                  <a:lnTo>
                    <a:pt x="524" y="572"/>
                  </a:lnTo>
                  <a:lnTo>
                    <a:pt x="526" y="508"/>
                  </a:lnTo>
                  <a:lnTo>
                    <a:pt x="526" y="376"/>
                  </a:lnTo>
                  <a:lnTo>
                    <a:pt x="524" y="285"/>
                  </a:lnTo>
                  <a:lnTo>
                    <a:pt x="523" y="240"/>
                  </a:lnTo>
                  <a:lnTo>
                    <a:pt x="520" y="218"/>
                  </a:lnTo>
                  <a:lnTo>
                    <a:pt x="514" y="211"/>
                  </a:lnTo>
                  <a:lnTo>
                    <a:pt x="505" y="205"/>
                  </a:lnTo>
                  <a:lnTo>
                    <a:pt x="485" y="201"/>
                  </a:lnTo>
                  <a:lnTo>
                    <a:pt x="444" y="200"/>
                  </a:lnTo>
                  <a:lnTo>
                    <a:pt x="442" y="176"/>
                  </a:lnTo>
                  <a:lnTo>
                    <a:pt x="444" y="172"/>
                  </a:lnTo>
                  <a:lnTo>
                    <a:pt x="546" y="176"/>
                  </a:lnTo>
                  <a:lnTo>
                    <a:pt x="646" y="172"/>
                  </a:lnTo>
                  <a:lnTo>
                    <a:pt x="650" y="176"/>
                  </a:lnTo>
                  <a:lnTo>
                    <a:pt x="650" y="196"/>
                  </a:lnTo>
                  <a:lnTo>
                    <a:pt x="646" y="200"/>
                  </a:lnTo>
                  <a:lnTo>
                    <a:pt x="613" y="201"/>
                  </a:lnTo>
                  <a:lnTo>
                    <a:pt x="594" y="204"/>
                  </a:lnTo>
                  <a:lnTo>
                    <a:pt x="583" y="206"/>
                  </a:lnTo>
                  <a:lnTo>
                    <a:pt x="577" y="210"/>
                  </a:lnTo>
                  <a:lnTo>
                    <a:pt x="572" y="216"/>
                  </a:lnTo>
                  <a:lnTo>
                    <a:pt x="570" y="224"/>
                  </a:lnTo>
                  <a:lnTo>
                    <a:pt x="566" y="280"/>
                  </a:lnTo>
                  <a:lnTo>
                    <a:pt x="565" y="376"/>
                  </a:lnTo>
                  <a:lnTo>
                    <a:pt x="565" y="506"/>
                  </a:lnTo>
                  <a:lnTo>
                    <a:pt x="564" y="576"/>
                  </a:lnTo>
                  <a:lnTo>
                    <a:pt x="559" y="628"/>
                  </a:lnTo>
                  <a:lnTo>
                    <a:pt x="556" y="650"/>
                  </a:lnTo>
                  <a:lnTo>
                    <a:pt x="550" y="669"/>
                  </a:lnTo>
                  <a:lnTo>
                    <a:pt x="542" y="687"/>
                  </a:lnTo>
                  <a:lnTo>
                    <a:pt x="533" y="702"/>
                  </a:lnTo>
                  <a:lnTo>
                    <a:pt x="510" y="728"/>
                  </a:lnTo>
                  <a:lnTo>
                    <a:pt x="497" y="740"/>
                  </a:lnTo>
                  <a:lnTo>
                    <a:pt x="484" y="751"/>
                  </a:lnTo>
                  <a:lnTo>
                    <a:pt x="451" y="768"/>
                  </a:lnTo>
                  <a:lnTo>
                    <a:pt x="432" y="775"/>
                  </a:lnTo>
                  <a:lnTo>
                    <a:pt x="410" y="780"/>
                  </a:lnTo>
                  <a:lnTo>
                    <a:pt x="366" y="788"/>
                  </a:lnTo>
                  <a:lnTo>
                    <a:pt x="319" y="790"/>
                  </a:lnTo>
                  <a:lnTo>
                    <a:pt x="290" y="789"/>
                  </a:lnTo>
                  <a:lnTo>
                    <a:pt x="263" y="787"/>
                  </a:lnTo>
                  <a:lnTo>
                    <a:pt x="214" y="777"/>
                  </a:lnTo>
                  <a:lnTo>
                    <a:pt x="173" y="762"/>
                  </a:lnTo>
                  <a:lnTo>
                    <a:pt x="156" y="753"/>
                  </a:lnTo>
                  <a:lnTo>
                    <a:pt x="142" y="742"/>
                  </a:lnTo>
                  <a:lnTo>
                    <a:pt x="128" y="732"/>
                  </a:lnTo>
                  <a:lnTo>
                    <a:pt x="119" y="720"/>
                  </a:lnTo>
                  <a:lnTo>
                    <a:pt x="103" y="697"/>
                  </a:lnTo>
                  <a:lnTo>
                    <a:pt x="94" y="670"/>
                  </a:lnTo>
                  <a:lnTo>
                    <a:pt x="89" y="640"/>
                  </a:lnTo>
                  <a:lnTo>
                    <a:pt x="85" y="598"/>
                  </a:lnTo>
                  <a:lnTo>
                    <a:pt x="85" y="541"/>
                  </a:lnTo>
                  <a:lnTo>
                    <a:pt x="85" y="376"/>
                  </a:lnTo>
                  <a:lnTo>
                    <a:pt x="84" y="294"/>
                  </a:lnTo>
                  <a:lnTo>
                    <a:pt x="83" y="254"/>
                  </a:lnTo>
                  <a:lnTo>
                    <a:pt x="82" y="231"/>
                  </a:lnTo>
                  <a:lnTo>
                    <a:pt x="79" y="219"/>
                  </a:lnTo>
                  <a:lnTo>
                    <a:pt x="76" y="212"/>
                  </a:lnTo>
                  <a:lnTo>
                    <a:pt x="70" y="208"/>
                  </a:lnTo>
                  <a:lnTo>
                    <a:pt x="60" y="205"/>
                  </a:lnTo>
                  <a:lnTo>
                    <a:pt x="40" y="202"/>
                  </a:lnTo>
                  <a:lnTo>
                    <a:pt x="4" y="200"/>
                  </a:lnTo>
                  <a:lnTo>
                    <a:pt x="0" y="176"/>
                  </a:lnTo>
                  <a:close/>
                  <a:moveTo>
                    <a:pt x="695" y="777"/>
                  </a:moveTo>
                  <a:lnTo>
                    <a:pt x="690" y="774"/>
                  </a:lnTo>
                  <a:lnTo>
                    <a:pt x="690" y="754"/>
                  </a:lnTo>
                  <a:lnTo>
                    <a:pt x="695" y="751"/>
                  </a:lnTo>
                  <a:lnTo>
                    <a:pt x="718" y="750"/>
                  </a:lnTo>
                  <a:lnTo>
                    <a:pt x="736" y="748"/>
                  </a:lnTo>
                  <a:lnTo>
                    <a:pt x="749" y="745"/>
                  </a:lnTo>
                  <a:lnTo>
                    <a:pt x="756" y="740"/>
                  </a:lnTo>
                  <a:lnTo>
                    <a:pt x="760" y="732"/>
                  </a:lnTo>
                  <a:lnTo>
                    <a:pt x="762" y="721"/>
                  </a:lnTo>
                  <a:lnTo>
                    <a:pt x="763" y="699"/>
                  </a:lnTo>
                  <a:lnTo>
                    <a:pt x="764" y="661"/>
                  </a:lnTo>
                  <a:lnTo>
                    <a:pt x="767" y="594"/>
                  </a:lnTo>
                  <a:lnTo>
                    <a:pt x="767" y="249"/>
                  </a:lnTo>
                  <a:lnTo>
                    <a:pt x="764" y="231"/>
                  </a:lnTo>
                  <a:lnTo>
                    <a:pt x="758" y="218"/>
                  </a:lnTo>
                  <a:lnTo>
                    <a:pt x="749" y="210"/>
                  </a:lnTo>
                  <a:lnTo>
                    <a:pt x="737" y="205"/>
                  </a:lnTo>
                  <a:lnTo>
                    <a:pt x="719" y="202"/>
                  </a:lnTo>
                  <a:lnTo>
                    <a:pt x="690" y="201"/>
                  </a:lnTo>
                  <a:lnTo>
                    <a:pt x="688" y="177"/>
                  </a:lnTo>
                  <a:lnTo>
                    <a:pt x="690" y="174"/>
                  </a:lnTo>
                  <a:lnTo>
                    <a:pt x="768" y="176"/>
                  </a:lnTo>
                  <a:lnTo>
                    <a:pt x="839" y="174"/>
                  </a:lnTo>
                  <a:lnTo>
                    <a:pt x="974" y="350"/>
                  </a:lnTo>
                  <a:lnTo>
                    <a:pt x="1174" y="601"/>
                  </a:lnTo>
                  <a:lnTo>
                    <a:pt x="1248" y="687"/>
                  </a:lnTo>
                  <a:lnTo>
                    <a:pt x="1248" y="357"/>
                  </a:lnTo>
                  <a:lnTo>
                    <a:pt x="1247" y="292"/>
                  </a:lnTo>
                  <a:lnTo>
                    <a:pt x="1243" y="229"/>
                  </a:lnTo>
                  <a:lnTo>
                    <a:pt x="1240" y="217"/>
                  </a:lnTo>
                  <a:lnTo>
                    <a:pt x="1235" y="211"/>
                  </a:lnTo>
                  <a:lnTo>
                    <a:pt x="1228" y="206"/>
                  </a:lnTo>
                  <a:lnTo>
                    <a:pt x="1216" y="204"/>
                  </a:lnTo>
                  <a:lnTo>
                    <a:pt x="1176" y="201"/>
                  </a:lnTo>
                  <a:lnTo>
                    <a:pt x="1172" y="177"/>
                  </a:lnTo>
                  <a:lnTo>
                    <a:pt x="1176" y="174"/>
                  </a:lnTo>
                  <a:lnTo>
                    <a:pt x="1274" y="176"/>
                  </a:lnTo>
                  <a:lnTo>
                    <a:pt x="1358" y="174"/>
                  </a:lnTo>
                  <a:lnTo>
                    <a:pt x="1362" y="177"/>
                  </a:lnTo>
                  <a:lnTo>
                    <a:pt x="1362" y="198"/>
                  </a:lnTo>
                  <a:lnTo>
                    <a:pt x="1315" y="204"/>
                  </a:lnTo>
                  <a:lnTo>
                    <a:pt x="1303" y="207"/>
                  </a:lnTo>
                  <a:lnTo>
                    <a:pt x="1296" y="213"/>
                  </a:lnTo>
                  <a:lnTo>
                    <a:pt x="1294" y="220"/>
                  </a:lnTo>
                  <a:lnTo>
                    <a:pt x="1291" y="232"/>
                  </a:lnTo>
                  <a:lnTo>
                    <a:pt x="1290" y="253"/>
                  </a:lnTo>
                  <a:lnTo>
                    <a:pt x="1288" y="291"/>
                  </a:lnTo>
                  <a:lnTo>
                    <a:pt x="1286" y="357"/>
                  </a:lnTo>
                  <a:lnTo>
                    <a:pt x="1286" y="560"/>
                  </a:lnTo>
                  <a:lnTo>
                    <a:pt x="1288" y="678"/>
                  </a:lnTo>
                  <a:lnTo>
                    <a:pt x="1289" y="793"/>
                  </a:lnTo>
                  <a:lnTo>
                    <a:pt x="1216" y="775"/>
                  </a:lnTo>
                  <a:lnTo>
                    <a:pt x="1184" y="739"/>
                  </a:lnTo>
                  <a:lnTo>
                    <a:pt x="1094" y="628"/>
                  </a:lnTo>
                  <a:lnTo>
                    <a:pt x="805" y="267"/>
                  </a:lnTo>
                  <a:lnTo>
                    <a:pt x="805" y="594"/>
                  </a:lnTo>
                  <a:lnTo>
                    <a:pt x="806" y="664"/>
                  </a:lnTo>
                  <a:lnTo>
                    <a:pt x="810" y="724"/>
                  </a:lnTo>
                  <a:lnTo>
                    <a:pt x="812" y="734"/>
                  </a:lnTo>
                  <a:lnTo>
                    <a:pt x="816" y="740"/>
                  </a:lnTo>
                  <a:lnTo>
                    <a:pt x="830" y="747"/>
                  </a:lnTo>
                  <a:lnTo>
                    <a:pt x="847" y="750"/>
                  </a:lnTo>
                  <a:lnTo>
                    <a:pt x="877" y="751"/>
                  </a:lnTo>
                  <a:lnTo>
                    <a:pt x="881" y="775"/>
                  </a:lnTo>
                  <a:lnTo>
                    <a:pt x="805" y="775"/>
                  </a:lnTo>
                  <a:lnTo>
                    <a:pt x="695" y="777"/>
                  </a:lnTo>
                  <a:close/>
                  <a:moveTo>
                    <a:pt x="1417" y="172"/>
                  </a:moveTo>
                  <a:lnTo>
                    <a:pt x="1470" y="175"/>
                  </a:lnTo>
                  <a:lnTo>
                    <a:pt x="1538" y="176"/>
                  </a:lnTo>
                  <a:lnTo>
                    <a:pt x="1661" y="172"/>
                  </a:lnTo>
                  <a:lnTo>
                    <a:pt x="1664" y="196"/>
                  </a:lnTo>
                  <a:lnTo>
                    <a:pt x="1615" y="202"/>
                  </a:lnTo>
                  <a:lnTo>
                    <a:pt x="1602" y="205"/>
                  </a:lnTo>
                  <a:lnTo>
                    <a:pt x="1592" y="208"/>
                  </a:lnTo>
                  <a:lnTo>
                    <a:pt x="1589" y="212"/>
                  </a:lnTo>
                  <a:lnTo>
                    <a:pt x="1586" y="217"/>
                  </a:lnTo>
                  <a:lnTo>
                    <a:pt x="1583" y="231"/>
                  </a:lnTo>
                  <a:lnTo>
                    <a:pt x="1580" y="279"/>
                  </a:lnTo>
                  <a:lnTo>
                    <a:pt x="1579" y="376"/>
                  </a:lnTo>
                  <a:lnTo>
                    <a:pt x="1579" y="574"/>
                  </a:lnTo>
                  <a:lnTo>
                    <a:pt x="1580" y="657"/>
                  </a:lnTo>
                  <a:lnTo>
                    <a:pt x="1580" y="697"/>
                  </a:lnTo>
                  <a:lnTo>
                    <a:pt x="1583" y="720"/>
                  </a:lnTo>
                  <a:lnTo>
                    <a:pt x="1585" y="732"/>
                  </a:lnTo>
                  <a:lnTo>
                    <a:pt x="1589" y="738"/>
                  </a:lnTo>
                  <a:lnTo>
                    <a:pt x="1595" y="742"/>
                  </a:lnTo>
                  <a:lnTo>
                    <a:pt x="1604" y="746"/>
                  </a:lnTo>
                  <a:lnTo>
                    <a:pt x="1624" y="748"/>
                  </a:lnTo>
                  <a:lnTo>
                    <a:pt x="1661" y="751"/>
                  </a:lnTo>
                  <a:lnTo>
                    <a:pt x="1664" y="775"/>
                  </a:lnTo>
                  <a:lnTo>
                    <a:pt x="1586" y="776"/>
                  </a:lnTo>
                  <a:lnTo>
                    <a:pt x="1538" y="775"/>
                  </a:lnTo>
                  <a:lnTo>
                    <a:pt x="1417" y="778"/>
                  </a:lnTo>
                  <a:lnTo>
                    <a:pt x="1414" y="753"/>
                  </a:lnTo>
                  <a:lnTo>
                    <a:pt x="1450" y="750"/>
                  </a:lnTo>
                  <a:lnTo>
                    <a:pt x="1470" y="747"/>
                  </a:lnTo>
                  <a:lnTo>
                    <a:pt x="1481" y="744"/>
                  </a:lnTo>
                  <a:lnTo>
                    <a:pt x="1487" y="740"/>
                  </a:lnTo>
                  <a:lnTo>
                    <a:pt x="1494" y="723"/>
                  </a:lnTo>
                  <a:lnTo>
                    <a:pt x="1496" y="702"/>
                  </a:lnTo>
                  <a:lnTo>
                    <a:pt x="1498" y="664"/>
                  </a:lnTo>
                  <a:lnTo>
                    <a:pt x="1498" y="574"/>
                  </a:lnTo>
                  <a:lnTo>
                    <a:pt x="1498" y="376"/>
                  </a:lnTo>
                  <a:lnTo>
                    <a:pt x="1498" y="294"/>
                  </a:lnTo>
                  <a:lnTo>
                    <a:pt x="1496" y="254"/>
                  </a:lnTo>
                  <a:lnTo>
                    <a:pt x="1495" y="231"/>
                  </a:lnTo>
                  <a:lnTo>
                    <a:pt x="1493" y="219"/>
                  </a:lnTo>
                  <a:lnTo>
                    <a:pt x="1489" y="212"/>
                  </a:lnTo>
                  <a:lnTo>
                    <a:pt x="1483" y="208"/>
                  </a:lnTo>
                  <a:lnTo>
                    <a:pt x="1474" y="205"/>
                  </a:lnTo>
                  <a:lnTo>
                    <a:pt x="1453" y="202"/>
                  </a:lnTo>
                  <a:lnTo>
                    <a:pt x="1417" y="200"/>
                  </a:lnTo>
                  <a:lnTo>
                    <a:pt x="1414" y="176"/>
                  </a:lnTo>
                  <a:lnTo>
                    <a:pt x="1417" y="172"/>
                  </a:lnTo>
                  <a:close/>
                  <a:moveTo>
                    <a:pt x="1979" y="782"/>
                  </a:moveTo>
                  <a:lnTo>
                    <a:pt x="1926" y="639"/>
                  </a:lnTo>
                  <a:lnTo>
                    <a:pt x="1781" y="280"/>
                  </a:lnTo>
                  <a:lnTo>
                    <a:pt x="1760" y="232"/>
                  </a:lnTo>
                  <a:lnTo>
                    <a:pt x="1750" y="211"/>
                  </a:lnTo>
                  <a:lnTo>
                    <a:pt x="1734" y="204"/>
                  </a:lnTo>
                  <a:lnTo>
                    <a:pt x="1698" y="200"/>
                  </a:lnTo>
                  <a:lnTo>
                    <a:pt x="1694" y="196"/>
                  </a:lnTo>
                  <a:lnTo>
                    <a:pt x="1694" y="176"/>
                  </a:lnTo>
                  <a:lnTo>
                    <a:pt x="1698" y="172"/>
                  </a:lnTo>
                  <a:lnTo>
                    <a:pt x="1810" y="176"/>
                  </a:lnTo>
                  <a:lnTo>
                    <a:pt x="1922" y="172"/>
                  </a:lnTo>
                  <a:lnTo>
                    <a:pt x="1926" y="200"/>
                  </a:lnTo>
                  <a:lnTo>
                    <a:pt x="1860" y="206"/>
                  </a:lnTo>
                  <a:lnTo>
                    <a:pt x="1853" y="211"/>
                  </a:lnTo>
                  <a:lnTo>
                    <a:pt x="1850" y="218"/>
                  </a:lnTo>
                  <a:lnTo>
                    <a:pt x="1864" y="264"/>
                  </a:lnTo>
                  <a:lnTo>
                    <a:pt x="1889" y="332"/>
                  </a:lnTo>
                  <a:lnTo>
                    <a:pt x="2022" y="669"/>
                  </a:lnTo>
                  <a:lnTo>
                    <a:pt x="2134" y="390"/>
                  </a:lnTo>
                  <a:lnTo>
                    <a:pt x="2167" y="297"/>
                  </a:lnTo>
                  <a:lnTo>
                    <a:pt x="2183" y="247"/>
                  </a:lnTo>
                  <a:lnTo>
                    <a:pt x="2189" y="220"/>
                  </a:lnTo>
                  <a:lnTo>
                    <a:pt x="2186" y="212"/>
                  </a:lnTo>
                  <a:lnTo>
                    <a:pt x="2183" y="210"/>
                  </a:lnTo>
                  <a:lnTo>
                    <a:pt x="2178" y="207"/>
                  </a:lnTo>
                  <a:lnTo>
                    <a:pt x="2158" y="204"/>
                  </a:lnTo>
                  <a:lnTo>
                    <a:pt x="2116" y="200"/>
                  </a:lnTo>
                  <a:lnTo>
                    <a:pt x="2112" y="196"/>
                  </a:lnTo>
                  <a:lnTo>
                    <a:pt x="2112" y="176"/>
                  </a:lnTo>
                  <a:lnTo>
                    <a:pt x="2116" y="172"/>
                  </a:lnTo>
                  <a:lnTo>
                    <a:pt x="2212" y="176"/>
                  </a:lnTo>
                  <a:lnTo>
                    <a:pt x="2297" y="172"/>
                  </a:lnTo>
                  <a:lnTo>
                    <a:pt x="2300" y="196"/>
                  </a:lnTo>
                  <a:lnTo>
                    <a:pt x="2273" y="201"/>
                  </a:lnTo>
                  <a:lnTo>
                    <a:pt x="2260" y="205"/>
                  </a:lnTo>
                  <a:lnTo>
                    <a:pt x="2254" y="210"/>
                  </a:lnTo>
                  <a:lnTo>
                    <a:pt x="2249" y="218"/>
                  </a:lnTo>
                  <a:lnTo>
                    <a:pt x="2219" y="285"/>
                  </a:lnTo>
                  <a:lnTo>
                    <a:pt x="2086" y="613"/>
                  </a:lnTo>
                  <a:lnTo>
                    <a:pt x="2047" y="710"/>
                  </a:lnTo>
                  <a:lnTo>
                    <a:pt x="2022" y="782"/>
                  </a:lnTo>
                  <a:lnTo>
                    <a:pt x="1979" y="782"/>
                  </a:lnTo>
                  <a:close/>
                  <a:moveTo>
                    <a:pt x="2347" y="176"/>
                  </a:moveTo>
                  <a:lnTo>
                    <a:pt x="2538" y="175"/>
                  </a:lnTo>
                  <a:lnTo>
                    <a:pt x="2786" y="172"/>
                  </a:lnTo>
                  <a:lnTo>
                    <a:pt x="2779" y="228"/>
                  </a:lnTo>
                  <a:lnTo>
                    <a:pt x="2773" y="304"/>
                  </a:lnTo>
                  <a:lnTo>
                    <a:pt x="2749" y="307"/>
                  </a:lnTo>
                  <a:lnTo>
                    <a:pt x="2746" y="304"/>
                  </a:lnTo>
                  <a:lnTo>
                    <a:pt x="2746" y="297"/>
                  </a:lnTo>
                  <a:lnTo>
                    <a:pt x="2744" y="261"/>
                  </a:lnTo>
                  <a:lnTo>
                    <a:pt x="2741" y="228"/>
                  </a:lnTo>
                  <a:lnTo>
                    <a:pt x="2725" y="223"/>
                  </a:lnTo>
                  <a:lnTo>
                    <a:pt x="2708" y="218"/>
                  </a:lnTo>
                  <a:lnTo>
                    <a:pt x="2666" y="212"/>
                  </a:lnTo>
                  <a:lnTo>
                    <a:pt x="2594" y="208"/>
                  </a:lnTo>
                  <a:lnTo>
                    <a:pt x="2556" y="210"/>
                  </a:lnTo>
                  <a:lnTo>
                    <a:pt x="2508" y="213"/>
                  </a:lnTo>
                  <a:lnTo>
                    <a:pt x="2507" y="282"/>
                  </a:lnTo>
                  <a:lnTo>
                    <a:pt x="2506" y="360"/>
                  </a:lnTo>
                  <a:lnTo>
                    <a:pt x="2504" y="446"/>
                  </a:lnTo>
                  <a:lnTo>
                    <a:pt x="2590" y="448"/>
                  </a:lnTo>
                  <a:lnTo>
                    <a:pt x="2654" y="446"/>
                  </a:lnTo>
                  <a:lnTo>
                    <a:pt x="2676" y="444"/>
                  </a:lnTo>
                  <a:lnTo>
                    <a:pt x="2686" y="441"/>
                  </a:lnTo>
                  <a:lnTo>
                    <a:pt x="2693" y="430"/>
                  </a:lnTo>
                  <a:lnTo>
                    <a:pt x="2696" y="403"/>
                  </a:lnTo>
                  <a:lnTo>
                    <a:pt x="2699" y="376"/>
                  </a:lnTo>
                  <a:lnTo>
                    <a:pt x="2722" y="373"/>
                  </a:lnTo>
                  <a:lnTo>
                    <a:pt x="2723" y="422"/>
                  </a:lnTo>
                  <a:lnTo>
                    <a:pt x="2723" y="469"/>
                  </a:lnTo>
                  <a:lnTo>
                    <a:pt x="2725" y="565"/>
                  </a:lnTo>
                  <a:lnTo>
                    <a:pt x="2701" y="568"/>
                  </a:lnTo>
                  <a:lnTo>
                    <a:pt x="2695" y="540"/>
                  </a:lnTo>
                  <a:lnTo>
                    <a:pt x="2689" y="504"/>
                  </a:lnTo>
                  <a:lnTo>
                    <a:pt x="2687" y="499"/>
                  </a:lnTo>
                  <a:lnTo>
                    <a:pt x="2682" y="494"/>
                  </a:lnTo>
                  <a:lnTo>
                    <a:pt x="2671" y="490"/>
                  </a:lnTo>
                  <a:lnTo>
                    <a:pt x="2650" y="487"/>
                  </a:lnTo>
                  <a:lnTo>
                    <a:pt x="2580" y="484"/>
                  </a:lnTo>
                  <a:lnTo>
                    <a:pt x="2504" y="487"/>
                  </a:lnTo>
                  <a:lnTo>
                    <a:pt x="2502" y="606"/>
                  </a:lnTo>
                  <a:lnTo>
                    <a:pt x="2504" y="738"/>
                  </a:lnTo>
                  <a:lnTo>
                    <a:pt x="2582" y="738"/>
                  </a:lnTo>
                  <a:lnTo>
                    <a:pt x="2666" y="738"/>
                  </a:lnTo>
                  <a:lnTo>
                    <a:pt x="2712" y="735"/>
                  </a:lnTo>
                  <a:lnTo>
                    <a:pt x="2737" y="730"/>
                  </a:lnTo>
                  <a:lnTo>
                    <a:pt x="2761" y="723"/>
                  </a:lnTo>
                  <a:lnTo>
                    <a:pt x="2767" y="706"/>
                  </a:lnTo>
                  <a:lnTo>
                    <a:pt x="2774" y="678"/>
                  </a:lnTo>
                  <a:lnTo>
                    <a:pt x="2784" y="633"/>
                  </a:lnTo>
                  <a:lnTo>
                    <a:pt x="2789" y="630"/>
                  </a:lnTo>
                  <a:lnTo>
                    <a:pt x="2809" y="630"/>
                  </a:lnTo>
                  <a:lnTo>
                    <a:pt x="2808" y="657"/>
                  </a:lnTo>
                  <a:lnTo>
                    <a:pt x="2804" y="697"/>
                  </a:lnTo>
                  <a:lnTo>
                    <a:pt x="2801" y="775"/>
                  </a:lnTo>
                  <a:lnTo>
                    <a:pt x="2585" y="776"/>
                  </a:lnTo>
                  <a:lnTo>
                    <a:pt x="2470" y="775"/>
                  </a:lnTo>
                  <a:lnTo>
                    <a:pt x="2384" y="778"/>
                  </a:lnTo>
                  <a:lnTo>
                    <a:pt x="2382" y="760"/>
                  </a:lnTo>
                  <a:lnTo>
                    <a:pt x="2384" y="757"/>
                  </a:lnTo>
                  <a:lnTo>
                    <a:pt x="2413" y="740"/>
                  </a:lnTo>
                  <a:lnTo>
                    <a:pt x="2417" y="721"/>
                  </a:lnTo>
                  <a:lnTo>
                    <a:pt x="2419" y="666"/>
                  </a:lnTo>
                  <a:lnTo>
                    <a:pt x="2422" y="558"/>
                  </a:lnTo>
                  <a:lnTo>
                    <a:pt x="2422" y="400"/>
                  </a:lnTo>
                  <a:lnTo>
                    <a:pt x="2422" y="304"/>
                  </a:lnTo>
                  <a:lnTo>
                    <a:pt x="2420" y="253"/>
                  </a:lnTo>
                  <a:lnTo>
                    <a:pt x="2418" y="224"/>
                  </a:lnTo>
                  <a:lnTo>
                    <a:pt x="2413" y="212"/>
                  </a:lnTo>
                  <a:lnTo>
                    <a:pt x="2404" y="206"/>
                  </a:lnTo>
                  <a:lnTo>
                    <a:pt x="2383" y="202"/>
                  </a:lnTo>
                  <a:lnTo>
                    <a:pt x="2351" y="200"/>
                  </a:lnTo>
                  <a:lnTo>
                    <a:pt x="2347" y="176"/>
                  </a:lnTo>
                  <a:close/>
                  <a:moveTo>
                    <a:pt x="2867" y="176"/>
                  </a:moveTo>
                  <a:lnTo>
                    <a:pt x="2992" y="176"/>
                  </a:lnTo>
                  <a:lnTo>
                    <a:pt x="3122" y="174"/>
                  </a:lnTo>
                  <a:lnTo>
                    <a:pt x="3166" y="172"/>
                  </a:lnTo>
                  <a:lnTo>
                    <a:pt x="3215" y="175"/>
                  </a:lnTo>
                  <a:lnTo>
                    <a:pt x="3236" y="177"/>
                  </a:lnTo>
                  <a:lnTo>
                    <a:pt x="3257" y="182"/>
                  </a:lnTo>
                  <a:lnTo>
                    <a:pt x="3288" y="194"/>
                  </a:lnTo>
                  <a:lnTo>
                    <a:pt x="3301" y="202"/>
                  </a:lnTo>
                  <a:lnTo>
                    <a:pt x="3312" y="211"/>
                  </a:lnTo>
                  <a:lnTo>
                    <a:pt x="3329" y="232"/>
                  </a:lnTo>
                  <a:lnTo>
                    <a:pt x="3341" y="254"/>
                  </a:lnTo>
                  <a:lnTo>
                    <a:pt x="3344" y="266"/>
                  </a:lnTo>
                  <a:lnTo>
                    <a:pt x="3348" y="278"/>
                  </a:lnTo>
                  <a:lnTo>
                    <a:pt x="3350" y="304"/>
                  </a:lnTo>
                  <a:lnTo>
                    <a:pt x="3349" y="322"/>
                  </a:lnTo>
                  <a:lnTo>
                    <a:pt x="3346" y="339"/>
                  </a:lnTo>
                  <a:lnTo>
                    <a:pt x="3331" y="375"/>
                  </a:lnTo>
                  <a:lnTo>
                    <a:pt x="3322" y="391"/>
                  </a:lnTo>
                  <a:lnTo>
                    <a:pt x="3308" y="406"/>
                  </a:lnTo>
                  <a:lnTo>
                    <a:pt x="3293" y="421"/>
                  </a:lnTo>
                  <a:lnTo>
                    <a:pt x="3276" y="434"/>
                  </a:lnTo>
                  <a:lnTo>
                    <a:pt x="3256" y="445"/>
                  </a:lnTo>
                  <a:lnTo>
                    <a:pt x="3233" y="456"/>
                  </a:lnTo>
                  <a:lnTo>
                    <a:pt x="3205" y="464"/>
                  </a:lnTo>
                  <a:lnTo>
                    <a:pt x="3175" y="470"/>
                  </a:lnTo>
                  <a:lnTo>
                    <a:pt x="3218" y="528"/>
                  </a:lnTo>
                  <a:lnTo>
                    <a:pt x="3278" y="608"/>
                  </a:lnTo>
                  <a:lnTo>
                    <a:pt x="3342" y="692"/>
                  </a:lnTo>
                  <a:lnTo>
                    <a:pt x="3370" y="727"/>
                  </a:lnTo>
                  <a:lnTo>
                    <a:pt x="3385" y="741"/>
                  </a:lnTo>
                  <a:lnTo>
                    <a:pt x="3402" y="748"/>
                  </a:lnTo>
                  <a:lnTo>
                    <a:pt x="3425" y="750"/>
                  </a:lnTo>
                  <a:lnTo>
                    <a:pt x="3428" y="774"/>
                  </a:lnTo>
                  <a:lnTo>
                    <a:pt x="3424" y="777"/>
                  </a:lnTo>
                  <a:lnTo>
                    <a:pt x="3376" y="775"/>
                  </a:lnTo>
                  <a:lnTo>
                    <a:pt x="3310" y="777"/>
                  </a:lnTo>
                  <a:lnTo>
                    <a:pt x="3271" y="728"/>
                  </a:lnTo>
                  <a:lnTo>
                    <a:pt x="3217" y="654"/>
                  </a:lnTo>
                  <a:lnTo>
                    <a:pt x="3143" y="555"/>
                  </a:lnTo>
                  <a:lnTo>
                    <a:pt x="3067" y="464"/>
                  </a:lnTo>
                  <a:lnTo>
                    <a:pt x="3071" y="451"/>
                  </a:lnTo>
                  <a:lnTo>
                    <a:pt x="3106" y="452"/>
                  </a:lnTo>
                  <a:lnTo>
                    <a:pt x="3140" y="450"/>
                  </a:lnTo>
                  <a:lnTo>
                    <a:pt x="3156" y="447"/>
                  </a:lnTo>
                  <a:lnTo>
                    <a:pt x="3172" y="442"/>
                  </a:lnTo>
                  <a:lnTo>
                    <a:pt x="3185" y="438"/>
                  </a:lnTo>
                  <a:lnTo>
                    <a:pt x="3198" y="432"/>
                  </a:lnTo>
                  <a:lnTo>
                    <a:pt x="3221" y="416"/>
                  </a:lnTo>
                  <a:lnTo>
                    <a:pt x="3230" y="408"/>
                  </a:lnTo>
                  <a:lnTo>
                    <a:pt x="3240" y="397"/>
                  </a:lnTo>
                  <a:lnTo>
                    <a:pt x="3252" y="374"/>
                  </a:lnTo>
                  <a:lnTo>
                    <a:pt x="3260" y="348"/>
                  </a:lnTo>
                  <a:lnTo>
                    <a:pt x="3263" y="319"/>
                  </a:lnTo>
                  <a:lnTo>
                    <a:pt x="3260" y="292"/>
                  </a:lnTo>
                  <a:lnTo>
                    <a:pt x="3258" y="280"/>
                  </a:lnTo>
                  <a:lnTo>
                    <a:pt x="3253" y="268"/>
                  </a:lnTo>
                  <a:lnTo>
                    <a:pt x="3242" y="249"/>
                  </a:lnTo>
                  <a:lnTo>
                    <a:pt x="3234" y="241"/>
                  </a:lnTo>
                  <a:lnTo>
                    <a:pt x="3226" y="234"/>
                  </a:lnTo>
                  <a:lnTo>
                    <a:pt x="3205" y="220"/>
                  </a:lnTo>
                  <a:lnTo>
                    <a:pt x="3181" y="212"/>
                  </a:lnTo>
                  <a:lnTo>
                    <a:pt x="3155" y="206"/>
                  </a:lnTo>
                  <a:lnTo>
                    <a:pt x="3124" y="205"/>
                  </a:lnTo>
                  <a:lnTo>
                    <a:pt x="3102" y="205"/>
                  </a:lnTo>
                  <a:lnTo>
                    <a:pt x="3080" y="207"/>
                  </a:lnTo>
                  <a:lnTo>
                    <a:pt x="3060" y="212"/>
                  </a:lnTo>
                  <a:lnTo>
                    <a:pt x="3040" y="217"/>
                  </a:lnTo>
                  <a:lnTo>
                    <a:pt x="3037" y="230"/>
                  </a:lnTo>
                  <a:lnTo>
                    <a:pt x="3035" y="261"/>
                  </a:lnTo>
                  <a:lnTo>
                    <a:pt x="3034" y="376"/>
                  </a:lnTo>
                  <a:lnTo>
                    <a:pt x="3034" y="574"/>
                  </a:lnTo>
                  <a:lnTo>
                    <a:pt x="3034" y="657"/>
                  </a:lnTo>
                  <a:lnTo>
                    <a:pt x="3035" y="697"/>
                  </a:lnTo>
                  <a:lnTo>
                    <a:pt x="3036" y="720"/>
                  </a:lnTo>
                  <a:lnTo>
                    <a:pt x="3038" y="732"/>
                  </a:lnTo>
                  <a:lnTo>
                    <a:pt x="3042" y="738"/>
                  </a:lnTo>
                  <a:lnTo>
                    <a:pt x="3048" y="742"/>
                  </a:lnTo>
                  <a:lnTo>
                    <a:pt x="3058" y="746"/>
                  </a:lnTo>
                  <a:lnTo>
                    <a:pt x="3078" y="748"/>
                  </a:lnTo>
                  <a:lnTo>
                    <a:pt x="3115" y="751"/>
                  </a:lnTo>
                  <a:lnTo>
                    <a:pt x="3118" y="775"/>
                  </a:lnTo>
                  <a:lnTo>
                    <a:pt x="3040" y="776"/>
                  </a:lnTo>
                  <a:lnTo>
                    <a:pt x="2993" y="775"/>
                  </a:lnTo>
                  <a:lnTo>
                    <a:pt x="2870" y="778"/>
                  </a:lnTo>
                  <a:lnTo>
                    <a:pt x="2867" y="753"/>
                  </a:lnTo>
                  <a:lnTo>
                    <a:pt x="2903" y="750"/>
                  </a:lnTo>
                  <a:lnTo>
                    <a:pt x="2923" y="747"/>
                  </a:lnTo>
                  <a:lnTo>
                    <a:pt x="2934" y="744"/>
                  </a:lnTo>
                  <a:lnTo>
                    <a:pt x="2941" y="740"/>
                  </a:lnTo>
                  <a:lnTo>
                    <a:pt x="2948" y="723"/>
                  </a:lnTo>
                  <a:lnTo>
                    <a:pt x="2951" y="702"/>
                  </a:lnTo>
                  <a:lnTo>
                    <a:pt x="2951" y="664"/>
                  </a:lnTo>
                  <a:lnTo>
                    <a:pt x="2952" y="574"/>
                  </a:lnTo>
                  <a:lnTo>
                    <a:pt x="2952" y="376"/>
                  </a:lnTo>
                  <a:lnTo>
                    <a:pt x="2951" y="294"/>
                  </a:lnTo>
                  <a:lnTo>
                    <a:pt x="2950" y="254"/>
                  </a:lnTo>
                  <a:lnTo>
                    <a:pt x="2948" y="231"/>
                  </a:lnTo>
                  <a:lnTo>
                    <a:pt x="2946" y="219"/>
                  </a:lnTo>
                  <a:lnTo>
                    <a:pt x="2942" y="212"/>
                  </a:lnTo>
                  <a:lnTo>
                    <a:pt x="2936" y="208"/>
                  </a:lnTo>
                  <a:lnTo>
                    <a:pt x="2927" y="205"/>
                  </a:lnTo>
                  <a:lnTo>
                    <a:pt x="2908" y="202"/>
                  </a:lnTo>
                  <a:lnTo>
                    <a:pt x="2870" y="200"/>
                  </a:lnTo>
                  <a:lnTo>
                    <a:pt x="2867" y="176"/>
                  </a:lnTo>
                  <a:close/>
                  <a:moveTo>
                    <a:pt x="3466" y="628"/>
                  </a:moveTo>
                  <a:lnTo>
                    <a:pt x="3490" y="625"/>
                  </a:lnTo>
                  <a:lnTo>
                    <a:pt x="3496" y="672"/>
                  </a:lnTo>
                  <a:lnTo>
                    <a:pt x="3499" y="694"/>
                  </a:lnTo>
                  <a:lnTo>
                    <a:pt x="3506" y="708"/>
                  </a:lnTo>
                  <a:lnTo>
                    <a:pt x="3522" y="721"/>
                  </a:lnTo>
                  <a:lnTo>
                    <a:pt x="3533" y="727"/>
                  </a:lnTo>
                  <a:lnTo>
                    <a:pt x="3545" y="733"/>
                  </a:lnTo>
                  <a:lnTo>
                    <a:pt x="3574" y="742"/>
                  </a:lnTo>
                  <a:lnTo>
                    <a:pt x="3606" y="748"/>
                  </a:lnTo>
                  <a:lnTo>
                    <a:pt x="3638" y="751"/>
                  </a:lnTo>
                  <a:lnTo>
                    <a:pt x="3661" y="750"/>
                  </a:lnTo>
                  <a:lnTo>
                    <a:pt x="3682" y="747"/>
                  </a:lnTo>
                  <a:lnTo>
                    <a:pt x="3702" y="741"/>
                  </a:lnTo>
                  <a:lnTo>
                    <a:pt x="3720" y="734"/>
                  </a:lnTo>
                  <a:lnTo>
                    <a:pt x="3737" y="726"/>
                  </a:lnTo>
                  <a:lnTo>
                    <a:pt x="3752" y="714"/>
                  </a:lnTo>
                  <a:lnTo>
                    <a:pt x="3766" y="700"/>
                  </a:lnTo>
                  <a:lnTo>
                    <a:pt x="3776" y="686"/>
                  </a:lnTo>
                  <a:lnTo>
                    <a:pt x="3785" y="669"/>
                  </a:lnTo>
                  <a:lnTo>
                    <a:pt x="3791" y="651"/>
                  </a:lnTo>
                  <a:lnTo>
                    <a:pt x="3794" y="633"/>
                  </a:lnTo>
                  <a:lnTo>
                    <a:pt x="3796" y="613"/>
                  </a:lnTo>
                  <a:lnTo>
                    <a:pt x="3793" y="586"/>
                  </a:lnTo>
                  <a:lnTo>
                    <a:pt x="3791" y="576"/>
                  </a:lnTo>
                  <a:lnTo>
                    <a:pt x="3786" y="565"/>
                  </a:lnTo>
                  <a:lnTo>
                    <a:pt x="3775" y="546"/>
                  </a:lnTo>
                  <a:lnTo>
                    <a:pt x="3768" y="537"/>
                  </a:lnTo>
                  <a:lnTo>
                    <a:pt x="3760" y="531"/>
                  </a:lnTo>
                  <a:lnTo>
                    <a:pt x="3742" y="520"/>
                  </a:lnTo>
                  <a:lnTo>
                    <a:pt x="3731" y="516"/>
                  </a:lnTo>
                  <a:lnTo>
                    <a:pt x="3720" y="512"/>
                  </a:lnTo>
                  <a:lnTo>
                    <a:pt x="3654" y="499"/>
                  </a:lnTo>
                  <a:lnTo>
                    <a:pt x="3588" y="487"/>
                  </a:lnTo>
                  <a:lnTo>
                    <a:pt x="3564" y="480"/>
                  </a:lnTo>
                  <a:lnTo>
                    <a:pt x="3540" y="469"/>
                  </a:lnTo>
                  <a:lnTo>
                    <a:pt x="3517" y="456"/>
                  </a:lnTo>
                  <a:lnTo>
                    <a:pt x="3499" y="440"/>
                  </a:lnTo>
                  <a:lnTo>
                    <a:pt x="3485" y="421"/>
                  </a:lnTo>
                  <a:lnTo>
                    <a:pt x="3479" y="409"/>
                  </a:lnTo>
                  <a:lnTo>
                    <a:pt x="3474" y="397"/>
                  </a:lnTo>
                  <a:lnTo>
                    <a:pt x="3467" y="370"/>
                  </a:lnTo>
                  <a:lnTo>
                    <a:pt x="3464" y="342"/>
                  </a:lnTo>
                  <a:lnTo>
                    <a:pt x="3466" y="322"/>
                  </a:lnTo>
                  <a:lnTo>
                    <a:pt x="3468" y="303"/>
                  </a:lnTo>
                  <a:lnTo>
                    <a:pt x="3473" y="285"/>
                  </a:lnTo>
                  <a:lnTo>
                    <a:pt x="3479" y="268"/>
                  </a:lnTo>
                  <a:lnTo>
                    <a:pt x="3496" y="238"/>
                  </a:lnTo>
                  <a:lnTo>
                    <a:pt x="3520" y="211"/>
                  </a:lnTo>
                  <a:lnTo>
                    <a:pt x="3550" y="188"/>
                  </a:lnTo>
                  <a:lnTo>
                    <a:pt x="3566" y="180"/>
                  </a:lnTo>
                  <a:lnTo>
                    <a:pt x="3584" y="172"/>
                  </a:lnTo>
                  <a:lnTo>
                    <a:pt x="3604" y="166"/>
                  </a:lnTo>
                  <a:lnTo>
                    <a:pt x="3624" y="163"/>
                  </a:lnTo>
                  <a:lnTo>
                    <a:pt x="3668" y="160"/>
                  </a:lnTo>
                  <a:lnTo>
                    <a:pt x="3707" y="162"/>
                  </a:lnTo>
                  <a:lnTo>
                    <a:pt x="3750" y="169"/>
                  </a:lnTo>
                  <a:lnTo>
                    <a:pt x="3791" y="181"/>
                  </a:lnTo>
                  <a:lnTo>
                    <a:pt x="3829" y="196"/>
                  </a:lnTo>
                  <a:lnTo>
                    <a:pt x="3832" y="201"/>
                  </a:lnTo>
                  <a:lnTo>
                    <a:pt x="3828" y="223"/>
                  </a:lnTo>
                  <a:lnTo>
                    <a:pt x="3824" y="249"/>
                  </a:lnTo>
                  <a:lnTo>
                    <a:pt x="3822" y="279"/>
                  </a:lnTo>
                  <a:lnTo>
                    <a:pt x="3821" y="313"/>
                  </a:lnTo>
                  <a:lnTo>
                    <a:pt x="3816" y="316"/>
                  </a:lnTo>
                  <a:lnTo>
                    <a:pt x="3794" y="316"/>
                  </a:lnTo>
                  <a:lnTo>
                    <a:pt x="3788" y="249"/>
                  </a:lnTo>
                  <a:lnTo>
                    <a:pt x="3785" y="242"/>
                  </a:lnTo>
                  <a:lnTo>
                    <a:pt x="3778" y="234"/>
                  </a:lnTo>
                  <a:lnTo>
                    <a:pt x="3766" y="225"/>
                  </a:lnTo>
                  <a:lnTo>
                    <a:pt x="3750" y="216"/>
                  </a:lnTo>
                  <a:lnTo>
                    <a:pt x="3731" y="207"/>
                  </a:lnTo>
                  <a:lnTo>
                    <a:pt x="3710" y="201"/>
                  </a:lnTo>
                  <a:lnTo>
                    <a:pt x="3690" y="198"/>
                  </a:lnTo>
                  <a:lnTo>
                    <a:pt x="3670" y="196"/>
                  </a:lnTo>
                  <a:lnTo>
                    <a:pt x="3634" y="200"/>
                  </a:lnTo>
                  <a:lnTo>
                    <a:pt x="3601" y="211"/>
                  </a:lnTo>
                  <a:lnTo>
                    <a:pt x="3587" y="219"/>
                  </a:lnTo>
                  <a:lnTo>
                    <a:pt x="3574" y="230"/>
                  </a:lnTo>
                  <a:lnTo>
                    <a:pt x="3563" y="242"/>
                  </a:lnTo>
                  <a:lnTo>
                    <a:pt x="3553" y="256"/>
                  </a:lnTo>
                  <a:lnTo>
                    <a:pt x="3546" y="272"/>
                  </a:lnTo>
                  <a:lnTo>
                    <a:pt x="3541" y="288"/>
                  </a:lnTo>
                  <a:lnTo>
                    <a:pt x="3538" y="320"/>
                  </a:lnTo>
                  <a:lnTo>
                    <a:pt x="3540" y="344"/>
                  </a:lnTo>
                  <a:lnTo>
                    <a:pt x="3542" y="355"/>
                  </a:lnTo>
                  <a:lnTo>
                    <a:pt x="3547" y="364"/>
                  </a:lnTo>
                  <a:lnTo>
                    <a:pt x="3558" y="382"/>
                  </a:lnTo>
                  <a:lnTo>
                    <a:pt x="3565" y="390"/>
                  </a:lnTo>
                  <a:lnTo>
                    <a:pt x="3572" y="396"/>
                  </a:lnTo>
                  <a:lnTo>
                    <a:pt x="3589" y="405"/>
                  </a:lnTo>
                  <a:lnTo>
                    <a:pt x="3608" y="412"/>
                  </a:lnTo>
                  <a:lnTo>
                    <a:pt x="3638" y="418"/>
                  </a:lnTo>
                  <a:lnTo>
                    <a:pt x="3684" y="426"/>
                  </a:lnTo>
                  <a:lnTo>
                    <a:pt x="3720" y="432"/>
                  </a:lnTo>
                  <a:lnTo>
                    <a:pt x="3750" y="438"/>
                  </a:lnTo>
                  <a:lnTo>
                    <a:pt x="3774" y="445"/>
                  </a:lnTo>
                  <a:lnTo>
                    <a:pt x="3794" y="452"/>
                  </a:lnTo>
                  <a:lnTo>
                    <a:pt x="3810" y="460"/>
                  </a:lnTo>
                  <a:lnTo>
                    <a:pt x="3826" y="471"/>
                  </a:lnTo>
                  <a:lnTo>
                    <a:pt x="3838" y="484"/>
                  </a:lnTo>
                  <a:lnTo>
                    <a:pt x="3850" y="500"/>
                  </a:lnTo>
                  <a:lnTo>
                    <a:pt x="3858" y="517"/>
                  </a:lnTo>
                  <a:lnTo>
                    <a:pt x="3865" y="536"/>
                  </a:lnTo>
                  <a:lnTo>
                    <a:pt x="3869" y="556"/>
                  </a:lnTo>
                  <a:lnTo>
                    <a:pt x="3870" y="579"/>
                  </a:lnTo>
                  <a:lnTo>
                    <a:pt x="3869" y="601"/>
                  </a:lnTo>
                  <a:lnTo>
                    <a:pt x="3865" y="622"/>
                  </a:lnTo>
                  <a:lnTo>
                    <a:pt x="3859" y="643"/>
                  </a:lnTo>
                  <a:lnTo>
                    <a:pt x="3851" y="662"/>
                  </a:lnTo>
                  <a:lnTo>
                    <a:pt x="3841" y="680"/>
                  </a:lnTo>
                  <a:lnTo>
                    <a:pt x="3828" y="698"/>
                  </a:lnTo>
                  <a:lnTo>
                    <a:pt x="3796" y="730"/>
                  </a:lnTo>
                  <a:lnTo>
                    <a:pt x="3776" y="745"/>
                  </a:lnTo>
                  <a:lnTo>
                    <a:pt x="3757" y="757"/>
                  </a:lnTo>
                  <a:lnTo>
                    <a:pt x="3736" y="766"/>
                  </a:lnTo>
                  <a:lnTo>
                    <a:pt x="3714" y="776"/>
                  </a:lnTo>
                  <a:lnTo>
                    <a:pt x="3691" y="782"/>
                  </a:lnTo>
                  <a:lnTo>
                    <a:pt x="3667" y="787"/>
                  </a:lnTo>
                  <a:lnTo>
                    <a:pt x="3617" y="790"/>
                  </a:lnTo>
                  <a:lnTo>
                    <a:pt x="3574" y="788"/>
                  </a:lnTo>
                  <a:lnTo>
                    <a:pt x="3534" y="783"/>
                  </a:lnTo>
                  <a:lnTo>
                    <a:pt x="3497" y="772"/>
                  </a:lnTo>
                  <a:lnTo>
                    <a:pt x="3462" y="759"/>
                  </a:lnTo>
                  <a:lnTo>
                    <a:pt x="3460" y="753"/>
                  </a:lnTo>
                  <a:lnTo>
                    <a:pt x="3463" y="709"/>
                  </a:lnTo>
                  <a:lnTo>
                    <a:pt x="3466" y="628"/>
                  </a:lnTo>
                  <a:close/>
                  <a:moveTo>
                    <a:pt x="3916" y="172"/>
                  </a:moveTo>
                  <a:lnTo>
                    <a:pt x="3968" y="175"/>
                  </a:lnTo>
                  <a:lnTo>
                    <a:pt x="4037" y="176"/>
                  </a:lnTo>
                  <a:lnTo>
                    <a:pt x="4159" y="172"/>
                  </a:lnTo>
                  <a:lnTo>
                    <a:pt x="4163" y="196"/>
                  </a:lnTo>
                  <a:lnTo>
                    <a:pt x="4115" y="202"/>
                  </a:lnTo>
                  <a:lnTo>
                    <a:pt x="4100" y="205"/>
                  </a:lnTo>
                  <a:lnTo>
                    <a:pt x="4091" y="208"/>
                  </a:lnTo>
                  <a:lnTo>
                    <a:pt x="4087" y="212"/>
                  </a:lnTo>
                  <a:lnTo>
                    <a:pt x="4085" y="217"/>
                  </a:lnTo>
                  <a:lnTo>
                    <a:pt x="4081" y="231"/>
                  </a:lnTo>
                  <a:lnTo>
                    <a:pt x="4079" y="279"/>
                  </a:lnTo>
                  <a:lnTo>
                    <a:pt x="4079" y="376"/>
                  </a:lnTo>
                  <a:lnTo>
                    <a:pt x="4079" y="574"/>
                  </a:lnTo>
                  <a:lnTo>
                    <a:pt x="4079" y="657"/>
                  </a:lnTo>
                  <a:lnTo>
                    <a:pt x="4080" y="697"/>
                  </a:lnTo>
                  <a:lnTo>
                    <a:pt x="4081" y="720"/>
                  </a:lnTo>
                  <a:lnTo>
                    <a:pt x="4084" y="732"/>
                  </a:lnTo>
                  <a:lnTo>
                    <a:pt x="4087" y="738"/>
                  </a:lnTo>
                  <a:lnTo>
                    <a:pt x="4093" y="742"/>
                  </a:lnTo>
                  <a:lnTo>
                    <a:pt x="4103" y="746"/>
                  </a:lnTo>
                  <a:lnTo>
                    <a:pt x="4123" y="748"/>
                  </a:lnTo>
                  <a:lnTo>
                    <a:pt x="4159" y="751"/>
                  </a:lnTo>
                  <a:lnTo>
                    <a:pt x="4163" y="775"/>
                  </a:lnTo>
                  <a:lnTo>
                    <a:pt x="4085" y="776"/>
                  </a:lnTo>
                  <a:lnTo>
                    <a:pt x="4037" y="775"/>
                  </a:lnTo>
                  <a:lnTo>
                    <a:pt x="3916" y="778"/>
                  </a:lnTo>
                  <a:lnTo>
                    <a:pt x="3912" y="753"/>
                  </a:lnTo>
                  <a:lnTo>
                    <a:pt x="3948" y="750"/>
                  </a:lnTo>
                  <a:lnTo>
                    <a:pt x="3968" y="747"/>
                  </a:lnTo>
                  <a:lnTo>
                    <a:pt x="3979" y="744"/>
                  </a:lnTo>
                  <a:lnTo>
                    <a:pt x="3986" y="740"/>
                  </a:lnTo>
                  <a:lnTo>
                    <a:pt x="3994" y="723"/>
                  </a:lnTo>
                  <a:lnTo>
                    <a:pt x="3996" y="702"/>
                  </a:lnTo>
                  <a:lnTo>
                    <a:pt x="3996" y="664"/>
                  </a:lnTo>
                  <a:lnTo>
                    <a:pt x="3997" y="574"/>
                  </a:lnTo>
                  <a:lnTo>
                    <a:pt x="3997" y="376"/>
                  </a:lnTo>
                  <a:lnTo>
                    <a:pt x="3996" y="294"/>
                  </a:lnTo>
                  <a:lnTo>
                    <a:pt x="3995" y="254"/>
                  </a:lnTo>
                  <a:lnTo>
                    <a:pt x="3994" y="231"/>
                  </a:lnTo>
                  <a:lnTo>
                    <a:pt x="3991" y="219"/>
                  </a:lnTo>
                  <a:lnTo>
                    <a:pt x="3988" y="212"/>
                  </a:lnTo>
                  <a:lnTo>
                    <a:pt x="3982" y="208"/>
                  </a:lnTo>
                  <a:lnTo>
                    <a:pt x="3972" y="205"/>
                  </a:lnTo>
                  <a:lnTo>
                    <a:pt x="3952" y="202"/>
                  </a:lnTo>
                  <a:lnTo>
                    <a:pt x="3916" y="200"/>
                  </a:lnTo>
                  <a:lnTo>
                    <a:pt x="3912" y="176"/>
                  </a:lnTo>
                  <a:lnTo>
                    <a:pt x="3916" y="172"/>
                  </a:lnTo>
                  <a:close/>
                  <a:moveTo>
                    <a:pt x="4699" y="172"/>
                  </a:moveTo>
                  <a:lnTo>
                    <a:pt x="4703" y="176"/>
                  </a:lnTo>
                  <a:lnTo>
                    <a:pt x="4699" y="229"/>
                  </a:lnTo>
                  <a:lnTo>
                    <a:pt x="4699" y="310"/>
                  </a:lnTo>
                  <a:lnTo>
                    <a:pt x="4675" y="314"/>
                  </a:lnTo>
                  <a:lnTo>
                    <a:pt x="4672" y="310"/>
                  </a:lnTo>
                  <a:lnTo>
                    <a:pt x="4667" y="271"/>
                  </a:lnTo>
                  <a:lnTo>
                    <a:pt x="4662" y="232"/>
                  </a:lnTo>
                  <a:lnTo>
                    <a:pt x="4656" y="222"/>
                  </a:lnTo>
                  <a:lnTo>
                    <a:pt x="4646" y="219"/>
                  </a:lnTo>
                  <a:lnTo>
                    <a:pt x="4628" y="217"/>
                  </a:lnTo>
                  <a:lnTo>
                    <a:pt x="4576" y="214"/>
                  </a:lnTo>
                  <a:lnTo>
                    <a:pt x="4495" y="214"/>
                  </a:lnTo>
                  <a:lnTo>
                    <a:pt x="4492" y="326"/>
                  </a:lnTo>
                  <a:lnTo>
                    <a:pt x="4492" y="574"/>
                  </a:lnTo>
                  <a:lnTo>
                    <a:pt x="4493" y="657"/>
                  </a:lnTo>
                  <a:lnTo>
                    <a:pt x="4493" y="697"/>
                  </a:lnTo>
                  <a:lnTo>
                    <a:pt x="4495" y="720"/>
                  </a:lnTo>
                  <a:lnTo>
                    <a:pt x="4498" y="732"/>
                  </a:lnTo>
                  <a:lnTo>
                    <a:pt x="4501" y="739"/>
                  </a:lnTo>
                  <a:lnTo>
                    <a:pt x="4507" y="742"/>
                  </a:lnTo>
                  <a:lnTo>
                    <a:pt x="4517" y="746"/>
                  </a:lnTo>
                  <a:lnTo>
                    <a:pt x="4536" y="748"/>
                  </a:lnTo>
                  <a:lnTo>
                    <a:pt x="4573" y="751"/>
                  </a:lnTo>
                  <a:lnTo>
                    <a:pt x="4577" y="775"/>
                  </a:lnTo>
                  <a:lnTo>
                    <a:pt x="4452" y="775"/>
                  </a:lnTo>
                  <a:lnTo>
                    <a:pt x="4330" y="778"/>
                  </a:lnTo>
                  <a:lnTo>
                    <a:pt x="4327" y="753"/>
                  </a:lnTo>
                  <a:lnTo>
                    <a:pt x="4363" y="750"/>
                  </a:lnTo>
                  <a:lnTo>
                    <a:pt x="4384" y="747"/>
                  </a:lnTo>
                  <a:lnTo>
                    <a:pt x="4394" y="744"/>
                  </a:lnTo>
                  <a:lnTo>
                    <a:pt x="4400" y="740"/>
                  </a:lnTo>
                  <a:lnTo>
                    <a:pt x="4405" y="734"/>
                  </a:lnTo>
                  <a:lnTo>
                    <a:pt x="4408" y="723"/>
                  </a:lnTo>
                  <a:lnTo>
                    <a:pt x="4410" y="702"/>
                  </a:lnTo>
                  <a:lnTo>
                    <a:pt x="4411" y="664"/>
                  </a:lnTo>
                  <a:lnTo>
                    <a:pt x="4412" y="574"/>
                  </a:lnTo>
                  <a:lnTo>
                    <a:pt x="4412" y="326"/>
                  </a:lnTo>
                  <a:lnTo>
                    <a:pt x="4409" y="214"/>
                  </a:lnTo>
                  <a:lnTo>
                    <a:pt x="4345" y="214"/>
                  </a:lnTo>
                  <a:lnTo>
                    <a:pt x="4277" y="216"/>
                  </a:lnTo>
                  <a:lnTo>
                    <a:pt x="4265" y="217"/>
                  </a:lnTo>
                  <a:lnTo>
                    <a:pt x="4255" y="219"/>
                  </a:lnTo>
                  <a:lnTo>
                    <a:pt x="4248" y="222"/>
                  </a:lnTo>
                  <a:lnTo>
                    <a:pt x="4244" y="225"/>
                  </a:lnTo>
                  <a:lnTo>
                    <a:pt x="4240" y="240"/>
                  </a:lnTo>
                  <a:lnTo>
                    <a:pt x="4236" y="271"/>
                  </a:lnTo>
                  <a:lnTo>
                    <a:pt x="4231" y="310"/>
                  </a:lnTo>
                  <a:lnTo>
                    <a:pt x="4228" y="314"/>
                  </a:lnTo>
                  <a:lnTo>
                    <a:pt x="4208" y="314"/>
                  </a:lnTo>
                  <a:lnTo>
                    <a:pt x="4204" y="226"/>
                  </a:lnTo>
                  <a:lnTo>
                    <a:pt x="4201" y="176"/>
                  </a:lnTo>
                  <a:lnTo>
                    <a:pt x="4205" y="172"/>
                  </a:lnTo>
                  <a:lnTo>
                    <a:pt x="4303" y="175"/>
                  </a:lnTo>
                  <a:lnTo>
                    <a:pt x="4452" y="176"/>
                  </a:lnTo>
                  <a:lnTo>
                    <a:pt x="4601" y="175"/>
                  </a:lnTo>
                  <a:lnTo>
                    <a:pt x="4699" y="172"/>
                  </a:lnTo>
                  <a:close/>
                  <a:moveTo>
                    <a:pt x="4726" y="213"/>
                  </a:moveTo>
                  <a:lnTo>
                    <a:pt x="4722" y="208"/>
                  </a:lnTo>
                  <a:lnTo>
                    <a:pt x="4722" y="190"/>
                  </a:lnTo>
                  <a:lnTo>
                    <a:pt x="4726" y="187"/>
                  </a:lnTo>
                  <a:lnTo>
                    <a:pt x="4847" y="168"/>
                  </a:lnTo>
                  <a:lnTo>
                    <a:pt x="4859" y="177"/>
                  </a:lnTo>
                  <a:lnTo>
                    <a:pt x="4871" y="189"/>
                  </a:lnTo>
                  <a:lnTo>
                    <a:pt x="4886" y="210"/>
                  </a:lnTo>
                  <a:lnTo>
                    <a:pt x="4907" y="241"/>
                  </a:lnTo>
                  <a:lnTo>
                    <a:pt x="4967" y="344"/>
                  </a:lnTo>
                  <a:lnTo>
                    <a:pt x="5036" y="478"/>
                  </a:lnTo>
                  <a:lnTo>
                    <a:pt x="5081" y="409"/>
                  </a:lnTo>
                  <a:lnTo>
                    <a:pt x="5129" y="327"/>
                  </a:lnTo>
                  <a:lnTo>
                    <a:pt x="5220" y="172"/>
                  </a:lnTo>
                  <a:lnTo>
                    <a:pt x="5252" y="175"/>
                  </a:lnTo>
                  <a:lnTo>
                    <a:pt x="5282" y="172"/>
                  </a:lnTo>
                  <a:lnTo>
                    <a:pt x="5285" y="184"/>
                  </a:lnTo>
                  <a:lnTo>
                    <a:pt x="5258" y="217"/>
                  </a:lnTo>
                  <a:lnTo>
                    <a:pt x="5219" y="270"/>
                  </a:lnTo>
                  <a:lnTo>
                    <a:pt x="5153" y="366"/>
                  </a:lnTo>
                  <a:lnTo>
                    <a:pt x="5099" y="453"/>
                  </a:lnTo>
                  <a:lnTo>
                    <a:pt x="5074" y="495"/>
                  </a:lnTo>
                  <a:lnTo>
                    <a:pt x="5064" y="516"/>
                  </a:lnTo>
                  <a:lnTo>
                    <a:pt x="5062" y="528"/>
                  </a:lnTo>
                  <a:lnTo>
                    <a:pt x="5060" y="541"/>
                  </a:lnTo>
                  <a:lnTo>
                    <a:pt x="5060" y="604"/>
                  </a:lnTo>
                  <a:lnTo>
                    <a:pt x="5062" y="668"/>
                  </a:lnTo>
                  <a:lnTo>
                    <a:pt x="5064" y="720"/>
                  </a:lnTo>
                  <a:lnTo>
                    <a:pt x="5066" y="732"/>
                  </a:lnTo>
                  <a:lnTo>
                    <a:pt x="5070" y="739"/>
                  </a:lnTo>
                  <a:lnTo>
                    <a:pt x="5076" y="742"/>
                  </a:lnTo>
                  <a:lnTo>
                    <a:pt x="5086" y="746"/>
                  </a:lnTo>
                  <a:lnTo>
                    <a:pt x="5105" y="748"/>
                  </a:lnTo>
                  <a:lnTo>
                    <a:pt x="5142" y="751"/>
                  </a:lnTo>
                  <a:lnTo>
                    <a:pt x="5146" y="775"/>
                  </a:lnTo>
                  <a:lnTo>
                    <a:pt x="5068" y="776"/>
                  </a:lnTo>
                  <a:lnTo>
                    <a:pt x="5020" y="775"/>
                  </a:lnTo>
                  <a:lnTo>
                    <a:pt x="4898" y="778"/>
                  </a:lnTo>
                  <a:lnTo>
                    <a:pt x="4895" y="753"/>
                  </a:lnTo>
                  <a:lnTo>
                    <a:pt x="4931" y="750"/>
                  </a:lnTo>
                  <a:lnTo>
                    <a:pt x="4951" y="747"/>
                  </a:lnTo>
                  <a:lnTo>
                    <a:pt x="4962" y="744"/>
                  </a:lnTo>
                  <a:lnTo>
                    <a:pt x="4968" y="740"/>
                  </a:lnTo>
                  <a:lnTo>
                    <a:pt x="4975" y="724"/>
                  </a:lnTo>
                  <a:lnTo>
                    <a:pt x="4979" y="676"/>
                  </a:lnTo>
                  <a:lnTo>
                    <a:pt x="4979" y="603"/>
                  </a:lnTo>
                  <a:lnTo>
                    <a:pt x="4979" y="523"/>
                  </a:lnTo>
                  <a:lnTo>
                    <a:pt x="4958" y="483"/>
                  </a:lnTo>
                  <a:lnTo>
                    <a:pt x="4916" y="412"/>
                  </a:lnTo>
                  <a:lnTo>
                    <a:pt x="4879" y="351"/>
                  </a:lnTo>
                  <a:lnTo>
                    <a:pt x="4834" y="284"/>
                  </a:lnTo>
                  <a:lnTo>
                    <a:pt x="4810" y="252"/>
                  </a:lnTo>
                  <a:lnTo>
                    <a:pt x="4792" y="231"/>
                  </a:lnTo>
                  <a:lnTo>
                    <a:pt x="4778" y="220"/>
                  </a:lnTo>
                  <a:lnTo>
                    <a:pt x="4769" y="214"/>
                  </a:lnTo>
                  <a:lnTo>
                    <a:pt x="4754" y="213"/>
                  </a:lnTo>
                  <a:lnTo>
                    <a:pt x="4726" y="213"/>
                  </a:lnTo>
                  <a:close/>
                  <a:moveTo>
                    <a:pt x="5540" y="481"/>
                  </a:moveTo>
                  <a:lnTo>
                    <a:pt x="5542" y="450"/>
                  </a:lnTo>
                  <a:lnTo>
                    <a:pt x="5545" y="420"/>
                  </a:lnTo>
                  <a:lnTo>
                    <a:pt x="5550" y="390"/>
                  </a:lnTo>
                  <a:lnTo>
                    <a:pt x="5558" y="362"/>
                  </a:lnTo>
                  <a:lnTo>
                    <a:pt x="5569" y="334"/>
                  </a:lnTo>
                  <a:lnTo>
                    <a:pt x="5584" y="308"/>
                  </a:lnTo>
                  <a:lnTo>
                    <a:pt x="5600" y="283"/>
                  </a:lnTo>
                  <a:lnTo>
                    <a:pt x="5621" y="259"/>
                  </a:lnTo>
                  <a:lnTo>
                    <a:pt x="5644" y="237"/>
                  </a:lnTo>
                  <a:lnTo>
                    <a:pt x="5670" y="218"/>
                  </a:lnTo>
                  <a:lnTo>
                    <a:pt x="5698" y="201"/>
                  </a:lnTo>
                  <a:lnTo>
                    <a:pt x="5728" y="187"/>
                  </a:lnTo>
                  <a:lnTo>
                    <a:pt x="5759" y="175"/>
                  </a:lnTo>
                  <a:lnTo>
                    <a:pt x="5794" y="168"/>
                  </a:lnTo>
                  <a:lnTo>
                    <a:pt x="5830" y="163"/>
                  </a:lnTo>
                  <a:lnTo>
                    <a:pt x="5868" y="160"/>
                  </a:lnTo>
                  <a:lnTo>
                    <a:pt x="5903" y="162"/>
                  </a:lnTo>
                  <a:lnTo>
                    <a:pt x="5936" y="165"/>
                  </a:lnTo>
                  <a:lnTo>
                    <a:pt x="5969" y="171"/>
                  </a:lnTo>
                  <a:lnTo>
                    <a:pt x="5999" y="181"/>
                  </a:lnTo>
                  <a:lnTo>
                    <a:pt x="6026" y="192"/>
                  </a:lnTo>
                  <a:lnTo>
                    <a:pt x="6053" y="205"/>
                  </a:lnTo>
                  <a:lnTo>
                    <a:pt x="6077" y="222"/>
                  </a:lnTo>
                  <a:lnTo>
                    <a:pt x="6100" y="240"/>
                  </a:lnTo>
                  <a:lnTo>
                    <a:pt x="6120" y="260"/>
                  </a:lnTo>
                  <a:lnTo>
                    <a:pt x="6137" y="283"/>
                  </a:lnTo>
                  <a:lnTo>
                    <a:pt x="6151" y="307"/>
                  </a:lnTo>
                  <a:lnTo>
                    <a:pt x="6164" y="333"/>
                  </a:lnTo>
                  <a:lnTo>
                    <a:pt x="6173" y="361"/>
                  </a:lnTo>
                  <a:lnTo>
                    <a:pt x="6180" y="391"/>
                  </a:lnTo>
                  <a:lnTo>
                    <a:pt x="6184" y="422"/>
                  </a:lnTo>
                  <a:lnTo>
                    <a:pt x="6185" y="456"/>
                  </a:lnTo>
                  <a:lnTo>
                    <a:pt x="6182" y="502"/>
                  </a:lnTo>
                  <a:lnTo>
                    <a:pt x="6180" y="525"/>
                  </a:lnTo>
                  <a:lnTo>
                    <a:pt x="6175" y="547"/>
                  </a:lnTo>
                  <a:lnTo>
                    <a:pt x="6162" y="589"/>
                  </a:lnTo>
                  <a:lnTo>
                    <a:pt x="6143" y="628"/>
                  </a:lnTo>
                  <a:lnTo>
                    <a:pt x="6120" y="664"/>
                  </a:lnTo>
                  <a:lnTo>
                    <a:pt x="6092" y="697"/>
                  </a:lnTo>
                  <a:lnTo>
                    <a:pt x="6076" y="711"/>
                  </a:lnTo>
                  <a:lnTo>
                    <a:pt x="6059" y="724"/>
                  </a:lnTo>
                  <a:lnTo>
                    <a:pt x="6023" y="748"/>
                  </a:lnTo>
                  <a:lnTo>
                    <a:pt x="5982" y="766"/>
                  </a:lnTo>
                  <a:lnTo>
                    <a:pt x="5939" y="780"/>
                  </a:lnTo>
                  <a:lnTo>
                    <a:pt x="5893" y="788"/>
                  </a:lnTo>
                  <a:lnTo>
                    <a:pt x="5845" y="790"/>
                  </a:lnTo>
                  <a:lnTo>
                    <a:pt x="5812" y="789"/>
                  </a:lnTo>
                  <a:lnTo>
                    <a:pt x="5779" y="784"/>
                  </a:lnTo>
                  <a:lnTo>
                    <a:pt x="5748" y="777"/>
                  </a:lnTo>
                  <a:lnTo>
                    <a:pt x="5718" y="768"/>
                  </a:lnTo>
                  <a:lnTo>
                    <a:pt x="5689" y="754"/>
                  </a:lnTo>
                  <a:lnTo>
                    <a:pt x="5664" y="739"/>
                  </a:lnTo>
                  <a:lnTo>
                    <a:pt x="5640" y="720"/>
                  </a:lnTo>
                  <a:lnTo>
                    <a:pt x="5618" y="698"/>
                  </a:lnTo>
                  <a:lnTo>
                    <a:pt x="5599" y="674"/>
                  </a:lnTo>
                  <a:lnTo>
                    <a:pt x="5582" y="649"/>
                  </a:lnTo>
                  <a:lnTo>
                    <a:pt x="5569" y="621"/>
                  </a:lnTo>
                  <a:lnTo>
                    <a:pt x="5558" y="591"/>
                  </a:lnTo>
                  <a:lnTo>
                    <a:pt x="5545" y="534"/>
                  </a:lnTo>
                  <a:lnTo>
                    <a:pt x="5542" y="507"/>
                  </a:lnTo>
                  <a:lnTo>
                    <a:pt x="5540" y="481"/>
                  </a:lnTo>
                  <a:close/>
                  <a:moveTo>
                    <a:pt x="5629" y="453"/>
                  </a:moveTo>
                  <a:lnTo>
                    <a:pt x="5629" y="480"/>
                  </a:lnTo>
                  <a:lnTo>
                    <a:pt x="5633" y="507"/>
                  </a:lnTo>
                  <a:lnTo>
                    <a:pt x="5639" y="536"/>
                  </a:lnTo>
                  <a:lnTo>
                    <a:pt x="5646" y="565"/>
                  </a:lnTo>
                  <a:lnTo>
                    <a:pt x="5656" y="594"/>
                  </a:lnTo>
                  <a:lnTo>
                    <a:pt x="5666" y="620"/>
                  </a:lnTo>
                  <a:lnTo>
                    <a:pt x="5680" y="645"/>
                  </a:lnTo>
                  <a:lnTo>
                    <a:pt x="5696" y="668"/>
                  </a:lnTo>
                  <a:lnTo>
                    <a:pt x="5713" y="687"/>
                  </a:lnTo>
                  <a:lnTo>
                    <a:pt x="5732" y="705"/>
                  </a:lnTo>
                  <a:lnTo>
                    <a:pt x="5752" y="720"/>
                  </a:lnTo>
                  <a:lnTo>
                    <a:pt x="5773" y="732"/>
                  </a:lnTo>
                  <a:lnTo>
                    <a:pt x="5796" y="740"/>
                  </a:lnTo>
                  <a:lnTo>
                    <a:pt x="5820" y="747"/>
                  </a:lnTo>
                  <a:lnTo>
                    <a:pt x="5845" y="751"/>
                  </a:lnTo>
                  <a:lnTo>
                    <a:pt x="5873" y="752"/>
                  </a:lnTo>
                  <a:lnTo>
                    <a:pt x="5905" y="751"/>
                  </a:lnTo>
                  <a:lnTo>
                    <a:pt x="5935" y="745"/>
                  </a:lnTo>
                  <a:lnTo>
                    <a:pt x="5964" y="735"/>
                  </a:lnTo>
                  <a:lnTo>
                    <a:pt x="5990" y="722"/>
                  </a:lnTo>
                  <a:lnTo>
                    <a:pt x="6014" y="705"/>
                  </a:lnTo>
                  <a:lnTo>
                    <a:pt x="6036" y="684"/>
                  </a:lnTo>
                  <a:lnTo>
                    <a:pt x="6054" y="657"/>
                  </a:lnTo>
                  <a:lnTo>
                    <a:pt x="6061" y="643"/>
                  </a:lnTo>
                  <a:lnTo>
                    <a:pt x="6068" y="628"/>
                  </a:lnTo>
                  <a:lnTo>
                    <a:pt x="6080" y="595"/>
                  </a:lnTo>
                  <a:lnTo>
                    <a:pt x="6089" y="560"/>
                  </a:lnTo>
                  <a:lnTo>
                    <a:pt x="6094" y="524"/>
                  </a:lnTo>
                  <a:lnTo>
                    <a:pt x="6095" y="484"/>
                  </a:lnTo>
                  <a:lnTo>
                    <a:pt x="6094" y="442"/>
                  </a:lnTo>
                  <a:lnTo>
                    <a:pt x="6088" y="403"/>
                  </a:lnTo>
                  <a:lnTo>
                    <a:pt x="6078" y="366"/>
                  </a:lnTo>
                  <a:lnTo>
                    <a:pt x="6065" y="330"/>
                  </a:lnTo>
                  <a:lnTo>
                    <a:pt x="6048" y="297"/>
                  </a:lnTo>
                  <a:lnTo>
                    <a:pt x="6028" y="270"/>
                  </a:lnTo>
                  <a:lnTo>
                    <a:pt x="6004" y="247"/>
                  </a:lnTo>
                  <a:lnTo>
                    <a:pt x="5992" y="237"/>
                  </a:lnTo>
                  <a:lnTo>
                    <a:pt x="5977" y="229"/>
                  </a:lnTo>
                  <a:lnTo>
                    <a:pt x="5948" y="214"/>
                  </a:lnTo>
                  <a:lnTo>
                    <a:pt x="5917" y="205"/>
                  </a:lnTo>
                  <a:lnTo>
                    <a:pt x="5885" y="199"/>
                  </a:lnTo>
                  <a:lnTo>
                    <a:pt x="5851" y="196"/>
                  </a:lnTo>
                  <a:lnTo>
                    <a:pt x="5802" y="201"/>
                  </a:lnTo>
                  <a:lnTo>
                    <a:pt x="5780" y="206"/>
                  </a:lnTo>
                  <a:lnTo>
                    <a:pt x="5759" y="213"/>
                  </a:lnTo>
                  <a:lnTo>
                    <a:pt x="5740" y="222"/>
                  </a:lnTo>
                  <a:lnTo>
                    <a:pt x="5720" y="234"/>
                  </a:lnTo>
                  <a:lnTo>
                    <a:pt x="5704" y="247"/>
                  </a:lnTo>
                  <a:lnTo>
                    <a:pt x="5688" y="261"/>
                  </a:lnTo>
                  <a:lnTo>
                    <a:pt x="5675" y="279"/>
                  </a:lnTo>
                  <a:lnTo>
                    <a:pt x="5663" y="298"/>
                  </a:lnTo>
                  <a:lnTo>
                    <a:pt x="5652" y="319"/>
                  </a:lnTo>
                  <a:lnTo>
                    <a:pt x="5644" y="342"/>
                  </a:lnTo>
                  <a:lnTo>
                    <a:pt x="5638" y="367"/>
                  </a:lnTo>
                  <a:lnTo>
                    <a:pt x="5633" y="393"/>
                  </a:lnTo>
                  <a:lnTo>
                    <a:pt x="5629" y="422"/>
                  </a:lnTo>
                  <a:lnTo>
                    <a:pt x="5629" y="453"/>
                  </a:lnTo>
                  <a:close/>
                  <a:moveTo>
                    <a:pt x="6391" y="488"/>
                  </a:moveTo>
                  <a:lnTo>
                    <a:pt x="6391" y="574"/>
                  </a:lnTo>
                  <a:lnTo>
                    <a:pt x="6392" y="657"/>
                  </a:lnTo>
                  <a:lnTo>
                    <a:pt x="6395" y="718"/>
                  </a:lnTo>
                  <a:lnTo>
                    <a:pt x="6397" y="732"/>
                  </a:lnTo>
                  <a:lnTo>
                    <a:pt x="6401" y="739"/>
                  </a:lnTo>
                  <a:lnTo>
                    <a:pt x="6407" y="742"/>
                  </a:lnTo>
                  <a:lnTo>
                    <a:pt x="6416" y="746"/>
                  </a:lnTo>
                  <a:lnTo>
                    <a:pt x="6437" y="748"/>
                  </a:lnTo>
                  <a:lnTo>
                    <a:pt x="6473" y="751"/>
                  </a:lnTo>
                  <a:lnTo>
                    <a:pt x="6476" y="775"/>
                  </a:lnTo>
                  <a:lnTo>
                    <a:pt x="6350" y="775"/>
                  </a:lnTo>
                  <a:lnTo>
                    <a:pt x="6229" y="778"/>
                  </a:lnTo>
                  <a:lnTo>
                    <a:pt x="6226" y="753"/>
                  </a:lnTo>
                  <a:lnTo>
                    <a:pt x="6262" y="750"/>
                  </a:lnTo>
                  <a:lnTo>
                    <a:pt x="6282" y="747"/>
                  </a:lnTo>
                  <a:lnTo>
                    <a:pt x="6293" y="744"/>
                  </a:lnTo>
                  <a:lnTo>
                    <a:pt x="6299" y="740"/>
                  </a:lnTo>
                  <a:lnTo>
                    <a:pt x="6304" y="734"/>
                  </a:lnTo>
                  <a:lnTo>
                    <a:pt x="6307" y="723"/>
                  </a:lnTo>
                  <a:lnTo>
                    <a:pt x="6308" y="702"/>
                  </a:lnTo>
                  <a:lnTo>
                    <a:pt x="6310" y="664"/>
                  </a:lnTo>
                  <a:lnTo>
                    <a:pt x="6311" y="574"/>
                  </a:lnTo>
                  <a:lnTo>
                    <a:pt x="6311" y="376"/>
                  </a:lnTo>
                  <a:lnTo>
                    <a:pt x="6310" y="294"/>
                  </a:lnTo>
                  <a:lnTo>
                    <a:pt x="6308" y="254"/>
                  </a:lnTo>
                  <a:lnTo>
                    <a:pt x="6307" y="231"/>
                  </a:lnTo>
                  <a:lnTo>
                    <a:pt x="6305" y="219"/>
                  </a:lnTo>
                  <a:lnTo>
                    <a:pt x="6301" y="212"/>
                  </a:lnTo>
                  <a:lnTo>
                    <a:pt x="6295" y="208"/>
                  </a:lnTo>
                  <a:lnTo>
                    <a:pt x="6286" y="205"/>
                  </a:lnTo>
                  <a:lnTo>
                    <a:pt x="6265" y="202"/>
                  </a:lnTo>
                  <a:lnTo>
                    <a:pt x="6229" y="200"/>
                  </a:lnTo>
                  <a:lnTo>
                    <a:pt x="6226" y="176"/>
                  </a:lnTo>
                  <a:lnTo>
                    <a:pt x="6439" y="175"/>
                  </a:lnTo>
                  <a:lnTo>
                    <a:pt x="6648" y="172"/>
                  </a:lnTo>
                  <a:lnTo>
                    <a:pt x="6642" y="224"/>
                  </a:lnTo>
                  <a:lnTo>
                    <a:pt x="6637" y="301"/>
                  </a:lnTo>
                  <a:lnTo>
                    <a:pt x="6614" y="304"/>
                  </a:lnTo>
                  <a:lnTo>
                    <a:pt x="6610" y="291"/>
                  </a:lnTo>
                  <a:lnTo>
                    <a:pt x="6607" y="267"/>
                  </a:lnTo>
                  <a:lnTo>
                    <a:pt x="6605" y="246"/>
                  </a:lnTo>
                  <a:lnTo>
                    <a:pt x="6600" y="224"/>
                  </a:lnTo>
                  <a:lnTo>
                    <a:pt x="6576" y="218"/>
                  </a:lnTo>
                  <a:lnTo>
                    <a:pt x="6547" y="213"/>
                  </a:lnTo>
                  <a:lnTo>
                    <a:pt x="6515" y="211"/>
                  </a:lnTo>
                  <a:lnTo>
                    <a:pt x="6478" y="210"/>
                  </a:lnTo>
                  <a:lnTo>
                    <a:pt x="6440" y="211"/>
                  </a:lnTo>
                  <a:lnTo>
                    <a:pt x="6396" y="214"/>
                  </a:lnTo>
                  <a:lnTo>
                    <a:pt x="6392" y="272"/>
                  </a:lnTo>
                  <a:lnTo>
                    <a:pt x="6391" y="376"/>
                  </a:lnTo>
                  <a:lnTo>
                    <a:pt x="6391" y="451"/>
                  </a:lnTo>
                  <a:lnTo>
                    <a:pt x="6466" y="451"/>
                  </a:lnTo>
                  <a:lnTo>
                    <a:pt x="6528" y="448"/>
                  </a:lnTo>
                  <a:lnTo>
                    <a:pt x="6559" y="444"/>
                  </a:lnTo>
                  <a:lnTo>
                    <a:pt x="6563" y="440"/>
                  </a:lnTo>
                  <a:lnTo>
                    <a:pt x="6566" y="434"/>
                  </a:lnTo>
                  <a:lnTo>
                    <a:pt x="6569" y="422"/>
                  </a:lnTo>
                  <a:lnTo>
                    <a:pt x="6572" y="403"/>
                  </a:lnTo>
                  <a:lnTo>
                    <a:pt x="6575" y="380"/>
                  </a:lnTo>
                  <a:lnTo>
                    <a:pt x="6599" y="376"/>
                  </a:lnTo>
                  <a:lnTo>
                    <a:pt x="6602" y="380"/>
                  </a:lnTo>
                  <a:lnTo>
                    <a:pt x="6600" y="474"/>
                  </a:lnTo>
                  <a:lnTo>
                    <a:pt x="6601" y="520"/>
                  </a:lnTo>
                  <a:lnTo>
                    <a:pt x="6602" y="574"/>
                  </a:lnTo>
                  <a:lnTo>
                    <a:pt x="6599" y="578"/>
                  </a:lnTo>
                  <a:lnTo>
                    <a:pt x="6577" y="578"/>
                  </a:lnTo>
                  <a:lnTo>
                    <a:pt x="6572" y="538"/>
                  </a:lnTo>
                  <a:lnTo>
                    <a:pt x="6569" y="507"/>
                  </a:lnTo>
                  <a:lnTo>
                    <a:pt x="6564" y="499"/>
                  </a:lnTo>
                  <a:lnTo>
                    <a:pt x="6559" y="494"/>
                  </a:lnTo>
                  <a:lnTo>
                    <a:pt x="6547" y="492"/>
                  </a:lnTo>
                  <a:lnTo>
                    <a:pt x="6528" y="489"/>
                  </a:lnTo>
                  <a:lnTo>
                    <a:pt x="6456" y="487"/>
                  </a:lnTo>
                  <a:lnTo>
                    <a:pt x="6391" y="488"/>
                  </a:lnTo>
                  <a:close/>
                  <a:moveTo>
                    <a:pt x="7180" y="176"/>
                  </a:moveTo>
                  <a:lnTo>
                    <a:pt x="7180" y="196"/>
                  </a:lnTo>
                  <a:lnTo>
                    <a:pt x="7132" y="202"/>
                  </a:lnTo>
                  <a:lnTo>
                    <a:pt x="7117" y="205"/>
                  </a:lnTo>
                  <a:lnTo>
                    <a:pt x="7108" y="208"/>
                  </a:lnTo>
                  <a:lnTo>
                    <a:pt x="7105" y="212"/>
                  </a:lnTo>
                  <a:lnTo>
                    <a:pt x="7102" y="217"/>
                  </a:lnTo>
                  <a:lnTo>
                    <a:pt x="7098" y="231"/>
                  </a:lnTo>
                  <a:lnTo>
                    <a:pt x="7096" y="279"/>
                  </a:lnTo>
                  <a:lnTo>
                    <a:pt x="7096" y="376"/>
                  </a:lnTo>
                  <a:lnTo>
                    <a:pt x="7096" y="682"/>
                  </a:lnTo>
                  <a:lnTo>
                    <a:pt x="7092" y="744"/>
                  </a:lnTo>
                  <a:lnTo>
                    <a:pt x="7084" y="793"/>
                  </a:lnTo>
                  <a:lnTo>
                    <a:pt x="7076" y="814"/>
                  </a:lnTo>
                  <a:lnTo>
                    <a:pt x="7067" y="834"/>
                  </a:lnTo>
                  <a:lnTo>
                    <a:pt x="7055" y="854"/>
                  </a:lnTo>
                  <a:lnTo>
                    <a:pt x="7042" y="872"/>
                  </a:lnTo>
                  <a:lnTo>
                    <a:pt x="7026" y="889"/>
                  </a:lnTo>
                  <a:lnTo>
                    <a:pt x="7012" y="904"/>
                  </a:lnTo>
                  <a:lnTo>
                    <a:pt x="6996" y="916"/>
                  </a:lnTo>
                  <a:lnTo>
                    <a:pt x="6980" y="926"/>
                  </a:lnTo>
                  <a:lnTo>
                    <a:pt x="6964" y="934"/>
                  </a:lnTo>
                  <a:lnTo>
                    <a:pt x="6948" y="939"/>
                  </a:lnTo>
                  <a:lnTo>
                    <a:pt x="6932" y="943"/>
                  </a:lnTo>
                  <a:lnTo>
                    <a:pt x="6917" y="944"/>
                  </a:lnTo>
                  <a:lnTo>
                    <a:pt x="6899" y="942"/>
                  </a:lnTo>
                  <a:lnTo>
                    <a:pt x="6900" y="908"/>
                  </a:lnTo>
                  <a:lnTo>
                    <a:pt x="6899" y="877"/>
                  </a:lnTo>
                  <a:lnTo>
                    <a:pt x="6907" y="871"/>
                  </a:lnTo>
                  <a:lnTo>
                    <a:pt x="6918" y="878"/>
                  </a:lnTo>
                  <a:lnTo>
                    <a:pt x="6930" y="883"/>
                  </a:lnTo>
                  <a:lnTo>
                    <a:pt x="6953" y="886"/>
                  </a:lnTo>
                  <a:lnTo>
                    <a:pt x="6972" y="885"/>
                  </a:lnTo>
                  <a:lnTo>
                    <a:pt x="6988" y="879"/>
                  </a:lnTo>
                  <a:lnTo>
                    <a:pt x="6998" y="870"/>
                  </a:lnTo>
                  <a:lnTo>
                    <a:pt x="7003" y="864"/>
                  </a:lnTo>
                  <a:lnTo>
                    <a:pt x="7006" y="858"/>
                  </a:lnTo>
                  <a:lnTo>
                    <a:pt x="7010" y="838"/>
                  </a:lnTo>
                  <a:lnTo>
                    <a:pt x="7013" y="808"/>
                  </a:lnTo>
                  <a:lnTo>
                    <a:pt x="7014" y="747"/>
                  </a:lnTo>
                  <a:lnTo>
                    <a:pt x="7014" y="376"/>
                  </a:lnTo>
                  <a:lnTo>
                    <a:pt x="7014" y="294"/>
                  </a:lnTo>
                  <a:lnTo>
                    <a:pt x="7013" y="254"/>
                  </a:lnTo>
                  <a:lnTo>
                    <a:pt x="7010" y="231"/>
                  </a:lnTo>
                  <a:lnTo>
                    <a:pt x="7008" y="219"/>
                  </a:lnTo>
                  <a:lnTo>
                    <a:pt x="7004" y="212"/>
                  </a:lnTo>
                  <a:lnTo>
                    <a:pt x="6998" y="208"/>
                  </a:lnTo>
                  <a:lnTo>
                    <a:pt x="6989" y="205"/>
                  </a:lnTo>
                  <a:lnTo>
                    <a:pt x="6970" y="202"/>
                  </a:lnTo>
                  <a:lnTo>
                    <a:pt x="6932" y="200"/>
                  </a:lnTo>
                  <a:lnTo>
                    <a:pt x="6930" y="176"/>
                  </a:lnTo>
                  <a:lnTo>
                    <a:pt x="7055" y="176"/>
                  </a:lnTo>
                  <a:lnTo>
                    <a:pt x="7177" y="172"/>
                  </a:lnTo>
                  <a:lnTo>
                    <a:pt x="7180" y="176"/>
                  </a:lnTo>
                  <a:close/>
                  <a:moveTo>
                    <a:pt x="7206" y="213"/>
                  </a:moveTo>
                  <a:lnTo>
                    <a:pt x="7202" y="208"/>
                  </a:lnTo>
                  <a:lnTo>
                    <a:pt x="7202" y="190"/>
                  </a:lnTo>
                  <a:lnTo>
                    <a:pt x="7206" y="187"/>
                  </a:lnTo>
                  <a:lnTo>
                    <a:pt x="7327" y="168"/>
                  </a:lnTo>
                  <a:lnTo>
                    <a:pt x="7339" y="177"/>
                  </a:lnTo>
                  <a:lnTo>
                    <a:pt x="7352" y="189"/>
                  </a:lnTo>
                  <a:lnTo>
                    <a:pt x="7367" y="210"/>
                  </a:lnTo>
                  <a:lnTo>
                    <a:pt x="7387" y="241"/>
                  </a:lnTo>
                  <a:lnTo>
                    <a:pt x="7447" y="344"/>
                  </a:lnTo>
                  <a:lnTo>
                    <a:pt x="7518" y="478"/>
                  </a:lnTo>
                  <a:lnTo>
                    <a:pt x="7561" y="409"/>
                  </a:lnTo>
                  <a:lnTo>
                    <a:pt x="7610" y="327"/>
                  </a:lnTo>
                  <a:lnTo>
                    <a:pt x="7700" y="172"/>
                  </a:lnTo>
                  <a:lnTo>
                    <a:pt x="7733" y="175"/>
                  </a:lnTo>
                  <a:lnTo>
                    <a:pt x="7763" y="172"/>
                  </a:lnTo>
                  <a:lnTo>
                    <a:pt x="7766" y="184"/>
                  </a:lnTo>
                  <a:lnTo>
                    <a:pt x="7739" y="217"/>
                  </a:lnTo>
                  <a:lnTo>
                    <a:pt x="7700" y="270"/>
                  </a:lnTo>
                  <a:lnTo>
                    <a:pt x="7633" y="366"/>
                  </a:lnTo>
                  <a:lnTo>
                    <a:pt x="7579" y="453"/>
                  </a:lnTo>
                  <a:lnTo>
                    <a:pt x="7555" y="495"/>
                  </a:lnTo>
                  <a:lnTo>
                    <a:pt x="7544" y="516"/>
                  </a:lnTo>
                  <a:lnTo>
                    <a:pt x="7542" y="528"/>
                  </a:lnTo>
                  <a:lnTo>
                    <a:pt x="7542" y="541"/>
                  </a:lnTo>
                  <a:lnTo>
                    <a:pt x="7542" y="604"/>
                  </a:lnTo>
                  <a:lnTo>
                    <a:pt x="7542" y="668"/>
                  </a:lnTo>
                  <a:lnTo>
                    <a:pt x="7544" y="720"/>
                  </a:lnTo>
                  <a:lnTo>
                    <a:pt x="7548" y="732"/>
                  </a:lnTo>
                  <a:lnTo>
                    <a:pt x="7552" y="739"/>
                  </a:lnTo>
                  <a:lnTo>
                    <a:pt x="7556" y="742"/>
                  </a:lnTo>
                  <a:lnTo>
                    <a:pt x="7566" y="746"/>
                  </a:lnTo>
                  <a:lnTo>
                    <a:pt x="7586" y="748"/>
                  </a:lnTo>
                  <a:lnTo>
                    <a:pt x="7622" y="751"/>
                  </a:lnTo>
                  <a:lnTo>
                    <a:pt x="7626" y="775"/>
                  </a:lnTo>
                  <a:lnTo>
                    <a:pt x="7548" y="776"/>
                  </a:lnTo>
                  <a:lnTo>
                    <a:pt x="7500" y="775"/>
                  </a:lnTo>
                  <a:lnTo>
                    <a:pt x="7379" y="778"/>
                  </a:lnTo>
                  <a:lnTo>
                    <a:pt x="7375" y="753"/>
                  </a:lnTo>
                  <a:lnTo>
                    <a:pt x="7412" y="750"/>
                  </a:lnTo>
                  <a:lnTo>
                    <a:pt x="7432" y="747"/>
                  </a:lnTo>
                  <a:lnTo>
                    <a:pt x="7442" y="744"/>
                  </a:lnTo>
                  <a:lnTo>
                    <a:pt x="7450" y="740"/>
                  </a:lnTo>
                  <a:lnTo>
                    <a:pt x="7453" y="734"/>
                  </a:lnTo>
                  <a:lnTo>
                    <a:pt x="7457" y="724"/>
                  </a:lnTo>
                  <a:lnTo>
                    <a:pt x="7459" y="676"/>
                  </a:lnTo>
                  <a:lnTo>
                    <a:pt x="7460" y="603"/>
                  </a:lnTo>
                  <a:lnTo>
                    <a:pt x="7460" y="523"/>
                  </a:lnTo>
                  <a:lnTo>
                    <a:pt x="7440" y="483"/>
                  </a:lnTo>
                  <a:lnTo>
                    <a:pt x="7398" y="412"/>
                  </a:lnTo>
                  <a:lnTo>
                    <a:pt x="7360" y="351"/>
                  </a:lnTo>
                  <a:lnTo>
                    <a:pt x="7315" y="284"/>
                  </a:lnTo>
                  <a:lnTo>
                    <a:pt x="7291" y="252"/>
                  </a:lnTo>
                  <a:lnTo>
                    <a:pt x="7273" y="231"/>
                  </a:lnTo>
                  <a:lnTo>
                    <a:pt x="7260" y="220"/>
                  </a:lnTo>
                  <a:lnTo>
                    <a:pt x="7250" y="214"/>
                  </a:lnTo>
                  <a:lnTo>
                    <a:pt x="7235" y="213"/>
                  </a:lnTo>
                  <a:lnTo>
                    <a:pt x="7206" y="213"/>
                  </a:lnTo>
                  <a:close/>
                  <a:moveTo>
                    <a:pt x="8076" y="782"/>
                  </a:moveTo>
                  <a:lnTo>
                    <a:pt x="8022" y="639"/>
                  </a:lnTo>
                  <a:lnTo>
                    <a:pt x="7877" y="280"/>
                  </a:lnTo>
                  <a:lnTo>
                    <a:pt x="7858" y="232"/>
                  </a:lnTo>
                  <a:lnTo>
                    <a:pt x="7847" y="211"/>
                  </a:lnTo>
                  <a:lnTo>
                    <a:pt x="7830" y="204"/>
                  </a:lnTo>
                  <a:lnTo>
                    <a:pt x="7795" y="200"/>
                  </a:lnTo>
                  <a:lnTo>
                    <a:pt x="7792" y="196"/>
                  </a:lnTo>
                  <a:lnTo>
                    <a:pt x="7792" y="176"/>
                  </a:lnTo>
                  <a:lnTo>
                    <a:pt x="7795" y="172"/>
                  </a:lnTo>
                  <a:lnTo>
                    <a:pt x="7906" y="176"/>
                  </a:lnTo>
                  <a:lnTo>
                    <a:pt x="8018" y="172"/>
                  </a:lnTo>
                  <a:lnTo>
                    <a:pt x="8022" y="200"/>
                  </a:lnTo>
                  <a:lnTo>
                    <a:pt x="7957" y="206"/>
                  </a:lnTo>
                  <a:lnTo>
                    <a:pt x="7950" y="211"/>
                  </a:lnTo>
                  <a:lnTo>
                    <a:pt x="7948" y="218"/>
                  </a:lnTo>
                  <a:lnTo>
                    <a:pt x="7961" y="264"/>
                  </a:lnTo>
                  <a:lnTo>
                    <a:pt x="7985" y="332"/>
                  </a:lnTo>
                  <a:lnTo>
                    <a:pt x="8118" y="669"/>
                  </a:lnTo>
                  <a:lnTo>
                    <a:pt x="8230" y="390"/>
                  </a:lnTo>
                  <a:lnTo>
                    <a:pt x="8263" y="297"/>
                  </a:lnTo>
                  <a:lnTo>
                    <a:pt x="8280" y="247"/>
                  </a:lnTo>
                  <a:lnTo>
                    <a:pt x="8286" y="220"/>
                  </a:lnTo>
                  <a:lnTo>
                    <a:pt x="8284" y="212"/>
                  </a:lnTo>
                  <a:lnTo>
                    <a:pt x="8280" y="210"/>
                  </a:lnTo>
                  <a:lnTo>
                    <a:pt x="8275" y="207"/>
                  </a:lnTo>
                  <a:lnTo>
                    <a:pt x="8255" y="204"/>
                  </a:lnTo>
                  <a:lnTo>
                    <a:pt x="8213" y="200"/>
                  </a:lnTo>
                  <a:lnTo>
                    <a:pt x="8209" y="196"/>
                  </a:lnTo>
                  <a:lnTo>
                    <a:pt x="8209" y="176"/>
                  </a:lnTo>
                  <a:lnTo>
                    <a:pt x="8213" y="172"/>
                  </a:lnTo>
                  <a:lnTo>
                    <a:pt x="8308" y="176"/>
                  </a:lnTo>
                  <a:lnTo>
                    <a:pt x="8394" y="172"/>
                  </a:lnTo>
                  <a:lnTo>
                    <a:pt x="8398" y="196"/>
                  </a:lnTo>
                  <a:lnTo>
                    <a:pt x="8370" y="201"/>
                  </a:lnTo>
                  <a:lnTo>
                    <a:pt x="8357" y="205"/>
                  </a:lnTo>
                  <a:lnTo>
                    <a:pt x="8351" y="210"/>
                  </a:lnTo>
                  <a:lnTo>
                    <a:pt x="8346" y="218"/>
                  </a:lnTo>
                  <a:lnTo>
                    <a:pt x="8315" y="285"/>
                  </a:lnTo>
                  <a:lnTo>
                    <a:pt x="8182" y="613"/>
                  </a:lnTo>
                  <a:lnTo>
                    <a:pt x="8144" y="710"/>
                  </a:lnTo>
                  <a:lnTo>
                    <a:pt x="8118" y="782"/>
                  </a:lnTo>
                  <a:lnTo>
                    <a:pt x="8076" y="782"/>
                  </a:lnTo>
                  <a:close/>
                  <a:moveTo>
                    <a:pt x="8327" y="778"/>
                  </a:moveTo>
                  <a:lnTo>
                    <a:pt x="8323" y="775"/>
                  </a:lnTo>
                  <a:lnTo>
                    <a:pt x="8323" y="753"/>
                  </a:lnTo>
                  <a:lnTo>
                    <a:pt x="8327" y="750"/>
                  </a:lnTo>
                  <a:lnTo>
                    <a:pt x="8352" y="748"/>
                  </a:lnTo>
                  <a:lnTo>
                    <a:pt x="8366" y="746"/>
                  </a:lnTo>
                  <a:lnTo>
                    <a:pt x="8375" y="742"/>
                  </a:lnTo>
                  <a:lnTo>
                    <a:pt x="8383" y="735"/>
                  </a:lnTo>
                  <a:lnTo>
                    <a:pt x="8393" y="717"/>
                  </a:lnTo>
                  <a:lnTo>
                    <a:pt x="8411" y="681"/>
                  </a:lnTo>
                  <a:lnTo>
                    <a:pt x="8455" y="584"/>
                  </a:lnTo>
                  <a:lnTo>
                    <a:pt x="8572" y="321"/>
                  </a:lnTo>
                  <a:lnTo>
                    <a:pt x="8636" y="166"/>
                  </a:lnTo>
                  <a:lnTo>
                    <a:pt x="8665" y="166"/>
                  </a:lnTo>
                  <a:lnTo>
                    <a:pt x="8846" y="595"/>
                  </a:lnTo>
                  <a:lnTo>
                    <a:pt x="8870" y="651"/>
                  </a:lnTo>
                  <a:lnTo>
                    <a:pt x="8896" y="704"/>
                  </a:lnTo>
                  <a:lnTo>
                    <a:pt x="8915" y="738"/>
                  </a:lnTo>
                  <a:lnTo>
                    <a:pt x="8928" y="746"/>
                  </a:lnTo>
                  <a:lnTo>
                    <a:pt x="8940" y="748"/>
                  </a:lnTo>
                  <a:lnTo>
                    <a:pt x="8963" y="750"/>
                  </a:lnTo>
                  <a:lnTo>
                    <a:pt x="8966" y="775"/>
                  </a:lnTo>
                  <a:lnTo>
                    <a:pt x="8881" y="775"/>
                  </a:lnTo>
                  <a:lnTo>
                    <a:pt x="8740" y="778"/>
                  </a:lnTo>
                  <a:lnTo>
                    <a:pt x="8737" y="753"/>
                  </a:lnTo>
                  <a:lnTo>
                    <a:pt x="8778" y="748"/>
                  </a:lnTo>
                  <a:lnTo>
                    <a:pt x="8800" y="745"/>
                  </a:lnTo>
                  <a:lnTo>
                    <a:pt x="8804" y="744"/>
                  </a:lnTo>
                  <a:lnTo>
                    <a:pt x="8809" y="740"/>
                  </a:lnTo>
                  <a:lnTo>
                    <a:pt x="8810" y="735"/>
                  </a:lnTo>
                  <a:lnTo>
                    <a:pt x="8812" y="730"/>
                  </a:lnTo>
                  <a:lnTo>
                    <a:pt x="8810" y="720"/>
                  </a:lnTo>
                  <a:lnTo>
                    <a:pt x="8806" y="705"/>
                  </a:lnTo>
                  <a:lnTo>
                    <a:pt x="8753" y="576"/>
                  </a:lnTo>
                  <a:lnTo>
                    <a:pt x="8507" y="576"/>
                  </a:lnTo>
                  <a:lnTo>
                    <a:pt x="8460" y="685"/>
                  </a:lnTo>
                  <a:lnTo>
                    <a:pt x="8450" y="710"/>
                  </a:lnTo>
                  <a:lnTo>
                    <a:pt x="8448" y="728"/>
                  </a:lnTo>
                  <a:lnTo>
                    <a:pt x="8450" y="738"/>
                  </a:lnTo>
                  <a:lnTo>
                    <a:pt x="8459" y="744"/>
                  </a:lnTo>
                  <a:lnTo>
                    <a:pt x="8467" y="746"/>
                  </a:lnTo>
                  <a:lnTo>
                    <a:pt x="8479" y="747"/>
                  </a:lnTo>
                  <a:lnTo>
                    <a:pt x="8518" y="750"/>
                  </a:lnTo>
                  <a:lnTo>
                    <a:pt x="8521" y="753"/>
                  </a:lnTo>
                  <a:lnTo>
                    <a:pt x="8521" y="775"/>
                  </a:lnTo>
                  <a:lnTo>
                    <a:pt x="8422" y="775"/>
                  </a:lnTo>
                  <a:lnTo>
                    <a:pt x="8327" y="778"/>
                  </a:lnTo>
                  <a:close/>
                  <a:moveTo>
                    <a:pt x="8521" y="540"/>
                  </a:moveTo>
                  <a:lnTo>
                    <a:pt x="8737" y="540"/>
                  </a:lnTo>
                  <a:lnTo>
                    <a:pt x="8629" y="282"/>
                  </a:lnTo>
                  <a:lnTo>
                    <a:pt x="8521" y="540"/>
                  </a:lnTo>
                  <a:close/>
                  <a:moveTo>
                    <a:pt x="8540" y="96"/>
                  </a:moveTo>
                  <a:lnTo>
                    <a:pt x="8531" y="94"/>
                  </a:lnTo>
                  <a:lnTo>
                    <a:pt x="8521" y="92"/>
                  </a:lnTo>
                  <a:lnTo>
                    <a:pt x="8514" y="87"/>
                  </a:lnTo>
                  <a:lnTo>
                    <a:pt x="8506" y="81"/>
                  </a:lnTo>
                  <a:lnTo>
                    <a:pt x="8500" y="74"/>
                  </a:lnTo>
                  <a:lnTo>
                    <a:pt x="8496" y="67"/>
                  </a:lnTo>
                  <a:lnTo>
                    <a:pt x="8492" y="48"/>
                  </a:lnTo>
                  <a:lnTo>
                    <a:pt x="8492" y="38"/>
                  </a:lnTo>
                  <a:lnTo>
                    <a:pt x="8496" y="30"/>
                  </a:lnTo>
                  <a:lnTo>
                    <a:pt x="8500" y="21"/>
                  </a:lnTo>
                  <a:lnTo>
                    <a:pt x="8506" y="14"/>
                  </a:lnTo>
                  <a:lnTo>
                    <a:pt x="8514" y="8"/>
                  </a:lnTo>
                  <a:lnTo>
                    <a:pt x="8521" y="3"/>
                  </a:lnTo>
                  <a:lnTo>
                    <a:pt x="8540" y="0"/>
                  </a:lnTo>
                  <a:lnTo>
                    <a:pt x="8550" y="1"/>
                  </a:lnTo>
                  <a:lnTo>
                    <a:pt x="8558" y="3"/>
                  </a:lnTo>
                  <a:lnTo>
                    <a:pt x="8567" y="8"/>
                  </a:lnTo>
                  <a:lnTo>
                    <a:pt x="8574" y="14"/>
                  </a:lnTo>
                  <a:lnTo>
                    <a:pt x="8580" y="21"/>
                  </a:lnTo>
                  <a:lnTo>
                    <a:pt x="8585" y="30"/>
                  </a:lnTo>
                  <a:lnTo>
                    <a:pt x="8588" y="48"/>
                  </a:lnTo>
                  <a:lnTo>
                    <a:pt x="8587" y="57"/>
                  </a:lnTo>
                  <a:lnTo>
                    <a:pt x="8585" y="67"/>
                  </a:lnTo>
                  <a:lnTo>
                    <a:pt x="8580" y="74"/>
                  </a:lnTo>
                  <a:lnTo>
                    <a:pt x="8574" y="81"/>
                  </a:lnTo>
                  <a:lnTo>
                    <a:pt x="8567" y="87"/>
                  </a:lnTo>
                  <a:lnTo>
                    <a:pt x="8558" y="92"/>
                  </a:lnTo>
                  <a:lnTo>
                    <a:pt x="8540" y="96"/>
                  </a:lnTo>
                  <a:close/>
                  <a:moveTo>
                    <a:pt x="8750" y="96"/>
                  </a:moveTo>
                  <a:lnTo>
                    <a:pt x="8741" y="94"/>
                  </a:lnTo>
                  <a:lnTo>
                    <a:pt x="8731" y="92"/>
                  </a:lnTo>
                  <a:lnTo>
                    <a:pt x="8724" y="87"/>
                  </a:lnTo>
                  <a:lnTo>
                    <a:pt x="8716" y="81"/>
                  </a:lnTo>
                  <a:lnTo>
                    <a:pt x="8710" y="74"/>
                  </a:lnTo>
                  <a:lnTo>
                    <a:pt x="8706" y="67"/>
                  </a:lnTo>
                  <a:lnTo>
                    <a:pt x="8702" y="48"/>
                  </a:lnTo>
                  <a:lnTo>
                    <a:pt x="8702" y="38"/>
                  </a:lnTo>
                  <a:lnTo>
                    <a:pt x="8706" y="30"/>
                  </a:lnTo>
                  <a:lnTo>
                    <a:pt x="8710" y="21"/>
                  </a:lnTo>
                  <a:lnTo>
                    <a:pt x="8716" y="14"/>
                  </a:lnTo>
                  <a:lnTo>
                    <a:pt x="8724" y="8"/>
                  </a:lnTo>
                  <a:lnTo>
                    <a:pt x="8731" y="3"/>
                  </a:lnTo>
                  <a:lnTo>
                    <a:pt x="8750" y="0"/>
                  </a:lnTo>
                  <a:lnTo>
                    <a:pt x="8760" y="1"/>
                  </a:lnTo>
                  <a:lnTo>
                    <a:pt x="8768" y="3"/>
                  </a:lnTo>
                  <a:lnTo>
                    <a:pt x="8777" y="8"/>
                  </a:lnTo>
                  <a:lnTo>
                    <a:pt x="8784" y="14"/>
                  </a:lnTo>
                  <a:lnTo>
                    <a:pt x="8790" y="21"/>
                  </a:lnTo>
                  <a:lnTo>
                    <a:pt x="8795" y="30"/>
                  </a:lnTo>
                  <a:lnTo>
                    <a:pt x="8798" y="48"/>
                  </a:lnTo>
                  <a:lnTo>
                    <a:pt x="8797" y="57"/>
                  </a:lnTo>
                  <a:lnTo>
                    <a:pt x="8795" y="67"/>
                  </a:lnTo>
                  <a:lnTo>
                    <a:pt x="8790" y="74"/>
                  </a:lnTo>
                  <a:lnTo>
                    <a:pt x="8784" y="81"/>
                  </a:lnTo>
                  <a:lnTo>
                    <a:pt x="8777" y="87"/>
                  </a:lnTo>
                  <a:lnTo>
                    <a:pt x="8768" y="92"/>
                  </a:lnTo>
                  <a:lnTo>
                    <a:pt x="8750" y="96"/>
                  </a:lnTo>
                  <a:close/>
                  <a:moveTo>
                    <a:pt x="9020" y="628"/>
                  </a:moveTo>
                  <a:lnTo>
                    <a:pt x="9044" y="625"/>
                  </a:lnTo>
                  <a:lnTo>
                    <a:pt x="9050" y="672"/>
                  </a:lnTo>
                  <a:lnTo>
                    <a:pt x="9054" y="694"/>
                  </a:lnTo>
                  <a:lnTo>
                    <a:pt x="9061" y="708"/>
                  </a:lnTo>
                  <a:lnTo>
                    <a:pt x="9077" y="721"/>
                  </a:lnTo>
                  <a:lnTo>
                    <a:pt x="9088" y="727"/>
                  </a:lnTo>
                  <a:lnTo>
                    <a:pt x="9100" y="733"/>
                  </a:lnTo>
                  <a:lnTo>
                    <a:pt x="9128" y="742"/>
                  </a:lnTo>
                  <a:lnTo>
                    <a:pt x="9161" y="748"/>
                  </a:lnTo>
                  <a:lnTo>
                    <a:pt x="9193" y="751"/>
                  </a:lnTo>
                  <a:lnTo>
                    <a:pt x="9216" y="750"/>
                  </a:lnTo>
                  <a:lnTo>
                    <a:pt x="9236" y="747"/>
                  </a:lnTo>
                  <a:lnTo>
                    <a:pt x="9256" y="741"/>
                  </a:lnTo>
                  <a:lnTo>
                    <a:pt x="9275" y="734"/>
                  </a:lnTo>
                  <a:lnTo>
                    <a:pt x="9292" y="726"/>
                  </a:lnTo>
                  <a:lnTo>
                    <a:pt x="9307" y="714"/>
                  </a:lnTo>
                  <a:lnTo>
                    <a:pt x="9319" y="700"/>
                  </a:lnTo>
                  <a:lnTo>
                    <a:pt x="9331" y="686"/>
                  </a:lnTo>
                  <a:lnTo>
                    <a:pt x="9340" y="669"/>
                  </a:lnTo>
                  <a:lnTo>
                    <a:pt x="9346" y="651"/>
                  </a:lnTo>
                  <a:lnTo>
                    <a:pt x="9349" y="633"/>
                  </a:lnTo>
                  <a:lnTo>
                    <a:pt x="9350" y="613"/>
                  </a:lnTo>
                  <a:lnTo>
                    <a:pt x="9348" y="586"/>
                  </a:lnTo>
                  <a:lnTo>
                    <a:pt x="9346" y="576"/>
                  </a:lnTo>
                  <a:lnTo>
                    <a:pt x="9341" y="565"/>
                  </a:lnTo>
                  <a:lnTo>
                    <a:pt x="9330" y="546"/>
                  </a:lnTo>
                  <a:lnTo>
                    <a:pt x="9323" y="537"/>
                  </a:lnTo>
                  <a:lnTo>
                    <a:pt x="9314" y="531"/>
                  </a:lnTo>
                  <a:lnTo>
                    <a:pt x="9296" y="520"/>
                  </a:lnTo>
                  <a:lnTo>
                    <a:pt x="9286" y="516"/>
                  </a:lnTo>
                  <a:lnTo>
                    <a:pt x="9275" y="512"/>
                  </a:lnTo>
                  <a:lnTo>
                    <a:pt x="9209" y="499"/>
                  </a:lnTo>
                  <a:lnTo>
                    <a:pt x="9142" y="487"/>
                  </a:lnTo>
                  <a:lnTo>
                    <a:pt x="9118" y="480"/>
                  </a:lnTo>
                  <a:lnTo>
                    <a:pt x="9095" y="469"/>
                  </a:lnTo>
                  <a:lnTo>
                    <a:pt x="9072" y="456"/>
                  </a:lnTo>
                  <a:lnTo>
                    <a:pt x="9054" y="440"/>
                  </a:lnTo>
                  <a:lnTo>
                    <a:pt x="9040" y="421"/>
                  </a:lnTo>
                  <a:lnTo>
                    <a:pt x="9034" y="409"/>
                  </a:lnTo>
                  <a:lnTo>
                    <a:pt x="9029" y="397"/>
                  </a:lnTo>
                  <a:lnTo>
                    <a:pt x="9022" y="370"/>
                  </a:lnTo>
                  <a:lnTo>
                    <a:pt x="9019" y="342"/>
                  </a:lnTo>
                  <a:lnTo>
                    <a:pt x="9020" y="322"/>
                  </a:lnTo>
                  <a:lnTo>
                    <a:pt x="9023" y="303"/>
                  </a:lnTo>
                  <a:lnTo>
                    <a:pt x="9028" y="285"/>
                  </a:lnTo>
                  <a:lnTo>
                    <a:pt x="9034" y="268"/>
                  </a:lnTo>
                  <a:lnTo>
                    <a:pt x="9050" y="238"/>
                  </a:lnTo>
                  <a:lnTo>
                    <a:pt x="9074" y="211"/>
                  </a:lnTo>
                  <a:lnTo>
                    <a:pt x="9104" y="188"/>
                  </a:lnTo>
                  <a:lnTo>
                    <a:pt x="9121" y="180"/>
                  </a:lnTo>
                  <a:lnTo>
                    <a:pt x="9139" y="172"/>
                  </a:lnTo>
                  <a:lnTo>
                    <a:pt x="9158" y="166"/>
                  </a:lnTo>
                  <a:lnTo>
                    <a:pt x="9179" y="163"/>
                  </a:lnTo>
                  <a:lnTo>
                    <a:pt x="9223" y="160"/>
                  </a:lnTo>
                  <a:lnTo>
                    <a:pt x="9262" y="162"/>
                  </a:lnTo>
                  <a:lnTo>
                    <a:pt x="9304" y="169"/>
                  </a:lnTo>
                  <a:lnTo>
                    <a:pt x="9346" y="181"/>
                  </a:lnTo>
                  <a:lnTo>
                    <a:pt x="9384" y="196"/>
                  </a:lnTo>
                  <a:lnTo>
                    <a:pt x="9386" y="201"/>
                  </a:lnTo>
                  <a:lnTo>
                    <a:pt x="9383" y="223"/>
                  </a:lnTo>
                  <a:lnTo>
                    <a:pt x="9379" y="249"/>
                  </a:lnTo>
                  <a:lnTo>
                    <a:pt x="9377" y="279"/>
                  </a:lnTo>
                  <a:lnTo>
                    <a:pt x="9376" y="313"/>
                  </a:lnTo>
                  <a:lnTo>
                    <a:pt x="9371" y="316"/>
                  </a:lnTo>
                  <a:lnTo>
                    <a:pt x="9349" y="316"/>
                  </a:lnTo>
                  <a:lnTo>
                    <a:pt x="9343" y="249"/>
                  </a:lnTo>
                  <a:lnTo>
                    <a:pt x="9340" y="242"/>
                  </a:lnTo>
                  <a:lnTo>
                    <a:pt x="9332" y="234"/>
                  </a:lnTo>
                  <a:lnTo>
                    <a:pt x="9320" y="225"/>
                  </a:lnTo>
                  <a:lnTo>
                    <a:pt x="9305" y="216"/>
                  </a:lnTo>
                  <a:lnTo>
                    <a:pt x="9286" y="207"/>
                  </a:lnTo>
                  <a:lnTo>
                    <a:pt x="9265" y="201"/>
                  </a:lnTo>
                  <a:lnTo>
                    <a:pt x="9245" y="198"/>
                  </a:lnTo>
                  <a:lnTo>
                    <a:pt x="9223" y="196"/>
                  </a:lnTo>
                  <a:lnTo>
                    <a:pt x="9188" y="200"/>
                  </a:lnTo>
                  <a:lnTo>
                    <a:pt x="9156" y="211"/>
                  </a:lnTo>
                  <a:lnTo>
                    <a:pt x="9142" y="219"/>
                  </a:lnTo>
                  <a:lnTo>
                    <a:pt x="9128" y="230"/>
                  </a:lnTo>
                  <a:lnTo>
                    <a:pt x="9118" y="242"/>
                  </a:lnTo>
                  <a:lnTo>
                    <a:pt x="9108" y="256"/>
                  </a:lnTo>
                  <a:lnTo>
                    <a:pt x="9101" y="272"/>
                  </a:lnTo>
                  <a:lnTo>
                    <a:pt x="9096" y="288"/>
                  </a:lnTo>
                  <a:lnTo>
                    <a:pt x="9092" y="320"/>
                  </a:lnTo>
                  <a:lnTo>
                    <a:pt x="9095" y="344"/>
                  </a:lnTo>
                  <a:lnTo>
                    <a:pt x="9097" y="355"/>
                  </a:lnTo>
                  <a:lnTo>
                    <a:pt x="9102" y="364"/>
                  </a:lnTo>
                  <a:lnTo>
                    <a:pt x="9113" y="382"/>
                  </a:lnTo>
                  <a:lnTo>
                    <a:pt x="9120" y="390"/>
                  </a:lnTo>
                  <a:lnTo>
                    <a:pt x="9127" y="396"/>
                  </a:lnTo>
                  <a:lnTo>
                    <a:pt x="9144" y="405"/>
                  </a:lnTo>
                  <a:lnTo>
                    <a:pt x="9163" y="412"/>
                  </a:lnTo>
                  <a:lnTo>
                    <a:pt x="9193" y="418"/>
                  </a:lnTo>
                  <a:lnTo>
                    <a:pt x="9239" y="426"/>
                  </a:lnTo>
                  <a:lnTo>
                    <a:pt x="9275" y="432"/>
                  </a:lnTo>
                  <a:lnTo>
                    <a:pt x="9305" y="438"/>
                  </a:lnTo>
                  <a:lnTo>
                    <a:pt x="9329" y="445"/>
                  </a:lnTo>
                  <a:lnTo>
                    <a:pt x="9349" y="452"/>
                  </a:lnTo>
                  <a:lnTo>
                    <a:pt x="9365" y="460"/>
                  </a:lnTo>
                  <a:lnTo>
                    <a:pt x="9379" y="471"/>
                  </a:lnTo>
                  <a:lnTo>
                    <a:pt x="9392" y="484"/>
                  </a:lnTo>
                  <a:lnTo>
                    <a:pt x="9404" y="500"/>
                  </a:lnTo>
                  <a:lnTo>
                    <a:pt x="9413" y="517"/>
                  </a:lnTo>
                  <a:lnTo>
                    <a:pt x="9419" y="536"/>
                  </a:lnTo>
                  <a:lnTo>
                    <a:pt x="9424" y="556"/>
                  </a:lnTo>
                  <a:lnTo>
                    <a:pt x="9425" y="579"/>
                  </a:lnTo>
                  <a:lnTo>
                    <a:pt x="9424" y="601"/>
                  </a:lnTo>
                  <a:lnTo>
                    <a:pt x="9420" y="622"/>
                  </a:lnTo>
                  <a:lnTo>
                    <a:pt x="9414" y="643"/>
                  </a:lnTo>
                  <a:lnTo>
                    <a:pt x="9406" y="662"/>
                  </a:lnTo>
                  <a:lnTo>
                    <a:pt x="9396" y="680"/>
                  </a:lnTo>
                  <a:lnTo>
                    <a:pt x="9383" y="698"/>
                  </a:lnTo>
                  <a:lnTo>
                    <a:pt x="9350" y="730"/>
                  </a:lnTo>
                  <a:lnTo>
                    <a:pt x="9331" y="745"/>
                  </a:lnTo>
                  <a:lnTo>
                    <a:pt x="9312" y="757"/>
                  </a:lnTo>
                  <a:lnTo>
                    <a:pt x="9290" y="766"/>
                  </a:lnTo>
                  <a:lnTo>
                    <a:pt x="9269" y="776"/>
                  </a:lnTo>
                  <a:lnTo>
                    <a:pt x="9246" y="782"/>
                  </a:lnTo>
                  <a:lnTo>
                    <a:pt x="9222" y="787"/>
                  </a:lnTo>
                  <a:lnTo>
                    <a:pt x="9172" y="790"/>
                  </a:lnTo>
                  <a:lnTo>
                    <a:pt x="9128" y="788"/>
                  </a:lnTo>
                  <a:lnTo>
                    <a:pt x="9089" y="783"/>
                  </a:lnTo>
                  <a:lnTo>
                    <a:pt x="9052" y="772"/>
                  </a:lnTo>
                  <a:lnTo>
                    <a:pt x="9017" y="759"/>
                  </a:lnTo>
                  <a:lnTo>
                    <a:pt x="9014" y="753"/>
                  </a:lnTo>
                  <a:lnTo>
                    <a:pt x="9018" y="709"/>
                  </a:lnTo>
                  <a:lnTo>
                    <a:pt x="9020" y="628"/>
                  </a:lnTo>
                  <a:close/>
                  <a:moveTo>
                    <a:pt x="9632" y="466"/>
                  </a:moveTo>
                  <a:lnTo>
                    <a:pt x="9787" y="322"/>
                  </a:lnTo>
                  <a:lnTo>
                    <a:pt x="9866" y="243"/>
                  </a:lnTo>
                  <a:lnTo>
                    <a:pt x="9902" y="204"/>
                  </a:lnTo>
                  <a:lnTo>
                    <a:pt x="9902" y="176"/>
                  </a:lnTo>
                  <a:lnTo>
                    <a:pt x="9907" y="172"/>
                  </a:lnTo>
                  <a:lnTo>
                    <a:pt x="9978" y="175"/>
                  </a:lnTo>
                  <a:lnTo>
                    <a:pt x="10045" y="174"/>
                  </a:lnTo>
                  <a:lnTo>
                    <a:pt x="10049" y="177"/>
                  </a:lnTo>
                  <a:lnTo>
                    <a:pt x="10049" y="196"/>
                  </a:lnTo>
                  <a:lnTo>
                    <a:pt x="10013" y="201"/>
                  </a:lnTo>
                  <a:lnTo>
                    <a:pt x="9991" y="205"/>
                  </a:lnTo>
                  <a:lnTo>
                    <a:pt x="9974" y="214"/>
                  </a:lnTo>
                  <a:lnTo>
                    <a:pt x="9949" y="232"/>
                  </a:lnTo>
                  <a:lnTo>
                    <a:pt x="9886" y="288"/>
                  </a:lnTo>
                  <a:lnTo>
                    <a:pt x="9713" y="446"/>
                  </a:lnTo>
                  <a:lnTo>
                    <a:pt x="9970" y="684"/>
                  </a:lnTo>
                  <a:lnTo>
                    <a:pt x="10018" y="728"/>
                  </a:lnTo>
                  <a:lnTo>
                    <a:pt x="10031" y="740"/>
                  </a:lnTo>
                  <a:lnTo>
                    <a:pt x="10038" y="746"/>
                  </a:lnTo>
                  <a:lnTo>
                    <a:pt x="10043" y="748"/>
                  </a:lnTo>
                  <a:lnTo>
                    <a:pt x="10050" y="750"/>
                  </a:lnTo>
                  <a:lnTo>
                    <a:pt x="10069" y="752"/>
                  </a:lnTo>
                  <a:lnTo>
                    <a:pt x="10073" y="774"/>
                  </a:lnTo>
                  <a:lnTo>
                    <a:pt x="10044" y="775"/>
                  </a:lnTo>
                  <a:lnTo>
                    <a:pt x="10019" y="775"/>
                  </a:lnTo>
                  <a:lnTo>
                    <a:pt x="9949" y="776"/>
                  </a:lnTo>
                  <a:lnTo>
                    <a:pt x="9881" y="711"/>
                  </a:lnTo>
                  <a:lnTo>
                    <a:pt x="9632" y="483"/>
                  </a:lnTo>
                  <a:lnTo>
                    <a:pt x="9632" y="574"/>
                  </a:lnTo>
                  <a:lnTo>
                    <a:pt x="9634" y="657"/>
                  </a:lnTo>
                  <a:lnTo>
                    <a:pt x="9635" y="697"/>
                  </a:lnTo>
                  <a:lnTo>
                    <a:pt x="9636" y="720"/>
                  </a:lnTo>
                  <a:lnTo>
                    <a:pt x="9638" y="732"/>
                  </a:lnTo>
                  <a:lnTo>
                    <a:pt x="9642" y="738"/>
                  </a:lnTo>
                  <a:lnTo>
                    <a:pt x="9648" y="742"/>
                  </a:lnTo>
                  <a:lnTo>
                    <a:pt x="9658" y="746"/>
                  </a:lnTo>
                  <a:lnTo>
                    <a:pt x="9678" y="748"/>
                  </a:lnTo>
                  <a:lnTo>
                    <a:pt x="9714" y="751"/>
                  </a:lnTo>
                  <a:lnTo>
                    <a:pt x="9718" y="775"/>
                  </a:lnTo>
                  <a:lnTo>
                    <a:pt x="9640" y="776"/>
                  </a:lnTo>
                  <a:lnTo>
                    <a:pt x="9592" y="775"/>
                  </a:lnTo>
                  <a:lnTo>
                    <a:pt x="9470" y="778"/>
                  </a:lnTo>
                  <a:lnTo>
                    <a:pt x="9467" y="753"/>
                  </a:lnTo>
                  <a:lnTo>
                    <a:pt x="9503" y="750"/>
                  </a:lnTo>
                  <a:lnTo>
                    <a:pt x="9523" y="747"/>
                  </a:lnTo>
                  <a:lnTo>
                    <a:pt x="9534" y="744"/>
                  </a:lnTo>
                  <a:lnTo>
                    <a:pt x="9541" y="740"/>
                  </a:lnTo>
                  <a:lnTo>
                    <a:pt x="9545" y="734"/>
                  </a:lnTo>
                  <a:lnTo>
                    <a:pt x="9548" y="723"/>
                  </a:lnTo>
                  <a:lnTo>
                    <a:pt x="9550" y="702"/>
                  </a:lnTo>
                  <a:lnTo>
                    <a:pt x="9551" y="664"/>
                  </a:lnTo>
                  <a:lnTo>
                    <a:pt x="9552" y="574"/>
                  </a:lnTo>
                  <a:lnTo>
                    <a:pt x="9552" y="376"/>
                  </a:lnTo>
                  <a:lnTo>
                    <a:pt x="9551" y="294"/>
                  </a:lnTo>
                  <a:lnTo>
                    <a:pt x="9550" y="254"/>
                  </a:lnTo>
                  <a:lnTo>
                    <a:pt x="9548" y="231"/>
                  </a:lnTo>
                  <a:lnTo>
                    <a:pt x="9546" y="219"/>
                  </a:lnTo>
                  <a:lnTo>
                    <a:pt x="9542" y="212"/>
                  </a:lnTo>
                  <a:lnTo>
                    <a:pt x="9536" y="208"/>
                  </a:lnTo>
                  <a:lnTo>
                    <a:pt x="9527" y="205"/>
                  </a:lnTo>
                  <a:lnTo>
                    <a:pt x="9506" y="202"/>
                  </a:lnTo>
                  <a:lnTo>
                    <a:pt x="9470" y="200"/>
                  </a:lnTo>
                  <a:lnTo>
                    <a:pt x="9467" y="176"/>
                  </a:lnTo>
                  <a:lnTo>
                    <a:pt x="9523" y="175"/>
                  </a:lnTo>
                  <a:lnTo>
                    <a:pt x="9592" y="176"/>
                  </a:lnTo>
                  <a:lnTo>
                    <a:pt x="9714" y="172"/>
                  </a:lnTo>
                  <a:lnTo>
                    <a:pt x="9718" y="196"/>
                  </a:lnTo>
                  <a:lnTo>
                    <a:pt x="9668" y="202"/>
                  </a:lnTo>
                  <a:lnTo>
                    <a:pt x="9655" y="205"/>
                  </a:lnTo>
                  <a:lnTo>
                    <a:pt x="9646" y="208"/>
                  </a:lnTo>
                  <a:lnTo>
                    <a:pt x="9642" y="212"/>
                  </a:lnTo>
                  <a:lnTo>
                    <a:pt x="9640" y="217"/>
                  </a:lnTo>
                  <a:lnTo>
                    <a:pt x="9636" y="231"/>
                  </a:lnTo>
                  <a:lnTo>
                    <a:pt x="9634" y="279"/>
                  </a:lnTo>
                  <a:lnTo>
                    <a:pt x="9632" y="376"/>
                  </a:lnTo>
                  <a:lnTo>
                    <a:pt x="9632" y="466"/>
                  </a:lnTo>
                  <a:close/>
                  <a:moveTo>
                    <a:pt x="10085" y="213"/>
                  </a:moveTo>
                  <a:lnTo>
                    <a:pt x="10081" y="208"/>
                  </a:lnTo>
                  <a:lnTo>
                    <a:pt x="10081" y="190"/>
                  </a:lnTo>
                  <a:lnTo>
                    <a:pt x="10085" y="187"/>
                  </a:lnTo>
                  <a:lnTo>
                    <a:pt x="10206" y="168"/>
                  </a:lnTo>
                  <a:lnTo>
                    <a:pt x="10218" y="177"/>
                  </a:lnTo>
                  <a:lnTo>
                    <a:pt x="10231" y="189"/>
                  </a:lnTo>
                  <a:lnTo>
                    <a:pt x="10246" y="210"/>
                  </a:lnTo>
                  <a:lnTo>
                    <a:pt x="10266" y="241"/>
                  </a:lnTo>
                  <a:lnTo>
                    <a:pt x="10326" y="344"/>
                  </a:lnTo>
                  <a:lnTo>
                    <a:pt x="10397" y="478"/>
                  </a:lnTo>
                  <a:lnTo>
                    <a:pt x="10440" y="409"/>
                  </a:lnTo>
                  <a:lnTo>
                    <a:pt x="10489" y="327"/>
                  </a:lnTo>
                  <a:lnTo>
                    <a:pt x="10579" y="172"/>
                  </a:lnTo>
                  <a:lnTo>
                    <a:pt x="10612" y="175"/>
                  </a:lnTo>
                  <a:lnTo>
                    <a:pt x="10642" y="172"/>
                  </a:lnTo>
                  <a:lnTo>
                    <a:pt x="10645" y="184"/>
                  </a:lnTo>
                  <a:lnTo>
                    <a:pt x="10618" y="217"/>
                  </a:lnTo>
                  <a:lnTo>
                    <a:pt x="10579" y="270"/>
                  </a:lnTo>
                  <a:lnTo>
                    <a:pt x="10512" y="366"/>
                  </a:lnTo>
                  <a:lnTo>
                    <a:pt x="10458" y="453"/>
                  </a:lnTo>
                  <a:lnTo>
                    <a:pt x="10433" y="495"/>
                  </a:lnTo>
                  <a:lnTo>
                    <a:pt x="10423" y="516"/>
                  </a:lnTo>
                  <a:lnTo>
                    <a:pt x="10421" y="528"/>
                  </a:lnTo>
                  <a:lnTo>
                    <a:pt x="10420" y="541"/>
                  </a:lnTo>
                  <a:lnTo>
                    <a:pt x="10420" y="604"/>
                  </a:lnTo>
                  <a:lnTo>
                    <a:pt x="10421" y="668"/>
                  </a:lnTo>
                  <a:lnTo>
                    <a:pt x="10423" y="720"/>
                  </a:lnTo>
                  <a:lnTo>
                    <a:pt x="10426" y="732"/>
                  </a:lnTo>
                  <a:lnTo>
                    <a:pt x="10429" y="739"/>
                  </a:lnTo>
                  <a:lnTo>
                    <a:pt x="10435" y="742"/>
                  </a:lnTo>
                  <a:lnTo>
                    <a:pt x="10445" y="746"/>
                  </a:lnTo>
                  <a:lnTo>
                    <a:pt x="10465" y="748"/>
                  </a:lnTo>
                  <a:lnTo>
                    <a:pt x="10501" y="751"/>
                  </a:lnTo>
                  <a:lnTo>
                    <a:pt x="10505" y="775"/>
                  </a:lnTo>
                  <a:lnTo>
                    <a:pt x="10427" y="776"/>
                  </a:lnTo>
                  <a:lnTo>
                    <a:pt x="10379" y="775"/>
                  </a:lnTo>
                  <a:lnTo>
                    <a:pt x="10258" y="778"/>
                  </a:lnTo>
                  <a:lnTo>
                    <a:pt x="10254" y="753"/>
                  </a:lnTo>
                  <a:lnTo>
                    <a:pt x="10290" y="750"/>
                  </a:lnTo>
                  <a:lnTo>
                    <a:pt x="10310" y="747"/>
                  </a:lnTo>
                  <a:lnTo>
                    <a:pt x="10321" y="744"/>
                  </a:lnTo>
                  <a:lnTo>
                    <a:pt x="10328" y="740"/>
                  </a:lnTo>
                  <a:lnTo>
                    <a:pt x="10332" y="734"/>
                  </a:lnTo>
                  <a:lnTo>
                    <a:pt x="10334" y="724"/>
                  </a:lnTo>
                  <a:lnTo>
                    <a:pt x="10338" y="676"/>
                  </a:lnTo>
                  <a:lnTo>
                    <a:pt x="10339" y="603"/>
                  </a:lnTo>
                  <a:lnTo>
                    <a:pt x="10339" y="523"/>
                  </a:lnTo>
                  <a:lnTo>
                    <a:pt x="10319" y="483"/>
                  </a:lnTo>
                  <a:lnTo>
                    <a:pt x="10276" y="412"/>
                  </a:lnTo>
                  <a:lnTo>
                    <a:pt x="10238" y="351"/>
                  </a:lnTo>
                  <a:lnTo>
                    <a:pt x="10194" y="284"/>
                  </a:lnTo>
                  <a:lnTo>
                    <a:pt x="10170" y="252"/>
                  </a:lnTo>
                  <a:lnTo>
                    <a:pt x="10152" y="231"/>
                  </a:lnTo>
                  <a:lnTo>
                    <a:pt x="10139" y="220"/>
                  </a:lnTo>
                  <a:lnTo>
                    <a:pt x="10129" y="214"/>
                  </a:lnTo>
                  <a:lnTo>
                    <a:pt x="10114" y="213"/>
                  </a:lnTo>
                  <a:lnTo>
                    <a:pt x="10085" y="213"/>
                  </a:lnTo>
                  <a:close/>
                  <a:moveTo>
                    <a:pt x="10676" y="176"/>
                  </a:moveTo>
                  <a:lnTo>
                    <a:pt x="10802" y="176"/>
                  </a:lnTo>
                  <a:lnTo>
                    <a:pt x="10925" y="172"/>
                  </a:lnTo>
                  <a:lnTo>
                    <a:pt x="10927" y="196"/>
                  </a:lnTo>
                  <a:lnTo>
                    <a:pt x="10879" y="202"/>
                  </a:lnTo>
                  <a:lnTo>
                    <a:pt x="10865" y="205"/>
                  </a:lnTo>
                  <a:lnTo>
                    <a:pt x="10855" y="208"/>
                  </a:lnTo>
                  <a:lnTo>
                    <a:pt x="10853" y="212"/>
                  </a:lnTo>
                  <a:lnTo>
                    <a:pt x="10849" y="217"/>
                  </a:lnTo>
                  <a:lnTo>
                    <a:pt x="10846" y="231"/>
                  </a:lnTo>
                  <a:lnTo>
                    <a:pt x="10843" y="279"/>
                  </a:lnTo>
                  <a:lnTo>
                    <a:pt x="10843" y="376"/>
                  </a:lnTo>
                  <a:lnTo>
                    <a:pt x="10843" y="565"/>
                  </a:lnTo>
                  <a:lnTo>
                    <a:pt x="10843" y="664"/>
                  </a:lnTo>
                  <a:lnTo>
                    <a:pt x="10846" y="738"/>
                  </a:lnTo>
                  <a:lnTo>
                    <a:pt x="10933" y="738"/>
                  </a:lnTo>
                  <a:lnTo>
                    <a:pt x="11017" y="738"/>
                  </a:lnTo>
                  <a:lnTo>
                    <a:pt x="11063" y="735"/>
                  </a:lnTo>
                  <a:lnTo>
                    <a:pt x="11088" y="730"/>
                  </a:lnTo>
                  <a:lnTo>
                    <a:pt x="11112" y="723"/>
                  </a:lnTo>
                  <a:lnTo>
                    <a:pt x="11118" y="705"/>
                  </a:lnTo>
                  <a:lnTo>
                    <a:pt x="11125" y="674"/>
                  </a:lnTo>
                  <a:lnTo>
                    <a:pt x="11135" y="630"/>
                  </a:lnTo>
                  <a:lnTo>
                    <a:pt x="11138" y="626"/>
                  </a:lnTo>
                  <a:lnTo>
                    <a:pt x="11160" y="626"/>
                  </a:lnTo>
                  <a:lnTo>
                    <a:pt x="11159" y="654"/>
                  </a:lnTo>
                  <a:lnTo>
                    <a:pt x="11155" y="696"/>
                  </a:lnTo>
                  <a:lnTo>
                    <a:pt x="11152" y="775"/>
                  </a:lnTo>
                  <a:lnTo>
                    <a:pt x="10936" y="776"/>
                  </a:lnTo>
                  <a:lnTo>
                    <a:pt x="10811" y="775"/>
                  </a:lnTo>
                  <a:lnTo>
                    <a:pt x="10724" y="778"/>
                  </a:lnTo>
                  <a:lnTo>
                    <a:pt x="10721" y="760"/>
                  </a:lnTo>
                  <a:lnTo>
                    <a:pt x="10724" y="757"/>
                  </a:lnTo>
                  <a:lnTo>
                    <a:pt x="10745" y="746"/>
                  </a:lnTo>
                  <a:lnTo>
                    <a:pt x="10753" y="740"/>
                  </a:lnTo>
                  <a:lnTo>
                    <a:pt x="10756" y="724"/>
                  </a:lnTo>
                  <a:lnTo>
                    <a:pt x="10759" y="685"/>
                  </a:lnTo>
                  <a:lnTo>
                    <a:pt x="10760" y="627"/>
                  </a:lnTo>
                  <a:lnTo>
                    <a:pt x="10762" y="560"/>
                  </a:lnTo>
                  <a:lnTo>
                    <a:pt x="10762" y="376"/>
                  </a:lnTo>
                  <a:lnTo>
                    <a:pt x="10760" y="294"/>
                  </a:lnTo>
                  <a:lnTo>
                    <a:pt x="10760" y="254"/>
                  </a:lnTo>
                  <a:lnTo>
                    <a:pt x="10758" y="231"/>
                  </a:lnTo>
                  <a:lnTo>
                    <a:pt x="10756" y="219"/>
                  </a:lnTo>
                  <a:lnTo>
                    <a:pt x="10752" y="212"/>
                  </a:lnTo>
                  <a:lnTo>
                    <a:pt x="10746" y="208"/>
                  </a:lnTo>
                  <a:lnTo>
                    <a:pt x="10736" y="205"/>
                  </a:lnTo>
                  <a:lnTo>
                    <a:pt x="10717" y="202"/>
                  </a:lnTo>
                  <a:lnTo>
                    <a:pt x="10680" y="200"/>
                  </a:lnTo>
                  <a:lnTo>
                    <a:pt x="10676"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grpSp>
        <p:nvGrpSpPr>
          <p:cNvPr id="12" name="Group 11">
            <a:extLst>
              <a:ext uri="{C183D7F6-B498-43B3-948B-1728B52AA6E4}">
                <adec:decorative xmlns:adec="http://schemas.microsoft.com/office/drawing/2017/decorative" val="1"/>
              </a:ext>
            </a:extLst>
          </p:cNvPr>
          <p:cNvGrpSpPr/>
          <p:nvPr userDrawn="1"/>
        </p:nvGrpSpPr>
        <p:grpSpPr>
          <a:xfrm>
            <a:off x="0" y="6669360"/>
            <a:ext cx="12192000" cy="188639"/>
            <a:chOff x="2207568" y="692696"/>
            <a:chExt cx="2304256" cy="576064"/>
          </a:xfrm>
        </p:grpSpPr>
        <p:sp>
          <p:nvSpPr>
            <p:cNvPr id="13" name="Rectangle 12"/>
            <p:cNvSpPr/>
            <p:nvPr userDrawn="1"/>
          </p:nvSpPr>
          <p:spPr>
            <a:xfrm>
              <a:off x="2783632" y="692696"/>
              <a:ext cx="576064"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4" name="Rectangle 13"/>
            <p:cNvSpPr/>
            <p:nvPr userDrawn="1"/>
          </p:nvSpPr>
          <p:spPr>
            <a:xfrm>
              <a:off x="3359696" y="692696"/>
              <a:ext cx="576064" cy="5760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5" name="Rectangle 14"/>
            <p:cNvSpPr/>
            <p:nvPr userDrawn="1"/>
          </p:nvSpPr>
          <p:spPr>
            <a:xfrm>
              <a:off x="3935760" y="692696"/>
              <a:ext cx="576064"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6" name="Rectangle 15"/>
            <p:cNvSpPr/>
            <p:nvPr userDrawn="1"/>
          </p:nvSpPr>
          <p:spPr>
            <a:xfrm>
              <a:off x="2207568" y="692696"/>
              <a:ext cx="576064" cy="5760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grpSp>
      <p:sp>
        <p:nvSpPr>
          <p:cNvPr id="17" name="Freeform 16">
            <a:hlinkClick r:id="rId2" tooltip="Twitter"/>
            <a:extLst>
              <a:ext uri="{C183D7F6-B498-43B3-948B-1728B52AA6E4}">
                <adec:decorative xmlns:adec="http://schemas.microsoft.com/office/drawing/2017/decorative" val="1"/>
              </a:ext>
            </a:extLst>
          </p:cNvPr>
          <p:cNvSpPr>
            <a:spLocks noChangeAspect="1" noEditPoints="1"/>
          </p:cNvSpPr>
          <p:nvPr userDrawn="1"/>
        </p:nvSpPr>
        <p:spPr bwMode="auto">
          <a:xfrm>
            <a:off x="6312024" y="5013176"/>
            <a:ext cx="288000" cy="288000"/>
          </a:xfrm>
          <a:custGeom>
            <a:avLst/>
            <a:gdLst>
              <a:gd name="T0" fmla="*/ 1215 w 2806"/>
              <a:gd name="T1" fmla="*/ 2154 h 2806"/>
              <a:gd name="T2" fmla="*/ 1391 w 2806"/>
              <a:gd name="T3" fmla="*/ 2115 h 2806"/>
              <a:gd name="T4" fmla="*/ 1549 w 2806"/>
              <a:gd name="T5" fmla="*/ 2052 h 2806"/>
              <a:gd name="T6" fmla="*/ 1690 w 2806"/>
              <a:gd name="T7" fmla="*/ 1968 h 2806"/>
              <a:gd name="T8" fmla="*/ 1813 w 2806"/>
              <a:gd name="T9" fmla="*/ 1866 h 2806"/>
              <a:gd name="T10" fmla="*/ 1917 w 2806"/>
              <a:gd name="T11" fmla="*/ 1747 h 2806"/>
              <a:gd name="T12" fmla="*/ 2002 w 2806"/>
              <a:gd name="T13" fmla="*/ 1618 h 2806"/>
              <a:gd name="T14" fmla="*/ 2069 w 2806"/>
              <a:gd name="T15" fmla="*/ 1479 h 2806"/>
              <a:gd name="T16" fmla="*/ 2115 w 2806"/>
              <a:gd name="T17" fmla="*/ 1336 h 2806"/>
              <a:gd name="T18" fmla="*/ 2144 w 2806"/>
              <a:gd name="T19" fmla="*/ 1166 h 2806"/>
              <a:gd name="T20" fmla="*/ 2148 w 2806"/>
              <a:gd name="T21" fmla="*/ 1022 h 2806"/>
              <a:gd name="T22" fmla="*/ 2264 w 2806"/>
              <a:gd name="T23" fmla="*/ 918 h 2806"/>
              <a:gd name="T24" fmla="*/ 2340 w 2806"/>
              <a:gd name="T25" fmla="*/ 822 h 2806"/>
              <a:gd name="T26" fmla="*/ 2176 w 2806"/>
              <a:gd name="T27" fmla="*/ 873 h 2806"/>
              <a:gd name="T28" fmla="*/ 2175 w 2806"/>
              <a:gd name="T29" fmla="*/ 842 h 2806"/>
              <a:gd name="T30" fmla="*/ 2242 w 2806"/>
              <a:gd name="T31" fmla="*/ 764 h 2806"/>
              <a:gd name="T32" fmla="*/ 2288 w 2806"/>
              <a:gd name="T33" fmla="*/ 670 h 2806"/>
              <a:gd name="T34" fmla="*/ 2139 w 2806"/>
              <a:gd name="T35" fmla="*/ 738 h 2806"/>
              <a:gd name="T36" fmla="*/ 2016 w 2806"/>
              <a:gd name="T37" fmla="*/ 737 h 2806"/>
              <a:gd name="T38" fmla="*/ 1919 w 2806"/>
              <a:gd name="T39" fmla="*/ 674 h 2806"/>
              <a:gd name="T40" fmla="*/ 1804 w 2806"/>
              <a:gd name="T41" fmla="*/ 644 h 2806"/>
              <a:gd name="T42" fmla="*/ 1685 w 2806"/>
              <a:gd name="T43" fmla="*/ 649 h 2806"/>
              <a:gd name="T44" fmla="*/ 1580 w 2806"/>
              <a:gd name="T45" fmla="*/ 689 h 2806"/>
              <a:gd name="T46" fmla="*/ 1491 w 2806"/>
              <a:gd name="T47" fmla="*/ 754 h 2806"/>
              <a:gd name="T48" fmla="*/ 1425 w 2806"/>
              <a:gd name="T49" fmla="*/ 844 h 2806"/>
              <a:gd name="T50" fmla="*/ 1391 w 2806"/>
              <a:gd name="T51" fmla="*/ 930 h 2806"/>
              <a:gd name="T52" fmla="*/ 1380 w 2806"/>
              <a:gd name="T53" fmla="*/ 1049 h 2806"/>
              <a:gd name="T54" fmla="*/ 1329 w 2806"/>
              <a:gd name="T55" fmla="*/ 1110 h 2806"/>
              <a:gd name="T56" fmla="*/ 1157 w 2806"/>
              <a:gd name="T57" fmla="*/ 1077 h 2806"/>
              <a:gd name="T58" fmla="*/ 995 w 2806"/>
              <a:gd name="T59" fmla="*/ 1019 h 2806"/>
              <a:gd name="T60" fmla="*/ 846 w 2806"/>
              <a:gd name="T61" fmla="*/ 938 h 2806"/>
              <a:gd name="T62" fmla="*/ 713 w 2806"/>
              <a:gd name="T63" fmla="*/ 835 h 2806"/>
              <a:gd name="T64" fmla="*/ 596 w 2806"/>
              <a:gd name="T65" fmla="*/ 712 h 2806"/>
              <a:gd name="T66" fmla="*/ 558 w 2806"/>
              <a:gd name="T67" fmla="*/ 804 h 2806"/>
              <a:gd name="T68" fmla="*/ 544 w 2806"/>
              <a:gd name="T69" fmla="*/ 892 h 2806"/>
              <a:gd name="T70" fmla="*/ 549 w 2806"/>
              <a:gd name="T71" fmla="*/ 967 h 2806"/>
              <a:gd name="T72" fmla="*/ 577 w 2806"/>
              <a:gd name="T73" fmla="*/ 1058 h 2806"/>
              <a:gd name="T74" fmla="*/ 630 w 2806"/>
              <a:gd name="T75" fmla="*/ 1148 h 2806"/>
              <a:gd name="T76" fmla="*/ 704 w 2806"/>
              <a:gd name="T77" fmla="*/ 1225 h 2806"/>
              <a:gd name="T78" fmla="*/ 603 w 2806"/>
              <a:gd name="T79" fmla="*/ 1205 h 2806"/>
              <a:gd name="T80" fmla="*/ 542 w 2806"/>
              <a:gd name="T81" fmla="*/ 1200 h 2806"/>
              <a:gd name="T82" fmla="*/ 559 w 2806"/>
              <a:gd name="T83" fmla="*/ 1299 h 2806"/>
              <a:gd name="T84" fmla="*/ 601 w 2806"/>
              <a:gd name="T85" fmla="*/ 1388 h 2806"/>
              <a:gd name="T86" fmla="*/ 652 w 2806"/>
              <a:gd name="T87" fmla="*/ 1451 h 2806"/>
              <a:gd name="T88" fmla="*/ 728 w 2806"/>
              <a:gd name="T89" fmla="*/ 1512 h 2806"/>
              <a:gd name="T90" fmla="*/ 818 w 2806"/>
              <a:gd name="T91" fmla="*/ 1551 h 2806"/>
              <a:gd name="T92" fmla="*/ 775 w 2806"/>
              <a:gd name="T93" fmla="*/ 1571 h 2806"/>
              <a:gd name="T94" fmla="*/ 682 w 2806"/>
              <a:gd name="T95" fmla="*/ 1580 h 2806"/>
              <a:gd name="T96" fmla="*/ 721 w 2806"/>
              <a:gd name="T97" fmla="*/ 1659 h 2806"/>
              <a:gd name="T98" fmla="*/ 777 w 2806"/>
              <a:gd name="T99" fmla="*/ 1727 h 2806"/>
              <a:gd name="T100" fmla="*/ 848 w 2806"/>
              <a:gd name="T101" fmla="*/ 1779 h 2806"/>
              <a:gd name="T102" fmla="*/ 929 w 2806"/>
              <a:gd name="T103" fmla="*/ 1816 h 2806"/>
              <a:gd name="T104" fmla="*/ 1036 w 2806"/>
              <a:gd name="T105" fmla="*/ 1832 h 2806"/>
              <a:gd name="T106" fmla="*/ 930 w 2806"/>
              <a:gd name="T107" fmla="*/ 1901 h 2806"/>
              <a:gd name="T108" fmla="*/ 770 w 2806"/>
              <a:gd name="T109" fmla="*/ 1968 h 2806"/>
              <a:gd name="T110" fmla="*/ 625 w 2806"/>
              <a:gd name="T111" fmla="*/ 1994 h 2806"/>
              <a:gd name="T112" fmla="*/ 489 w 2806"/>
              <a:gd name="T113" fmla="*/ 1994 h 2806"/>
              <a:gd name="T114" fmla="*/ 600 w 2806"/>
              <a:gd name="T115" fmla="*/ 2065 h 2806"/>
              <a:gd name="T116" fmla="*/ 819 w 2806"/>
              <a:gd name="T117" fmla="*/ 2138 h 2806"/>
              <a:gd name="T118" fmla="*/ 935 w 2806"/>
              <a:gd name="T119" fmla="*/ 2158 h 2806"/>
              <a:gd name="T120" fmla="*/ 0 w 2806"/>
              <a:gd name="T121" fmla="*/ 0 h 2806"/>
              <a:gd name="T122" fmla="*/ 2806 w 2806"/>
              <a:gd name="T123" fmla="*/ 1403 h 2806"/>
              <a:gd name="T124" fmla="*/ 0 w 2806"/>
              <a:gd name="T1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6" h="2806">
                <a:moveTo>
                  <a:pt x="1055" y="2164"/>
                </a:moveTo>
                <a:lnTo>
                  <a:pt x="1089" y="2164"/>
                </a:lnTo>
                <a:lnTo>
                  <a:pt x="1121" y="2162"/>
                </a:lnTo>
                <a:lnTo>
                  <a:pt x="1153" y="2160"/>
                </a:lnTo>
                <a:lnTo>
                  <a:pt x="1184" y="2158"/>
                </a:lnTo>
                <a:lnTo>
                  <a:pt x="1215" y="2154"/>
                </a:lnTo>
                <a:lnTo>
                  <a:pt x="1246" y="2149"/>
                </a:lnTo>
                <a:lnTo>
                  <a:pt x="1276" y="2144"/>
                </a:lnTo>
                <a:lnTo>
                  <a:pt x="1305" y="2138"/>
                </a:lnTo>
                <a:lnTo>
                  <a:pt x="1335" y="2132"/>
                </a:lnTo>
                <a:lnTo>
                  <a:pt x="1364" y="2124"/>
                </a:lnTo>
                <a:lnTo>
                  <a:pt x="1391" y="2115"/>
                </a:lnTo>
                <a:lnTo>
                  <a:pt x="1419" y="2107"/>
                </a:lnTo>
                <a:lnTo>
                  <a:pt x="1446" y="2097"/>
                </a:lnTo>
                <a:lnTo>
                  <a:pt x="1472" y="2087"/>
                </a:lnTo>
                <a:lnTo>
                  <a:pt x="1498" y="2076"/>
                </a:lnTo>
                <a:lnTo>
                  <a:pt x="1524" y="2065"/>
                </a:lnTo>
                <a:lnTo>
                  <a:pt x="1549" y="2052"/>
                </a:lnTo>
                <a:lnTo>
                  <a:pt x="1574" y="2040"/>
                </a:lnTo>
                <a:lnTo>
                  <a:pt x="1599" y="2026"/>
                </a:lnTo>
                <a:lnTo>
                  <a:pt x="1622" y="2013"/>
                </a:lnTo>
                <a:lnTo>
                  <a:pt x="1646" y="1998"/>
                </a:lnTo>
                <a:lnTo>
                  <a:pt x="1668" y="1983"/>
                </a:lnTo>
                <a:lnTo>
                  <a:pt x="1690" y="1968"/>
                </a:lnTo>
                <a:lnTo>
                  <a:pt x="1712" y="1952"/>
                </a:lnTo>
                <a:lnTo>
                  <a:pt x="1733" y="1936"/>
                </a:lnTo>
                <a:lnTo>
                  <a:pt x="1753" y="1919"/>
                </a:lnTo>
                <a:lnTo>
                  <a:pt x="1774" y="1901"/>
                </a:lnTo>
                <a:lnTo>
                  <a:pt x="1794" y="1883"/>
                </a:lnTo>
                <a:lnTo>
                  <a:pt x="1813" y="1866"/>
                </a:lnTo>
                <a:lnTo>
                  <a:pt x="1831" y="1847"/>
                </a:lnTo>
                <a:lnTo>
                  <a:pt x="1850" y="1827"/>
                </a:lnTo>
                <a:lnTo>
                  <a:pt x="1867" y="1807"/>
                </a:lnTo>
                <a:lnTo>
                  <a:pt x="1884" y="1788"/>
                </a:lnTo>
                <a:lnTo>
                  <a:pt x="1900" y="1768"/>
                </a:lnTo>
                <a:lnTo>
                  <a:pt x="1917" y="1747"/>
                </a:lnTo>
                <a:lnTo>
                  <a:pt x="1933" y="1727"/>
                </a:lnTo>
                <a:lnTo>
                  <a:pt x="1947" y="1705"/>
                </a:lnTo>
                <a:lnTo>
                  <a:pt x="1962" y="1684"/>
                </a:lnTo>
                <a:lnTo>
                  <a:pt x="1976" y="1661"/>
                </a:lnTo>
                <a:lnTo>
                  <a:pt x="1990" y="1640"/>
                </a:lnTo>
                <a:lnTo>
                  <a:pt x="2002" y="1618"/>
                </a:lnTo>
                <a:lnTo>
                  <a:pt x="2014" y="1595"/>
                </a:lnTo>
                <a:lnTo>
                  <a:pt x="2027" y="1572"/>
                </a:lnTo>
                <a:lnTo>
                  <a:pt x="2038" y="1549"/>
                </a:lnTo>
                <a:lnTo>
                  <a:pt x="2048" y="1526"/>
                </a:lnTo>
                <a:lnTo>
                  <a:pt x="2059" y="1503"/>
                </a:lnTo>
                <a:lnTo>
                  <a:pt x="2069" y="1479"/>
                </a:lnTo>
                <a:lnTo>
                  <a:pt x="2077" y="1456"/>
                </a:lnTo>
                <a:lnTo>
                  <a:pt x="2086" y="1432"/>
                </a:lnTo>
                <a:lnTo>
                  <a:pt x="2093" y="1408"/>
                </a:lnTo>
                <a:lnTo>
                  <a:pt x="2101" y="1384"/>
                </a:lnTo>
                <a:lnTo>
                  <a:pt x="2108" y="1361"/>
                </a:lnTo>
                <a:lnTo>
                  <a:pt x="2115" y="1336"/>
                </a:lnTo>
                <a:lnTo>
                  <a:pt x="2121" y="1312"/>
                </a:lnTo>
                <a:lnTo>
                  <a:pt x="2126" y="1288"/>
                </a:lnTo>
                <a:lnTo>
                  <a:pt x="2131" y="1263"/>
                </a:lnTo>
                <a:lnTo>
                  <a:pt x="2136" y="1239"/>
                </a:lnTo>
                <a:lnTo>
                  <a:pt x="2138" y="1215"/>
                </a:lnTo>
                <a:lnTo>
                  <a:pt x="2144" y="1166"/>
                </a:lnTo>
                <a:lnTo>
                  <a:pt x="2147" y="1143"/>
                </a:lnTo>
                <a:lnTo>
                  <a:pt x="2148" y="1118"/>
                </a:lnTo>
                <a:lnTo>
                  <a:pt x="2148" y="1095"/>
                </a:lnTo>
                <a:lnTo>
                  <a:pt x="2149" y="1071"/>
                </a:lnTo>
                <a:lnTo>
                  <a:pt x="2148" y="1046"/>
                </a:lnTo>
                <a:lnTo>
                  <a:pt x="2148" y="1022"/>
                </a:lnTo>
                <a:lnTo>
                  <a:pt x="2175" y="1001"/>
                </a:lnTo>
                <a:lnTo>
                  <a:pt x="2189" y="990"/>
                </a:lnTo>
                <a:lnTo>
                  <a:pt x="2202" y="978"/>
                </a:lnTo>
                <a:lnTo>
                  <a:pt x="2228" y="955"/>
                </a:lnTo>
                <a:lnTo>
                  <a:pt x="2252" y="930"/>
                </a:lnTo>
                <a:lnTo>
                  <a:pt x="2264" y="918"/>
                </a:lnTo>
                <a:lnTo>
                  <a:pt x="2275" y="904"/>
                </a:lnTo>
                <a:lnTo>
                  <a:pt x="2288" y="892"/>
                </a:lnTo>
                <a:lnTo>
                  <a:pt x="2299" y="878"/>
                </a:lnTo>
                <a:lnTo>
                  <a:pt x="2320" y="851"/>
                </a:lnTo>
                <a:lnTo>
                  <a:pt x="2330" y="836"/>
                </a:lnTo>
                <a:lnTo>
                  <a:pt x="2340" y="822"/>
                </a:lnTo>
                <a:lnTo>
                  <a:pt x="2314" y="834"/>
                </a:lnTo>
                <a:lnTo>
                  <a:pt x="2286" y="844"/>
                </a:lnTo>
                <a:lnTo>
                  <a:pt x="2259" y="852"/>
                </a:lnTo>
                <a:lnTo>
                  <a:pt x="2232" y="861"/>
                </a:lnTo>
                <a:lnTo>
                  <a:pt x="2205" y="867"/>
                </a:lnTo>
                <a:lnTo>
                  <a:pt x="2176" y="873"/>
                </a:lnTo>
                <a:lnTo>
                  <a:pt x="2148" y="878"/>
                </a:lnTo>
                <a:lnTo>
                  <a:pt x="2118" y="883"/>
                </a:lnTo>
                <a:lnTo>
                  <a:pt x="2133" y="873"/>
                </a:lnTo>
                <a:lnTo>
                  <a:pt x="2148" y="863"/>
                </a:lnTo>
                <a:lnTo>
                  <a:pt x="2162" y="853"/>
                </a:lnTo>
                <a:lnTo>
                  <a:pt x="2175" y="842"/>
                </a:lnTo>
                <a:lnTo>
                  <a:pt x="2188" y="830"/>
                </a:lnTo>
                <a:lnTo>
                  <a:pt x="2200" y="818"/>
                </a:lnTo>
                <a:lnTo>
                  <a:pt x="2211" y="805"/>
                </a:lnTo>
                <a:lnTo>
                  <a:pt x="2222" y="792"/>
                </a:lnTo>
                <a:lnTo>
                  <a:pt x="2232" y="778"/>
                </a:lnTo>
                <a:lnTo>
                  <a:pt x="2242" y="764"/>
                </a:lnTo>
                <a:lnTo>
                  <a:pt x="2252" y="749"/>
                </a:lnTo>
                <a:lnTo>
                  <a:pt x="2261" y="735"/>
                </a:lnTo>
                <a:lnTo>
                  <a:pt x="2268" y="719"/>
                </a:lnTo>
                <a:lnTo>
                  <a:pt x="2275" y="702"/>
                </a:lnTo>
                <a:lnTo>
                  <a:pt x="2282" y="686"/>
                </a:lnTo>
                <a:lnTo>
                  <a:pt x="2288" y="670"/>
                </a:lnTo>
                <a:lnTo>
                  <a:pt x="2259" y="686"/>
                </a:lnTo>
                <a:lnTo>
                  <a:pt x="2231" y="701"/>
                </a:lnTo>
                <a:lnTo>
                  <a:pt x="2201" y="715"/>
                </a:lnTo>
                <a:lnTo>
                  <a:pt x="2170" y="727"/>
                </a:lnTo>
                <a:lnTo>
                  <a:pt x="2155" y="732"/>
                </a:lnTo>
                <a:lnTo>
                  <a:pt x="2139" y="738"/>
                </a:lnTo>
                <a:lnTo>
                  <a:pt x="2108" y="748"/>
                </a:lnTo>
                <a:lnTo>
                  <a:pt x="2092" y="752"/>
                </a:lnTo>
                <a:lnTo>
                  <a:pt x="2076" y="756"/>
                </a:lnTo>
                <a:lnTo>
                  <a:pt x="2044" y="763"/>
                </a:lnTo>
                <a:lnTo>
                  <a:pt x="2030" y="749"/>
                </a:lnTo>
                <a:lnTo>
                  <a:pt x="2016" y="737"/>
                </a:lnTo>
                <a:lnTo>
                  <a:pt x="2001" y="725"/>
                </a:lnTo>
                <a:lnTo>
                  <a:pt x="1986" y="712"/>
                </a:lnTo>
                <a:lnTo>
                  <a:pt x="1970" y="702"/>
                </a:lnTo>
                <a:lnTo>
                  <a:pt x="1954" y="693"/>
                </a:lnTo>
                <a:lnTo>
                  <a:pt x="1936" y="683"/>
                </a:lnTo>
                <a:lnTo>
                  <a:pt x="1919" y="674"/>
                </a:lnTo>
                <a:lnTo>
                  <a:pt x="1900" y="667"/>
                </a:lnTo>
                <a:lnTo>
                  <a:pt x="1882" y="660"/>
                </a:lnTo>
                <a:lnTo>
                  <a:pt x="1863" y="655"/>
                </a:lnTo>
                <a:lnTo>
                  <a:pt x="1844" y="650"/>
                </a:lnTo>
                <a:lnTo>
                  <a:pt x="1824" y="647"/>
                </a:lnTo>
                <a:lnTo>
                  <a:pt x="1804" y="644"/>
                </a:lnTo>
                <a:lnTo>
                  <a:pt x="1784" y="643"/>
                </a:lnTo>
                <a:lnTo>
                  <a:pt x="1763" y="642"/>
                </a:lnTo>
                <a:lnTo>
                  <a:pt x="1743" y="642"/>
                </a:lnTo>
                <a:lnTo>
                  <a:pt x="1724" y="644"/>
                </a:lnTo>
                <a:lnTo>
                  <a:pt x="1705" y="647"/>
                </a:lnTo>
                <a:lnTo>
                  <a:pt x="1685" y="649"/>
                </a:lnTo>
                <a:lnTo>
                  <a:pt x="1667" y="654"/>
                </a:lnTo>
                <a:lnTo>
                  <a:pt x="1649" y="659"/>
                </a:lnTo>
                <a:lnTo>
                  <a:pt x="1631" y="665"/>
                </a:lnTo>
                <a:lnTo>
                  <a:pt x="1613" y="672"/>
                </a:lnTo>
                <a:lnTo>
                  <a:pt x="1596" y="680"/>
                </a:lnTo>
                <a:lnTo>
                  <a:pt x="1580" y="689"/>
                </a:lnTo>
                <a:lnTo>
                  <a:pt x="1564" y="698"/>
                </a:lnTo>
                <a:lnTo>
                  <a:pt x="1548" y="707"/>
                </a:lnTo>
                <a:lnTo>
                  <a:pt x="1533" y="719"/>
                </a:lnTo>
                <a:lnTo>
                  <a:pt x="1518" y="730"/>
                </a:lnTo>
                <a:lnTo>
                  <a:pt x="1505" y="742"/>
                </a:lnTo>
                <a:lnTo>
                  <a:pt x="1491" y="754"/>
                </a:lnTo>
                <a:lnTo>
                  <a:pt x="1479" y="768"/>
                </a:lnTo>
                <a:lnTo>
                  <a:pt x="1466" y="782"/>
                </a:lnTo>
                <a:lnTo>
                  <a:pt x="1455" y="796"/>
                </a:lnTo>
                <a:lnTo>
                  <a:pt x="1444" y="811"/>
                </a:lnTo>
                <a:lnTo>
                  <a:pt x="1434" y="827"/>
                </a:lnTo>
                <a:lnTo>
                  <a:pt x="1425" y="844"/>
                </a:lnTo>
                <a:lnTo>
                  <a:pt x="1420" y="851"/>
                </a:lnTo>
                <a:lnTo>
                  <a:pt x="1417" y="860"/>
                </a:lnTo>
                <a:lnTo>
                  <a:pt x="1409" y="877"/>
                </a:lnTo>
                <a:lnTo>
                  <a:pt x="1402" y="894"/>
                </a:lnTo>
                <a:lnTo>
                  <a:pt x="1396" y="912"/>
                </a:lnTo>
                <a:lnTo>
                  <a:pt x="1391" y="930"/>
                </a:lnTo>
                <a:lnTo>
                  <a:pt x="1387" y="949"/>
                </a:lnTo>
                <a:lnTo>
                  <a:pt x="1383" y="967"/>
                </a:lnTo>
                <a:lnTo>
                  <a:pt x="1381" y="987"/>
                </a:lnTo>
                <a:lnTo>
                  <a:pt x="1380" y="1007"/>
                </a:lnTo>
                <a:lnTo>
                  <a:pt x="1378" y="1027"/>
                </a:lnTo>
                <a:lnTo>
                  <a:pt x="1380" y="1049"/>
                </a:lnTo>
                <a:lnTo>
                  <a:pt x="1381" y="1060"/>
                </a:lnTo>
                <a:lnTo>
                  <a:pt x="1381" y="1071"/>
                </a:lnTo>
                <a:lnTo>
                  <a:pt x="1385" y="1092"/>
                </a:lnTo>
                <a:lnTo>
                  <a:pt x="1388" y="1113"/>
                </a:lnTo>
                <a:lnTo>
                  <a:pt x="1359" y="1112"/>
                </a:lnTo>
                <a:lnTo>
                  <a:pt x="1329" y="1110"/>
                </a:lnTo>
                <a:lnTo>
                  <a:pt x="1300" y="1106"/>
                </a:lnTo>
                <a:lnTo>
                  <a:pt x="1271" y="1101"/>
                </a:lnTo>
                <a:lnTo>
                  <a:pt x="1242" y="1096"/>
                </a:lnTo>
                <a:lnTo>
                  <a:pt x="1214" y="1091"/>
                </a:lnTo>
                <a:lnTo>
                  <a:pt x="1185" y="1085"/>
                </a:lnTo>
                <a:lnTo>
                  <a:pt x="1157" y="1077"/>
                </a:lnTo>
                <a:lnTo>
                  <a:pt x="1130" y="1069"/>
                </a:lnTo>
                <a:lnTo>
                  <a:pt x="1101" y="1060"/>
                </a:lnTo>
                <a:lnTo>
                  <a:pt x="1075" y="1051"/>
                </a:lnTo>
                <a:lnTo>
                  <a:pt x="1048" y="1041"/>
                </a:lnTo>
                <a:lnTo>
                  <a:pt x="1021" y="1030"/>
                </a:lnTo>
                <a:lnTo>
                  <a:pt x="995" y="1019"/>
                </a:lnTo>
                <a:lnTo>
                  <a:pt x="970" y="1007"/>
                </a:lnTo>
                <a:lnTo>
                  <a:pt x="944" y="994"/>
                </a:lnTo>
                <a:lnTo>
                  <a:pt x="919" y="981"/>
                </a:lnTo>
                <a:lnTo>
                  <a:pt x="895" y="967"/>
                </a:lnTo>
                <a:lnTo>
                  <a:pt x="870" y="952"/>
                </a:lnTo>
                <a:lnTo>
                  <a:pt x="846" y="938"/>
                </a:lnTo>
                <a:lnTo>
                  <a:pt x="823" y="921"/>
                </a:lnTo>
                <a:lnTo>
                  <a:pt x="801" y="905"/>
                </a:lnTo>
                <a:lnTo>
                  <a:pt x="777" y="888"/>
                </a:lnTo>
                <a:lnTo>
                  <a:pt x="756" y="871"/>
                </a:lnTo>
                <a:lnTo>
                  <a:pt x="734" y="853"/>
                </a:lnTo>
                <a:lnTo>
                  <a:pt x="713" y="835"/>
                </a:lnTo>
                <a:lnTo>
                  <a:pt x="692" y="815"/>
                </a:lnTo>
                <a:lnTo>
                  <a:pt x="672" y="795"/>
                </a:lnTo>
                <a:lnTo>
                  <a:pt x="652" y="775"/>
                </a:lnTo>
                <a:lnTo>
                  <a:pt x="634" y="754"/>
                </a:lnTo>
                <a:lnTo>
                  <a:pt x="615" y="733"/>
                </a:lnTo>
                <a:lnTo>
                  <a:pt x="596" y="712"/>
                </a:lnTo>
                <a:lnTo>
                  <a:pt x="585" y="735"/>
                </a:lnTo>
                <a:lnTo>
                  <a:pt x="580" y="746"/>
                </a:lnTo>
                <a:lnTo>
                  <a:pt x="574" y="757"/>
                </a:lnTo>
                <a:lnTo>
                  <a:pt x="565" y="780"/>
                </a:lnTo>
                <a:lnTo>
                  <a:pt x="562" y="792"/>
                </a:lnTo>
                <a:lnTo>
                  <a:pt x="558" y="804"/>
                </a:lnTo>
                <a:lnTo>
                  <a:pt x="556" y="816"/>
                </a:lnTo>
                <a:lnTo>
                  <a:pt x="553" y="829"/>
                </a:lnTo>
                <a:lnTo>
                  <a:pt x="548" y="853"/>
                </a:lnTo>
                <a:lnTo>
                  <a:pt x="547" y="866"/>
                </a:lnTo>
                <a:lnTo>
                  <a:pt x="546" y="879"/>
                </a:lnTo>
                <a:lnTo>
                  <a:pt x="544" y="892"/>
                </a:lnTo>
                <a:lnTo>
                  <a:pt x="544" y="905"/>
                </a:lnTo>
                <a:lnTo>
                  <a:pt x="544" y="918"/>
                </a:lnTo>
                <a:lnTo>
                  <a:pt x="546" y="930"/>
                </a:lnTo>
                <a:lnTo>
                  <a:pt x="547" y="942"/>
                </a:lnTo>
                <a:lnTo>
                  <a:pt x="548" y="955"/>
                </a:lnTo>
                <a:lnTo>
                  <a:pt x="549" y="967"/>
                </a:lnTo>
                <a:lnTo>
                  <a:pt x="552" y="978"/>
                </a:lnTo>
                <a:lnTo>
                  <a:pt x="557" y="1002"/>
                </a:lnTo>
                <a:lnTo>
                  <a:pt x="561" y="1013"/>
                </a:lnTo>
                <a:lnTo>
                  <a:pt x="564" y="1025"/>
                </a:lnTo>
                <a:lnTo>
                  <a:pt x="572" y="1048"/>
                </a:lnTo>
                <a:lnTo>
                  <a:pt x="577" y="1058"/>
                </a:lnTo>
                <a:lnTo>
                  <a:pt x="582" y="1069"/>
                </a:lnTo>
                <a:lnTo>
                  <a:pt x="591" y="1090"/>
                </a:lnTo>
                <a:lnTo>
                  <a:pt x="604" y="1110"/>
                </a:lnTo>
                <a:lnTo>
                  <a:pt x="610" y="1119"/>
                </a:lnTo>
                <a:lnTo>
                  <a:pt x="616" y="1129"/>
                </a:lnTo>
                <a:lnTo>
                  <a:pt x="630" y="1148"/>
                </a:lnTo>
                <a:lnTo>
                  <a:pt x="646" y="1165"/>
                </a:lnTo>
                <a:lnTo>
                  <a:pt x="662" y="1181"/>
                </a:lnTo>
                <a:lnTo>
                  <a:pt x="679" y="1197"/>
                </a:lnTo>
                <a:lnTo>
                  <a:pt x="697" y="1212"/>
                </a:lnTo>
                <a:lnTo>
                  <a:pt x="715" y="1226"/>
                </a:lnTo>
                <a:lnTo>
                  <a:pt x="704" y="1225"/>
                </a:lnTo>
                <a:lnTo>
                  <a:pt x="692" y="1223"/>
                </a:lnTo>
                <a:lnTo>
                  <a:pt x="669" y="1221"/>
                </a:lnTo>
                <a:lnTo>
                  <a:pt x="658" y="1220"/>
                </a:lnTo>
                <a:lnTo>
                  <a:pt x="647" y="1217"/>
                </a:lnTo>
                <a:lnTo>
                  <a:pt x="625" y="1211"/>
                </a:lnTo>
                <a:lnTo>
                  <a:pt x="603" y="1205"/>
                </a:lnTo>
                <a:lnTo>
                  <a:pt x="582" y="1196"/>
                </a:lnTo>
                <a:lnTo>
                  <a:pt x="562" y="1187"/>
                </a:lnTo>
                <a:lnTo>
                  <a:pt x="552" y="1183"/>
                </a:lnTo>
                <a:lnTo>
                  <a:pt x="542" y="1178"/>
                </a:lnTo>
                <a:lnTo>
                  <a:pt x="542" y="1183"/>
                </a:lnTo>
                <a:lnTo>
                  <a:pt x="542" y="1200"/>
                </a:lnTo>
                <a:lnTo>
                  <a:pt x="543" y="1217"/>
                </a:lnTo>
                <a:lnTo>
                  <a:pt x="544" y="1233"/>
                </a:lnTo>
                <a:lnTo>
                  <a:pt x="548" y="1251"/>
                </a:lnTo>
                <a:lnTo>
                  <a:pt x="551" y="1267"/>
                </a:lnTo>
                <a:lnTo>
                  <a:pt x="556" y="1283"/>
                </a:lnTo>
                <a:lnTo>
                  <a:pt x="559" y="1299"/>
                </a:lnTo>
                <a:lnTo>
                  <a:pt x="565" y="1315"/>
                </a:lnTo>
                <a:lnTo>
                  <a:pt x="572" y="1330"/>
                </a:lnTo>
                <a:lnTo>
                  <a:pt x="578" y="1345"/>
                </a:lnTo>
                <a:lnTo>
                  <a:pt x="585" y="1359"/>
                </a:lnTo>
                <a:lnTo>
                  <a:pt x="593" y="1374"/>
                </a:lnTo>
                <a:lnTo>
                  <a:pt x="601" y="1388"/>
                </a:lnTo>
                <a:lnTo>
                  <a:pt x="610" y="1402"/>
                </a:lnTo>
                <a:lnTo>
                  <a:pt x="620" y="1414"/>
                </a:lnTo>
                <a:lnTo>
                  <a:pt x="625" y="1421"/>
                </a:lnTo>
                <a:lnTo>
                  <a:pt x="630" y="1428"/>
                </a:lnTo>
                <a:lnTo>
                  <a:pt x="641" y="1440"/>
                </a:lnTo>
                <a:lnTo>
                  <a:pt x="652" y="1451"/>
                </a:lnTo>
                <a:lnTo>
                  <a:pt x="663" y="1462"/>
                </a:lnTo>
                <a:lnTo>
                  <a:pt x="676" y="1473"/>
                </a:lnTo>
                <a:lnTo>
                  <a:pt x="688" y="1483"/>
                </a:lnTo>
                <a:lnTo>
                  <a:pt x="700" y="1493"/>
                </a:lnTo>
                <a:lnTo>
                  <a:pt x="714" y="1503"/>
                </a:lnTo>
                <a:lnTo>
                  <a:pt x="728" y="1512"/>
                </a:lnTo>
                <a:lnTo>
                  <a:pt x="741" y="1519"/>
                </a:lnTo>
                <a:lnTo>
                  <a:pt x="756" y="1526"/>
                </a:lnTo>
                <a:lnTo>
                  <a:pt x="771" y="1534"/>
                </a:lnTo>
                <a:lnTo>
                  <a:pt x="786" y="1540"/>
                </a:lnTo>
                <a:lnTo>
                  <a:pt x="802" y="1546"/>
                </a:lnTo>
                <a:lnTo>
                  <a:pt x="818" y="1551"/>
                </a:lnTo>
                <a:lnTo>
                  <a:pt x="834" y="1555"/>
                </a:lnTo>
                <a:lnTo>
                  <a:pt x="850" y="1559"/>
                </a:lnTo>
                <a:lnTo>
                  <a:pt x="825" y="1565"/>
                </a:lnTo>
                <a:lnTo>
                  <a:pt x="801" y="1569"/>
                </a:lnTo>
                <a:lnTo>
                  <a:pt x="787" y="1570"/>
                </a:lnTo>
                <a:lnTo>
                  <a:pt x="775" y="1571"/>
                </a:lnTo>
                <a:lnTo>
                  <a:pt x="749" y="1572"/>
                </a:lnTo>
                <a:lnTo>
                  <a:pt x="730" y="1572"/>
                </a:lnTo>
                <a:lnTo>
                  <a:pt x="711" y="1571"/>
                </a:lnTo>
                <a:lnTo>
                  <a:pt x="694" y="1569"/>
                </a:lnTo>
                <a:lnTo>
                  <a:pt x="677" y="1565"/>
                </a:lnTo>
                <a:lnTo>
                  <a:pt x="682" y="1580"/>
                </a:lnTo>
                <a:lnTo>
                  <a:pt x="687" y="1593"/>
                </a:lnTo>
                <a:lnTo>
                  <a:pt x="693" y="1607"/>
                </a:lnTo>
                <a:lnTo>
                  <a:pt x="699" y="1621"/>
                </a:lnTo>
                <a:lnTo>
                  <a:pt x="705" y="1634"/>
                </a:lnTo>
                <a:lnTo>
                  <a:pt x="713" y="1647"/>
                </a:lnTo>
                <a:lnTo>
                  <a:pt x="721" y="1659"/>
                </a:lnTo>
                <a:lnTo>
                  <a:pt x="730" y="1671"/>
                </a:lnTo>
                <a:lnTo>
                  <a:pt x="739" y="1682"/>
                </a:lnTo>
                <a:lnTo>
                  <a:pt x="747" y="1695"/>
                </a:lnTo>
                <a:lnTo>
                  <a:pt x="757" y="1706"/>
                </a:lnTo>
                <a:lnTo>
                  <a:pt x="767" y="1716"/>
                </a:lnTo>
                <a:lnTo>
                  <a:pt x="777" y="1727"/>
                </a:lnTo>
                <a:lnTo>
                  <a:pt x="788" y="1737"/>
                </a:lnTo>
                <a:lnTo>
                  <a:pt x="799" y="1745"/>
                </a:lnTo>
                <a:lnTo>
                  <a:pt x="812" y="1755"/>
                </a:lnTo>
                <a:lnTo>
                  <a:pt x="823" y="1764"/>
                </a:lnTo>
                <a:lnTo>
                  <a:pt x="835" y="1771"/>
                </a:lnTo>
                <a:lnTo>
                  <a:pt x="848" y="1779"/>
                </a:lnTo>
                <a:lnTo>
                  <a:pt x="861" y="1786"/>
                </a:lnTo>
                <a:lnTo>
                  <a:pt x="874" y="1794"/>
                </a:lnTo>
                <a:lnTo>
                  <a:pt x="887" y="1800"/>
                </a:lnTo>
                <a:lnTo>
                  <a:pt x="901" y="1806"/>
                </a:lnTo>
                <a:lnTo>
                  <a:pt x="916" y="1811"/>
                </a:lnTo>
                <a:lnTo>
                  <a:pt x="929" y="1816"/>
                </a:lnTo>
                <a:lnTo>
                  <a:pt x="944" y="1820"/>
                </a:lnTo>
                <a:lnTo>
                  <a:pt x="974" y="1826"/>
                </a:lnTo>
                <a:lnTo>
                  <a:pt x="989" y="1828"/>
                </a:lnTo>
                <a:lnTo>
                  <a:pt x="1005" y="1831"/>
                </a:lnTo>
                <a:lnTo>
                  <a:pt x="1020" y="1832"/>
                </a:lnTo>
                <a:lnTo>
                  <a:pt x="1036" y="1832"/>
                </a:lnTo>
                <a:lnTo>
                  <a:pt x="1011" y="1851"/>
                </a:lnTo>
                <a:lnTo>
                  <a:pt x="997" y="1861"/>
                </a:lnTo>
                <a:lnTo>
                  <a:pt x="985" y="1869"/>
                </a:lnTo>
                <a:lnTo>
                  <a:pt x="971" y="1878"/>
                </a:lnTo>
                <a:lnTo>
                  <a:pt x="958" y="1885"/>
                </a:lnTo>
                <a:lnTo>
                  <a:pt x="930" y="1901"/>
                </a:lnTo>
                <a:lnTo>
                  <a:pt x="903" y="1916"/>
                </a:lnTo>
                <a:lnTo>
                  <a:pt x="874" y="1930"/>
                </a:lnTo>
                <a:lnTo>
                  <a:pt x="845" y="1942"/>
                </a:lnTo>
                <a:lnTo>
                  <a:pt x="815" y="1953"/>
                </a:lnTo>
                <a:lnTo>
                  <a:pt x="784" y="1963"/>
                </a:lnTo>
                <a:lnTo>
                  <a:pt x="770" y="1968"/>
                </a:lnTo>
                <a:lnTo>
                  <a:pt x="754" y="1972"/>
                </a:lnTo>
                <a:lnTo>
                  <a:pt x="723" y="1979"/>
                </a:lnTo>
                <a:lnTo>
                  <a:pt x="690" y="1986"/>
                </a:lnTo>
                <a:lnTo>
                  <a:pt x="658" y="1990"/>
                </a:lnTo>
                <a:lnTo>
                  <a:pt x="641" y="1993"/>
                </a:lnTo>
                <a:lnTo>
                  <a:pt x="625" y="1994"/>
                </a:lnTo>
                <a:lnTo>
                  <a:pt x="591" y="1997"/>
                </a:lnTo>
                <a:lnTo>
                  <a:pt x="575" y="1997"/>
                </a:lnTo>
                <a:lnTo>
                  <a:pt x="558" y="1997"/>
                </a:lnTo>
                <a:lnTo>
                  <a:pt x="535" y="1997"/>
                </a:lnTo>
                <a:lnTo>
                  <a:pt x="512" y="1995"/>
                </a:lnTo>
                <a:lnTo>
                  <a:pt x="489" y="1994"/>
                </a:lnTo>
                <a:lnTo>
                  <a:pt x="466" y="1992"/>
                </a:lnTo>
                <a:lnTo>
                  <a:pt x="499" y="2012"/>
                </a:lnTo>
                <a:lnTo>
                  <a:pt x="532" y="2030"/>
                </a:lnTo>
                <a:lnTo>
                  <a:pt x="548" y="2039"/>
                </a:lnTo>
                <a:lnTo>
                  <a:pt x="565" y="2047"/>
                </a:lnTo>
                <a:lnTo>
                  <a:pt x="600" y="2065"/>
                </a:lnTo>
                <a:lnTo>
                  <a:pt x="635" y="2080"/>
                </a:lnTo>
                <a:lnTo>
                  <a:pt x="671" y="2094"/>
                </a:lnTo>
                <a:lnTo>
                  <a:pt x="707" y="2107"/>
                </a:lnTo>
                <a:lnTo>
                  <a:pt x="744" y="2119"/>
                </a:lnTo>
                <a:lnTo>
                  <a:pt x="781" y="2129"/>
                </a:lnTo>
                <a:lnTo>
                  <a:pt x="819" y="2138"/>
                </a:lnTo>
                <a:lnTo>
                  <a:pt x="838" y="2143"/>
                </a:lnTo>
                <a:lnTo>
                  <a:pt x="857" y="2146"/>
                </a:lnTo>
                <a:lnTo>
                  <a:pt x="876" y="2149"/>
                </a:lnTo>
                <a:lnTo>
                  <a:pt x="896" y="2153"/>
                </a:lnTo>
                <a:lnTo>
                  <a:pt x="916" y="2155"/>
                </a:lnTo>
                <a:lnTo>
                  <a:pt x="935" y="2158"/>
                </a:lnTo>
                <a:lnTo>
                  <a:pt x="975" y="2161"/>
                </a:lnTo>
                <a:lnTo>
                  <a:pt x="995" y="2162"/>
                </a:lnTo>
                <a:lnTo>
                  <a:pt x="1015" y="2164"/>
                </a:lnTo>
                <a:lnTo>
                  <a:pt x="1036" y="2164"/>
                </a:lnTo>
                <a:lnTo>
                  <a:pt x="1055" y="2164"/>
                </a:lnTo>
                <a:close/>
                <a:moveTo>
                  <a:pt x="0" y="0"/>
                </a:moveTo>
                <a:lnTo>
                  <a:pt x="702" y="0"/>
                </a:lnTo>
                <a:lnTo>
                  <a:pt x="1403" y="0"/>
                </a:lnTo>
                <a:lnTo>
                  <a:pt x="2105" y="0"/>
                </a:lnTo>
                <a:lnTo>
                  <a:pt x="2806" y="0"/>
                </a:lnTo>
                <a:lnTo>
                  <a:pt x="2806" y="701"/>
                </a:lnTo>
                <a:lnTo>
                  <a:pt x="2806" y="1403"/>
                </a:lnTo>
                <a:lnTo>
                  <a:pt x="2806" y="2104"/>
                </a:lnTo>
                <a:lnTo>
                  <a:pt x="2806" y="2806"/>
                </a:lnTo>
                <a:lnTo>
                  <a:pt x="2105" y="2806"/>
                </a:lnTo>
                <a:lnTo>
                  <a:pt x="1403" y="2806"/>
                </a:lnTo>
                <a:lnTo>
                  <a:pt x="702" y="2806"/>
                </a:lnTo>
                <a:lnTo>
                  <a:pt x="0" y="2806"/>
                </a:lnTo>
                <a:lnTo>
                  <a:pt x="0" y="2104"/>
                </a:lnTo>
                <a:lnTo>
                  <a:pt x="0" y="1403"/>
                </a:lnTo>
                <a:lnTo>
                  <a:pt x="0" y="701"/>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Freeform 17">
            <a:hlinkClick r:id="rId3" tooltip="Facebook"/>
            <a:extLst>
              <a:ext uri="{C183D7F6-B498-43B3-948B-1728B52AA6E4}">
                <adec:decorative xmlns:adec="http://schemas.microsoft.com/office/drawing/2017/decorative" val="1"/>
              </a:ext>
            </a:extLst>
          </p:cNvPr>
          <p:cNvSpPr>
            <a:spLocks noChangeAspect="1" noEditPoints="1"/>
          </p:cNvSpPr>
          <p:nvPr userDrawn="1"/>
        </p:nvSpPr>
        <p:spPr bwMode="auto">
          <a:xfrm>
            <a:off x="5231422" y="5012630"/>
            <a:ext cx="288514" cy="288000"/>
          </a:xfrm>
          <a:custGeom>
            <a:avLst/>
            <a:gdLst>
              <a:gd name="T0" fmla="*/ 1541 w 2807"/>
              <a:gd name="T1" fmla="*/ 2287 h 2806"/>
              <a:gd name="T2" fmla="*/ 1541 w 2807"/>
              <a:gd name="T3" fmla="*/ 1481 h 2806"/>
              <a:gd name="T4" fmla="*/ 1812 w 2807"/>
              <a:gd name="T5" fmla="*/ 1481 h 2806"/>
              <a:gd name="T6" fmla="*/ 1853 w 2807"/>
              <a:gd name="T7" fmla="*/ 1166 h 2806"/>
              <a:gd name="T8" fmla="*/ 1541 w 2807"/>
              <a:gd name="T9" fmla="*/ 1166 h 2806"/>
              <a:gd name="T10" fmla="*/ 1541 w 2807"/>
              <a:gd name="T11" fmla="*/ 965 h 2806"/>
              <a:gd name="T12" fmla="*/ 1542 w 2807"/>
              <a:gd name="T13" fmla="*/ 933 h 2806"/>
              <a:gd name="T14" fmla="*/ 1547 w 2807"/>
              <a:gd name="T15" fmla="*/ 903 h 2806"/>
              <a:gd name="T16" fmla="*/ 1556 w 2807"/>
              <a:gd name="T17" fmla="*/ 877 h 2806"/>
              <a:gd name="T18" fmla="*/ 1569 w 2807"/>
              <a:gd name="T19" fmla="*/ 855 h 2806"/>
              <a:gd name="T20" fmla="*/ 1590 w 2807"/>
              <a:gd name="T21" fmla="*/ 837 h 2806"/>
              <a:gd name="T22" fmla="*/ 1618 w 2807"/>
              <a:gd name="T23" fmla="*/ 824 h 2806"/>
              <a:gd name="T24" fmla="*/ 1652 w 2807"/>
              <a:gd name="T25" fmla="*/ 815 h 2806"/>
              <a:gd name="T26" fmla="*/ 1673 w 2807"/>
              <a:gd name="T27" fmla="*/ 813 h 2806"/>
              <a:gd name="T28" fmla="*/ 1697 w 2807"/>
              <a:gd name="T29" fmla="*/ 813 h 2806"/>
              <a:gd name="T30" fmla="*/ 1862 w 2807"/>
              <a:gd name="T31" fmla="*/ 813 h 2806"/>
              <a:gd name="T32" fmla="*/ 1862 w 2807"/>
              <a:gd name="T33" fmla="*/ 530 h 2806"/>
              <a:gd name="T34" fmla="*/ 1773 w 2807"/>
              <a:gd name="T35" fmla="*/ 523 h 2806"/>
              <a:gd name="T36" fmla="*/ 1703 w 2807"/>
              <a:gd name="T37" fmla="*/ 521 h 2806"/>
              <a:gd name="T38" fmla="*/ 1620 w 2807"/>
              <a:gd name="T39" fmla="*/ 518 h 2806"/>
              <a:gd name="T40" fmla="*/ 1577 w 2807"/>
              <a:gd name="T41" fmla="*/ 521 h 2806"/>
              <a:gd name="T42" fmla="*/ 1535 w 2807"/>
              <a:gd name="T43" fmla="*/ 526 h 2806"/>
              <a:gd name="T44" fmla="*/ 1494 w 2807"/>
              <a:gd name="T45" fmla="*/ 534 h 2806"/>
              <a:gd name="T46" fmla="*/ 1455 w 2807"/>
              <a:gd name="T47" fmla="*/ 545 h 2806"/>
              <a:gd name="T48" fmla="*/ 1420 w 2807"/>
              <a:gd name="T49" fmla="*/ 560 h 2806"/>
              <a:gd name="T50" fmla="*/ 1387 w 2807"/>
              <a:gd name="T51" fmla="*/ 579 h 2806"/>
              <a:gd name="T52" fmla="*/ 1356 w 2807"/>
              <a:gd name="T53" fmla="*/ 601 h 2806"/>
              <a:gd name="T54" fmla="*/ 1328 w 2807"/>
              <a:gd name="T55" fmla="*/ 626 h 2806"/>
              <a:gd name="T56" fmla="*/ 1303 w 2807"/>
              <a:gd name="T57" fmla="*/ 653 h 2806"/>
              <a:gd name="T58" fmla="*/ 1281 w 2807"/>
              <a:gd name="T59" fmla="*/ 684 h 2806"/>
              <a:gd name="T60" fmla="*/ 1261 w 2807"/>
              <a:gd name="T61" fmla="*/ 719 h 2806"/>
              <a:gd name="T62" fmla="*/ 1245 w 2807"/>
              <a:gd name="T63" fmla="*/ 756 h 2806"/>
              <a:gd name="T64" fmla="*/ 1233 w 2807"/>
              <a:gd name="T65" fmla="*/ 796 h 2806"/>
              <a:gd name="T66" fmla="*/ 1224 w 2807"/>
              <a:gd name="T67" fmla="*/ 839 h 2806"/>
              <a:gd name="T68" fmla="*/ 1218 w 2807"/>
              <a:gd name="T69" fmla="*/ 886 h 2806"/>
              <a:gd name="T70" fmla="*/ 1215 w 2807"/>
              <a:gd name="T71" fmla="*/ 934 h 2806"/>
              <a:gd name="T72" fmla="*/ 1215 w 2807"/>
              <a:gd name="T73" fmla="*/ 1166 h 2806"/>
              <a:gd name="T74" fmla="*/ 944 w 2807"/>
              <a:gd name="T75" fmla="*/ 1166 h 2806"/>
              <a:gd name="T76" fmla="*/ 944 w 2807"/>
              <a:gd name="T77" fmla="*/ 1481 h 2806"/>
              <a:gd name="T78" fmla="*/ 1215 w 2807"/>
              <a:gd name="T79" fmla="*/ 1481 h 2806"/>
              <a:gd name="T80" fmla="*/ 1215 w 2807"/>
              <a:gd name="T81" fmla="*/ 2287 h 2806"/>
              <a:gd name="T82" fmla="*/ 1541 w 2807"/>
              <a:gd name="T83" fmla="*/ 2287 h 2806"/>
              <a:gd name="T84" fmla="*/ 0 w 2807"/>
              <a:gd name="T85" fmla="*/ 0 h 2806"/>
              <a:gd name="T86" fmla="*/ 702 w 2807"/>
              <a:gd name="T87" fmla="*/ 0 h 2806"/>
              <a:gd name="T88" fmla="*/ 1403 w 2807"/>
              <a:gd name="T89" fmla="*/ 0 h 2806"/>
              <a:gd name="T90" fmla="*/ 2105 w 2807"/>
              <a:gd name="T91" fmla="*/ 0 h 2806"/>
              <a:gd name="T92" fmla="*/ 2807 w 2807"/>
              <a:gd name="T93" fmla="*/ 0 h 2806"/>
              <a:gd name="T94" fmla="*/ 2807 w 2807"/>
              <a:gd name="T95" fmla="*/ 701 h 2806"/>
              <a:gd name="T96" fmla="*/ 2807 w 2807"/>
              <a:gd name="T97" fmla="*/ 1403 h 2806"/>
              <a:gd name="T98" fmla="*/ 2807 w 2807"/>
              <a:gd name="T99" fmla="*/ 2104 h 2806"/>
              <a:gd name="T100" fmla="*/ 2807 w 2807"/>
              <a:gd name="T101" fmla="*/ 2806 h 2806"/>
              <a:gd name="T102" fmla="*/ 2105 w 2807"/>
              <a:gd name="T103" fmla="*/ 2806 h 2806"/>
              <a:gd name="T104" fmla="*/ 1403 w 2807"/>
              <a:gd name="T105" fmla="*/ 2806 h 2806"/>
              <a:gd name="T106" fmla="*/ 702 w 2807"/>
              <a:gd name="T107" fmla="*/ 2806 h 2806"/>
              <a:gd name="T108" fmla="*/ 0 w 2807"/>
              <a:gd name="T109" fmla="*/ 2806 h 2806"/>
              <a:gd name="T110" fmla="*/ 0 w 2807"/>
              <a:gd name="T111" fmla="*/ 2104 h 2806"/>
              <a:gd name="T112" fmla="*/ 0 w 2807"/>
              <a:gd name="T113" fmla="*/ 1403 h 2806"/>
              <a:gd name="T114" fmla="*/ 0 w 2807"/>
              <a:gd name="T115" fmla="*/ 701 h 2806"/>
              <a:gd name="T116" fmla="*/ 0 w 2807"/>
              <a:gd name="T117" fmla="*/ 0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7" h="2806">
                <a:moveTo>
                  <a:pt x="1541" y="2287"/>
                </a:moveTo>
                <a:lnTo>
                  <a:pt x="1541" y="1481"/>
                </a:lnTo>
                <a:lnTo>
                  <a:pt x="1812" y="1481"/>
                </a:lnTo>
                <a:lnTo>
                  <a:pt x="1853" y="1166"/>
                </a:lnTo>
                <a:lnTo>
                  <a:pt x="1541" y="1166"/>
                </a:lnTo>
                <a:lnTo>
                  <a:pt x="1541" y="965"/>
                </a:lnTo>
                <a:lnTo>
                  <a:pt x="1542" y="933"/>
                </a:lnTo>
                <a:lnTo>
                  <a:pt x="1547" y="903"/>
                </a:lnTo>
                <a:lnTo>
                  <a:pt x="1556" y="877"/>
                </a:lnTo>
                <a:lnTo>
                  <a:pt x="1569" y="855"/>
                </a:lnTo>
                <a:lnTo>
                  <a:pt x="1590" y="837"/>
                </a:lnTo>
                <a:lnTo>
                  <a:pt x="1618" y="824"/>
                </a:lnTo>
                <a:lnTo>
                  <a:pt x="1652" y="815"/>
                </a:lnTo>
                <a:lnTo>
                  <a:pt x="1673" y="813"/>
                </a:lnTo>
                <a:lnTo>
                  <a:pt x="1697" y="813"/>
                </a:lnTo>
                <a:lnTo>
                  <a:pt x="1862" y="813"/>
                </a:lnTo>
                <a:lnTo>
                  <a:pt x="1862" y="530"/>
                </a:lnTo>
                <a:lnTo>
                  <a:pt x="1773" y="523"/>
                </a:lnTo>
                <a:lnTo>
                  <a:pt x="1703" y="521"/>
                </a:lnTo>
                <a:lnTo>
                  <a:pt x="1620" y="518"/>
                </a:lnTo>
                <a:lnTo>
                  <a:pt x="1577" y="521"/>
                </a:lnTo>
                <a:lnTo>
                  <a:pt x="1535" y="526"/>
                </a:lnTo>
                <a:lnTo>
                  <a:pt x="1494" y="534"/>
                </a:lnTo>
                <a:lnTo>
                  <a:pt x="1455" y="545"/>
                </a:lnTo>
                <a:lnTo>
                  <a:pt x="1420" y="560"/>
                </a:lnTo>
                <a:lnTo>
                  <a:pt x="1387" y="579"/>
                </a:lnTo>
                <a:lnTo>
                  <a:pt x="1356" y="601"/>
                </a:lnTo>
                <a:lnTo>
                  <a:pt x="1328" y="626"/>
                </a:lnTo>
                <a:lnTo>
                  <a:pt x="1303" y="653"/>
                </a:lnTo>
                <a:lnTo>
                  <a:pt x="1281" y="684"/>
                </a:lnTo>
                <a:lnTo>
                  <a:pt x="1261" y="719"/>
                </a:lnTo>
                <a:lnTo>
                  <a:pt x="1245" y="756"/>
                </a:lnTo>
                <a:lnTo>
                  <a:pt x="1233" y="796"/>
                </a:lnTo>
                <a:lnTo>
                  <a:pt x="1224" y="839"/>
                </a:lnTo>
                <a:lnTo>
                  <a:pt x="1218" y="886"/>
                </a:lnTo>
                <a:lnTo>
                  <a:pt x="1215" y="934"/>
                </a:lnTo>
                <a:lnTo>
                  <a:pt x="1215" y="1166"/>
                </a:lnTo>
                <a:lnTo>
                  <a:pt x="944" y="1166"/>
                </a:lnTo>
                <a:lnTo>
                  <a:pt x="944" y="1481"/>
                </a:lnTo>
                <a:lnTo>
                  <a:pt x="1215" y="1481"/>
                </a:lnTo>
                <a:lnTo>
                  <a:pt x="1215" y="2287"/>
                </a:lnTo>
                <a:lnTo>
                  <a:pt x="1541" y="2287"/>
                </a:lnTo>
                <a:close/>
                <a:moveTo>
                  <a:pt x="0" y="0"/>
                </a:moveTo>
                <a:lnTo>
                  <a:pt x="702" y="0"/>
                </a:lnTo>
                <a:lnTo>
                  <a:pt x="1403" y="0"/>
                </a:lnTo>
                <a:lnTo>
                  <a:pt x="2105" y="0"/>
                </a:lnTo>
                <a:lnTo>
                  <a:pt x="2807" y="0"/>
                </a:lnTo>
                <a:lnTo>
                  <a:pt x="2807" y="701"/>
                </a:lnTo>
                <a:lnTo>
                  <a:pt x="2807" y="1403"/>
                </a:lnTo>
                <a:lnTo>
                  <a:pt x="2807" y="2104"/>
                </a:lnTo>
                <a:lnTo>
                  <a:pt x="2807" y="2806"/>
                </a:lnTo>
                <a:lnTo>
                  <a:pt x="2105" y="2806"/>
                </a:lnTo>
                <a:lnTo>
                  <a:pt x="1403" y="2806"/>
                </a:lnTo>
                <a:lnTo>
                  <a:pt x="702" y="2806"/>
                </a:lnTo>
                <a:lnTo>
                  <a:pt x="0" y="2806"/>
                </a:lnTo>
                <a:lnTo>
                  <a:pt x="0" y="2104"/>
                </a:lnTo>
                <a:lnTo>
                  <a:pt x="0" y="1403"/>
                </a:lnTo>
                <a:lnTo>
                  <a:pt x="0" y="701"/>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Freeform 18">
            <a:hlinkClick r:id="rId4" tooltip="LinkedIn"/>
            <a:extLst>
              <a:ext uri="{C183D7F6-B498-43B3-948B-1728B52AA6E4}">
                <adec:decorative xmlns:adec="http://schemas.microsoft.com/office/drawing/2017/decorative" val="1"/>
              </a:ext>
            </a:extLst>
          </p:cNvPr>
          <p:cNvSpPr>
            <a:spLocks noChangeAspect="1" noEditPoints="1"/>
          </p:cNvSpPr>
          <p:nvPr userDrawn="1"/>
        </p:nvSpPr>
        <p:spPr bwMode="auto">
          <a:xfrm>
            <a:off x="5952016" y="5012630"/>
            <a:ext cx="288000" cy="288000"/>
          </a:xfrm>
          <a:custGeom>
            <a:avLst/>
            <a:gdLst>
              <a:gd name="T0" fmla="*/ 962 w 2804"/>
              <a:gd name="T1" fmla="*/ 2198 h 2806"/>
              <a:gd name="T2" fmla="*/ 798 w 2804"/>
              <a:gd name="T3" fmla="*/ 609 h 2806"/>
              <a:gd name="T4" fmla="*/ 845 w 2804"/>
              <a:gd name="T5" fmla="*/ 615 h 2806"/>
              <a:gd name="T6" fmla="*/ 904 w 2804"/>
              <a:gd name="T7" fmla="*/ 641 h 2806"/>
              <a:gd name="T8" fmla="*/ 950 w 2804"/>
              <a:gd name="T9" fmla="*/ 685 h 2806"/>
              <a:gd name="T10" fmla="*/ 973 w 2804"/>
              <a:gd name="T11" fmla="*/ 725 h 2806"/>
              <a:gd name="T12" fmla="*/ 984 w 2804"/>
              <a:gd name="T13" fmla="*/ 761 h 2806"/>
              <a:gd name="T14" fmla="*/ 986 w 2804"/>
              <a:gd name="T15" fmla="*/ 829 h 2806"/>
              <a:gd name="T16" fmla="*/ 973 w 2804"/>
              <a:gd name="T17" fmla="*/ 875 h 2806"/>
              <a:gd name="T18" fmla="*/ 933 w 2804"/>
              <a:gd name="T19" fmla="*/ 935 h 2806"/>
              <a:gd name="T20" fmla="*/ 888 w 2804"/>
              <a:gd name="T21" fmla="*/ 969 h 2806"/>
              <a:gd name="T22" fmla="*/ 855 w 2804"/>
              <a:gd name="T23" fmla="*/ 982 h 2806"/>
              <a:gd name="T24" fmla="*/ 798 w 2804"/>
              <a:gd name="T25" fmla="*/ 991 h 2806"/>
              <a:gd name="T26" fmla="*/ 749 w 2804"/>
              <a:gd name="T27" fmla="*/ 985 h 2806"/>
              <a:gd name="T28" fmla="*/ 690 w 2804"/>
              <a:gd name="T29" fmla="*/ 959 h 2806"/>
              <a:gd name="T30" fmla="*/ 644 w 2804"/>
              <a:gd name="T31" fmla="*/ 914 h 2806"/>
              <a:gd name="T32" fmla="*/ 621 w 2804"/>
              <a:gd name="T33" fmla="*/ 875 h 2806"/>
              <a:gd name="T34" fmla="*/ 610 w 2804"/>
              <a:gd name="T35" fmla="*/ 839 h 2806"/>
              <a:gd name="T36" fmla="*/ 608 w 2804"/>
              <a:gd name="T37" fmla="*/ 771 h 2806"/>
              <a:gd name="T38" fmla="*/ 621 w 2804"/>
              <a:gd name="T39" fmla="*/ 725 h 2806"/>
              <a:gd name="T40" fmla="*/ 662 w 2804"/>
              <a:gd name="T41" fmla="*/ 664 h 2806"/>
              <a:gd name="T42" fmla="*/ 706 w 2804"/>
              <a:gd name="T43" fmla="*/ 632 h 2806"/>
              <a:gd name="T44" fmla="*/ 749 w 2804"/>
              <a:gd name="T45" fmla="*/ 615 h 2806"/>
              <a:gd name="T46" fmla="*/ 798 w 2804"/>
              <a:gd name="T47" fmla="*/ 609 h 2806"/>
              <a:gd name="T48" fmla="*/ 1491 w 2804"/>
              <a:gd name="T49" fmla="*/ 1282 h 2806"/>
              <a:gd name="T50" fmla="*/ 1521 w 2804"/>
              <a:gd name="T51" fmla="*/ 1235 h 2806"/>
              <a:gd name="T52" fmla="*/ 1583 w 2804"/>
              <a:gd name="T53" fmla="*/ 1176 h 2806"/>
              <a:gd name="T54" fmla="*/ 1656 w 2804"/>
              <a:gd name="T55" fmla="*/ 1137 h 2806"/>
              <a:gd name="T56" fmla="*/ 1718 w 2804"/>
              <a:gd name="T57" fmla="*/ 1118 h 2806"/>
              <a:gd name="T58" fmla="*/ 1773 w 2804"/>
              <a:gd name="T59" fmla="*/ 1111 h 2806"/>
              <a:gd name="T60" fmla="*/ 1862 w 2804"/>
              <a:gd name="T61" fmla="*/ 1112 h 2806"/>
              <a:gd name="T62" fmla="*/ 1940 w 2804"/>
              <a:gd name="T63" fmla="*/ 1126 h 2806"/>
              <a:gd name="T64" fmla="*/ 2024 w 2804"/>
              <a:gd name="T65" fmla="*/ 1159 h 2806"/>
              <a:gd name="T66" fmla="*/ 2067 w 2804"/>
              <a:gd name="T67" fmla="*/ 1188 h 2806"/>
              <a:gd name="T68" fmla="*/ 2096 w 2804"/>
              <a:gd name="T69" fmla="*/ 1216 h 2806"/>
              <a:gd name="T70" fmla="*/ 2120 w 2804"/>
              <a:gd name="T71" fmla="*/ 1247 h 2806"/>
              <a:gd name="T72" fmla="*/ 2140 w 2804"/>
              <a:gd name="T73" fmla="*/ 1282 h 2806"/>
              <a:gd name="T74" fmla="*/ 2161 w 2804"/>
              <a:gd name="T75" fmla="*/ 1330 h 2806"/>
              <a:gd name="T76" fmla="*/ 2183 w 2804"/>
              <a:gd name="T77" fmla="*/ 1417 h 2806"/>
              <a:gd name="T78" fmla="*/ 2193 w 2804"/>
              <a:gd name="T79" fmla="*/ 1487 h 2806"/>
              <a:gd name="T80" fmla="*/ 2198 w 2804"/>
              <a:gd name="T81" fmla="*/ 1588 h 2806"/>
              <a:gd name="T82" fmla="*/ 1868 w 2804"/>
              <a:gd name="T83" fmla="*/ 1681 h 2806"/>
              <a:gd name="T84" fmla="*/ 1864 w 2804"/>
              <a:gd name="T85" fmla="*/ 1574 h 2806"/>
              <a:gd name="T86" fmla="*/ 1853 w 2804"/>
              <a:gd name="T87" fmla="*/ 1515 h 2806"/>
              <a:gd name="T88" fmla="*/ 1837 w 2804"/>
              <a:gd name="T89" fmla="*/ 1475 h 2806"/>
              <a:gd name="T90" fmla="*/ 1811 w 2804"/>
              <a:gd name="T91" fmla="*/ 1441 h 2806"/>
              <a:gd name="T92" fmla="*/ 1785 w 2804"/>
              <a:gd name="T93" fmla="*/ 1421 h 2806"/>
              <a:gd name="T94" fmla="*/ 1753 w 2804"/>
              <a:gd name="T95" fmla="*/ 1407 h 2806"/>
              <a:gd name="T96" fmla="*/ 1697 w 2804"/>
              <a:gd name="T97" fmla="*/ 1400 h 2806"/>
              <a:gd name="T98" fmla="*/ 1639 w 2804"/>
              <a:gd name="T99" fmla="*/ 1407 h 2806"/>
              <a:gd name="T100" fmla="*/ 1593 w 2804"/>
              <a:gd name="T101" fmla="*/ 1423 h 2806"/>
              <a:gd name="T102" fmla="*/ 1566 w 2804"/>
              <a:gd name="T103" fmla="*/ 1442 h 2806"/>
              <a:gd name="T104" fmla="*/ 1539 w 2804"/>
              <a:gd name="T105" fmla="*/ 1475 h 2806"/>
              <a:gd name="T106" fmla="*/ 1520 w 2804"/>
              <a:gd name="T107" fmla="*/ 1515 h 2806"/>
              <a:gd name="T108" fmla="*/ 1508 w 2804"/>
              <a:gd name="T109" fmla="*/ 1560 h 2806"/>
              <a:gd name="T110" fmla="*/ 1500 w 2804"/>
              <a:gd name="T111" fmla="*/ 1622 h 2806"/>
              <a:gd name="T112" fmla="*/ 1169 w 2804"/>
              <a:gd name="T113" fmla="*/ 2198 h 2806"/>
              <a:gd name="T114" fmla="*/ 700 w 2804"/>
              <a:gd name="T115" fmla="*/ 0 h 2806"/>
              <a:gd name="T116" fmla="*/ 2804 w 2804"/>
              <a:gd name="T117" fmla="*/ 701 h 2806"/>
              <a:gd name="T118" fmla="*/ 2103 w 2804"/>
              <a:gd name="T119" fmla="*/ 2806 h 2806"/>
              <a:gd name="T120" fmla="*/ 0 w 2804"/>
              <a:gd name="T121" fmla="*/ 2104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4" h="2806">
                <a:moveTo>
                  <a:pt x="632" y="1136"/>
                </a:moveTo>
                <a:lnTo>
                  <a:pt x="962" y="1136"/>
                </a:lnTo>
                <a:lnTo>
                  <a:pt x="962" y="1666"/>
                </a:lnTo>
                <a:lnTo>
                  <a:pt x="962" y="2198"/>
                </a:lnTo>
                <a:lnTo>
                  <a:pt x="632" y="2198"/>
                </a:lnTo>
                <a:lnTo>
                  <a:pt x="632" y="1666"/>
                </a:lnTo>
                <a:lnTo>
                  <a:pt x="632" y="1136"/>
                </a:lnTo>
                <a:close/>
                <a:moveTo>
                  <a:pt x="798" y="609"/>
                </a:moveTo>
                <a:lnTo>
                  <a:pt x="816" y="610"/>
                </a:lnTo>
                <a:lnTo>
                  <a:pt x="826" y="611"/>
                </a:lnTo>
                <a:lnTo>
                  <a:pt x="836" y="612"/>
                </a:lnTo>
                <a:lnTo>
                  <a:pt x="845" y="615"/>
                </a:lnTo>
                <a:lnTo>
                  <a:pt x="855" y="617"/>
                </a:lnTo>
                <a:lnTo>
                  <a:pt x="872" y="623"/>
                </a:lnTo>
                <a:lnTo>
                  <a:pt x="888" y="632"/>
                </a:lnTo>
                <a:lnTo>
                  <a:pt x="904" y="641"/>
                </a:lnTo>
                <a:lnTo>
                  <a:pt x="919" y="652"/>
                </a:lnTo>
                <a:lnTo>
                  <a:pt x="933" y="664"/>
                </a:lnTo>
                <a:lnTo>
                  <a:pt x="945" y="678"/>
                </a:lnTo>
                <a:lnTo>
                  <a:pt x="950" y="685"/>
                </a:lnTo>
                <a:lnTo>
                  <a:pt x="956" y="693"/>
                </a:lnTo>
                <a:lnTo>
                  <a:pt x="965" y="709"/>
                </a:lnTo>
                <a:lnTo>
                  <a:pt x="970" y="717"/>
                </a:lnTo>
                <a:lnTo>
                  <a:pt x="973" y="725"/>
                </a:lnTo>
                <a:lnTo>
                  <a:pt x="977" y="734"/>
                </a:lnTo>
                <a:lnTo>
                  <a:pt x="980" y="743"/>
                </a:lnTo>
                <a:lnTo>
                  <a:pt x="982" y="752"/>
                </a:lnTo>
                <a:lnTo>
                  <a:pt x="984" y="761"/>
                </a:lnTo>
                <a:lnTo>
                  <a:pt x="987" y="781"/>
                </a:lnTo>
                <a:lnTo>
                  <a:pt x="988" y="800"/>
                </a:lnTo>
                <a:lnTo>
                  <a:pt x="987" y="819"/>
                </a:lnTo>
                <a:lnTo>
                  <a:pt x="986" y="829"/>
                </a:lnTo>
                <a:lnTo>
                  <a:pt x="984" y="839"/>
                </a:lnTo>
                <a:lnTo>
                  <a:pt x="982" y="847"/>
                </a:lnTo>
                <a:lnTo>
                  <a:pt x="980" y="857"/>
                </a:lnTo>
                <a:lnTo>
                  <a:pt x="973" y="875"/>
                </a:lnTo>
                <a:lnTo>
                  <a:pt x="965" y="891"/>
                </a:lnTo>
                <a:lnTo>
                  <a:pt x="956" y="907"/>
                </a:lnTo>
                <a:lnTo>
                  <a:pt x="945" y="922"/>
                </a:lnTo>
                <a:lnTo>
                  <a:pt x="933" y="935"/>
                </a:lnTo>
                <a:lnTo>
                  <a:pt x="919" y="948"/>
                </a:lnTo>
                <a:lnTo>
                  <a:pt x="911" y="954"/>
                </a:lnTo>
                <a:lnTo>
                  <a:pt x="904" y="959"/>
                </a:lnTo>
                <a:lnTo>
                  <a:pt x="888" y="969"/>
                </a:lnTo>
                <a:lnTo>
                  <a:pt x="881" y="972"/>
                </a:lnTo>
                <a:lnTo>
                  <a:pt x="872" y="976"/>
                </a:lnTo>
                <a:lnTo>
                  <a:pt x="863" y="980"/>
                </a:lnTo>
                <a:lnTo>
                  <a:pt x="855" y="982"/>
                </a:lnTo>
                <a:lnTo>
                  <a:pt x="845" y="985"/>
                </a:lnTo>
                <a:lnTo>
                  <a:pt x="836" y="987"/>
                </a:lnTo>
                <a:lnTo>
                  <a:pt x="816" y="990"/>
                </a:lnTo>
                <a:lnTo>
                  <a:pt x="798" y="991"/>
                </a:lnTo>
                <a:lnTo>
                  <a:pt x="788" y="991"/>
                </a:lnTo>
                <a:lnTo>
                  <a:pt x="778" y="990"/>
                </a:lnTo>
                <a:lnTo>
                  <a:pt x="758" y="987"/>
                </a:lnTo>
                <a:lnTo>
                  <a:pt x="749" y="985"/>
                </a:lnTo>
                <a:lnTo>
                  <a:pt x="740" y="982"/>
                </a:lnTo>
                <a:lnTo>
                  <a:pt x="722" y="976"/>
                </a:lnTo>
                <a:lnTo>
                  <a:pt x="706" y="969"/>
                </a:lnTo>
                <a:lnTo>
                  <a:pt x="690" y="959"/>
                </a:lnTo>
                <a:lnTo>
                  <a:pt x="675" y="948"/>
                </a:lnTo>
                <a:lnTo>
                  <a:pt x="662" y="935"/>
                </a:lnTo>
                <a:lnTo>
                  <a:pt x="649" y="922"/>
                </a:lnTo>
                <a:lnTo>
                  <a:pt x="644" y="914"/>
                </a:lnTo>
                <a:lnTo>
                  <a:pt x="638" y="907"/>
                </a:lnTo>
                <a:lnTo>
                  <a:pt x="628" y="891"/>
                </a:lnTo>
                <a:lnTo>
                  <a:pt x="624" y="883"/>
                </a:lnTo>
                <a:lnTo>
                  <a:pt x="621" y="875"/>
                </a:lnTo>
                <a:lnTo>
                  <a:pt x="617" y="866"/>
                </a:lnTo>
                <a:lnTo>
                  <a:pt x="615" y="857"/>
                </a:lnTo>
                <a:lnTo>
                  <a:pt x="612" y="847"/>
                </a:lnTo>
                <a:lnTo>
                  <a:pt x="610" y="839"/>
                </a:lnTo>
                <a:lnTo>
                  <a:pt x="607" y="819"/>
                </a:lnTo>
                <a:lnTo>
                  <a:pt x="606" y="800"/>
                </a:lnTo>
                <a:lnTo>
                  <a:pt x="607" y="781"/>
                </a:lnTo>
                <a:lnTo>
                  <a:pt x="608" y="771"/>
                </a:lnTo>
                <a:lnTo>
                  <a:pt x="610" y="761"/>
                </a:lnTo>
                <a:lnTo>
                  <a:pt x="612" y="752"/>
                </a:lnTo>
                <a:lnTo>
                  <a:pt x="615" y="743"/>
                </a:lnTo>
                <a:lnTo>
                  <a:pt x="621" y="725"/>
                </a:lnTo>
                <a:lnTo>
                  <a:pt x="628" y="709"/>
                </a:lnTo>
                <a:lnTo>
                  <a:pt x="638" y="693"/>
                </a:lnTo>
                <a:lnTo>
                  <a:pt x="649" y="678"/>
                </a:lnTo>
                <a:lnTo>
                  <a:pt x="662" y="664"/>
                </a:lnTo>
                <a:lnTo>
                  <a:pt x="675" y="652"/>
                </a:lnTo>
                <a:lnTo>
                  <a:pt x="683" y="647"/>
                </a:lnTo>
                <a:lnTo>
                  <a:pt x="690" y="641"/>
                </a:lnTo>
                <a:lnTo>
                  <a:pt x="706" y="632"/>
                </a:lnTo>
                <a:lnTo>
                  <a:pt x="714" y="627"/>
                </a:lnTo>
                <a:lnTo>
                  <a:pt x="722" y="623"/>
                </a:lnTo>
                <a:lnTo>
                  <a:pt x="740" y="617"/>
                </a:lnTo>
                <a:lnTo>
                  <a:pt x="749" y="615"/>
                </a:lnTo>
                <a:lnTo>
                  <a:pt x="758" y="612"/>
                </a:lnTo>
                <a:lnTo>
                  <a:pt x="768" y="611"/>
                </a:lnTo>
                <a:lnTo>
                  <a:pt x="778" y="610"/>
                </a:lnTo>
                <a:lnTo>
                  <a:pt x="798" y="609"/>
                </a:lnTo>
                <a:close/>
                <a:moveTo>
                  <a:pt x="1169" y="1136"/>
                </a:moveTo>
                <a:lnTo>
                  <a:pt x="1486" y="1136"/>
                </a:lnTo>
                <a:lnTo>
                  <a:pt x="1486" y="1282"/>
                </a:lnTo>
                <a:lnTo>
                  <a:pt x="1491" y="1282"/>
                </a:lnTo>
                <a:lnTo>
                  <a:pt x="1499" y="1266"/>
                </a:lnTo>
                <a:lnTo>
                  <a:pt x="1509" y="1249"/>
                </a:lnTo>
                <a:lnTo>
                  <a:pt x="1515" y="1242"/>
                </a:lnTo>
                <a:lnTo>
                  <a:pt x="1521" y="1235"/>
                </a:lnTo>
                <a:lnTo>
                  <a:pt x="1535" y="1220"/>
                </a:lnTo>
                <a:lnTo>
                  <a:pt x="1550" y="1205"/>
                </a:lnTo>
                <a:lnTo>
                  <a:pt x="1566" y="1190"/>
                </a:lnTo>
                <a:lnTo>
                  <a:pt x="1583" y="1176"/>
                </a:lnTo>
                <a:lnTo>
                  <a:pt x="1602" y="1164"/>
                </a:lnTo>
                <a:lnTo>
                  <a:pt x="1623" y="1153"/>
                </a:lnTo>
                <a:lnTo>
                  <a:pt x="1644" y="1142"/>
                </a:lnTo>
                <a:lnTo>
                  <a:pt x="1656" y="1137"/>
                </a:lnTo>
                <a:lnTo>
                  <a:pt x="1667" y="1133"/>
                </a:lnTo>
                <a:lnTo>
                  <a:pt x="1692" y="1125"/>
                </a:lnTo>
                <a:lnTo>
                  <a:pt x="1705" y="1122"/>
                </a:lnTo>
                <a:lnTo>
                  <a:pt x="1718" y="1118"/>
                </a:lnTo>
                <a:lnTo>
                  <a:pt x="1731" y="1116"/>
                </a:lnTo>
                <a:lnTo>
                  <a:pt x="1744" y="1113"/>
                </a:lnTo>
                <a:lnTo>
                  <a:pt x="1759" y="1112"/>
                </a:lnTo>
                <a:lnTo>
                  <a:pt x="1773" y="1111"/>
                </a:lnTo>
                <a:lnTo>
                  <a:pt x="1802" y="1110"/>
                </a:lnTo>
                <a:lnTo>
                  <a:pt x="1833" y="1111"/>
                </a:lnTo>
                <a:lnTo>
                  <a:pt x="1848" y="1111"/>
                </a:lnTo>
                <a:lnTo>
                  <a:pt x="1862" y="1112"/>
                </a:lnTo>
                <a:lnTo>
                  <a:pt x="1889" y="1116"/>
                </a:lnTo>
                <a:lnTo>
                  <a:pt x="1915" y="1120"/>
                </a:lnTo>
                <a:lnTo>
                  <a:pt x="1927" y="1122"/>
                </a:lnTo>
                <a:lnTo>
                  <a:pt x="1940" y="1126"/>
                </a:lnTo>
                <a:lnTo>
                  <a:pt x="1963" y="1132"/>
                </a:lnTo>
                <a:lnTo>
                  <a:pt x="1984" y="1139"/>
                </a:lnTo>
                <a:lnTo>
                  <a:pt x="2005" y="1149"/>
                </a:lnTo>
                <a:lnTo>
                  <a:pt x="2024" y="1159"/>
                </a:lnTo>
                <a:lnTo>
                  <a:pt x="2042" y="1169"/>
                </a:lnTo>
                <a:lnTo>
                  <a:pt x="2051" y="1175"/>
                </a:lnTo>
                <a:lnTo>
                  <a:pt x="2058" y="1181"/>
                </a:lnTo>
                <a:lnTo>
                  <a:pt x="2067" y="1188"/>
                </a:lnTo>
                <a:lnTo>
                  <a:pt x="2075" y="1195"/>
                </a:lnTo>
                <a:lnTo>
                  <a:pt x="2082" y="1201"/>
                </a:lnTo>
                <a:lnTo>
                  <a:pt x="2088" y="1209"/>
                </a:lnTo>
                <a:lnTo>
                  <a:pt x="2096" y="1216"/>
                </a:lnTo>
                <a:lnTo>
                  <a:pt x="2102" y="1223"/>
                </a:lnTo>
                <a:lnTo>
                  <a:pt x="2108" y="1231"/>
                </a:lnTo>
                <a:lnTo>
                  <a:pt x="2114" y="1240"/>
                </a:lnTo>
                <a:lnTo>
                  <a:pt x="2120" y="1247"/>
                </a:lnTo>
                <a:lnTo>
                  <a:pt x="2125" y="1256"/>
                </a:lnTo>
                <a:lnTo>
                  <a:pt x="2130" y="1264"/>
                </a:lnTo>
                <a:lnTo>
                  <a:pt x="2135" y="1273"/>
                </a:lnTo>
                <a:lnTo>
                  <a:pt x="2140" y="1282"/>
                </a:lnTo>
                <a:lnTo>
                  <a:pt x="2145" y="1292"/>
                </a:lnTo>
                <a:lnTo>
                  <a:pt x="2154" y="1310"/>
                </a:lnTo>
                <a:lnTo>
                  <a:pt x="2157" y="1320"/>
                </a:lnTo>
                <a:lnTo>
                  <a:pt x="2161" y="1330"/>
                </a:lnTo>
                <a:lnTo>
                  <a:pt x="2167" y="1351"/>
                </a:lnTo>
                <a:lnTo>
                  <a:pt x="2173" y="1372"/>
                </a:lnTo>
                <a:lnTo>
                  <a:pt x="2178" y="1393"/>
                </a:lnTo>
                <a:lnTo>
                  <a:pt x="2183" y="1417"/>
                </a:lnTo>
                <a:lnTo>
                  <a:pt x="2185" y="1428"/>
                </a:lnTo>
                <a:lnTo>
                  <a:pt x="2187" y="1439"/>
                </a:lnTo>
                <a:lnTo>
                  <a:pt x="2190" y="1462"/>
                </a:lnTo>
                <a:lnTo>
                  <a:pt x="2193" y="1487"/>
                </a:lnTo>
                <a:lnTo>
                  <a:pt x="2195" y="1512"/>
                </a:lnTo>
                <a:lnTo>
                  <a:pt x="2196" y="1538"/>
                </a:lnTo>
                <a:lnTo>
                  <a:pt x="2197" y="1563"/>
                </a:lnTo>
                <a:lnTo>
                  <a:pt x="2198" y="1588"/>
                </a:lnTo>
                <a:lnTo>
                  <a:pt x="2198" y="1616"/>
                </a:lnTo>
                <a:lnTo>
                  <a:pt x="2198" y="2198"/>
                </a:lnTo>
                <a:lnTo>
                  <a:pt x="1868" y="2198"/>
                </a:lnTo>
                <a:lnTo>
                  <a:pt x="1868" y="1681"/>
                </a:lnTo>
                <a:lnTo>
                  <a:pt x="1868" y="1634"/>
                </a:lnTo>
                <a:lnTo>
                  <a:pt x="1867" y="1610"/>
                </a:lnTo>
                <a:lnTo>
                  <a:pt x="1865" y="1586"/>
                </a:lnTo>
                <a:lnTo>
                  <a:pt x="1864" y="1574"/>
                </a:lnTo>
                <a:lnTo>
                  <a:pt x="1863" y="1561"/>
                </a:lnTo>
                <a:lnTo>
                  <a:pt x="1858" y="1539"/>
                </a:lnTo>
                <a:lnTo>
                  <a:pt x="1856" y="1527"/>
                </a:lnTo>
                <a:lnTo>
                  <a:pt x="1853" y="1515"/>
                </a:lnTo>
                <a:lnTo>
                  <a:pt x="1849" y="1506"/>
                </a:lnTo>
                <a:lnTo>
                  <a:pt x="1846" y="1494"/>
                </a:lnTo>
                <a:lnTo>
                  <a:pt x="1842" y="1485"/>
                </a:lnTo>
                <a:lnTo>
                  <a:pt x="1837" y="1475"/>
                </a:lnTo>
                <a:lnTo>
                  <a:pt x="1831" y="1466"/>
                </a:lnTo>
                <a:lnTo>
                  <a:pt x="1826" y="1457"/>
                </a:lnTo>
                <a:lnTo>
                  <a:pt x="1818" y="1449"/>
                </a:lnTo>
                <a:lnTo>
                  <a:pt x="1811" y="1441"/>
                </a:lnTo>
                <a:lnTo>
                  <a:pt x="1804" y="1434"/>
                </a:lnTo>
                <a:lnTo>
                  <a:pt x="1800" y="1430"/>
                </a:lnTo>
                <a:lnTo>
                  <a:pt x="1795" y="1426"/>
                </a:lnTo>
                <a:lnTo>
                  <a:pt x="1785" y="1421"/>
                </a:lnTo>
                <a:lnTo>
                  <a:pt x="1775" y="1415"/>
                </a:lnTo>
                <a:lnTo>
                  <a:pt x="1764" y="1412"/>
                </a:lnTo>
                <a:lnTo>
                  <a:pt x="1759" y="1409"/>
                </a:lnTo>
                <a:lnTo>
                  <a:pt x="1753" y="1407"/>
                </a:lnTo>
                <a:lnTo>
                  <a:pt x="1740" y="1404"/>
                </a:lnTo>
                <a:lnTo>
                  <a:pt x="1727" y="1402"/>
                </a:lnTo>
                <a:lnTo>
                  <a:pt x="1712" y="1400"/>
                </a:lnTo>
                <a:lnTo>
                  <a:pt x="1697" y="1400"/>
                </a:lnTo>
                <a:lnTo>
                  <a:pt x="1681" y="1400"/>
                </a:lnTo>
                <a:lnTo>
                  <a:pt x="1666" y="1402"/>
                </a:lnTo>
                <a:lnTo>
                  <a:pt x="1653" y="1404"/>
                </a:lnTo>
                <a:lnTo>
                  <a:pt x="1639" y="1407"/>
                </a:lnTo>
                <a:lnTo>
                  <a:pt x="1627" y="1409"/>
                </a:lnTo>
                <a:lnTo>
                  <a:pt x="1614" y="1414"/>
                </a:lnTo>
                <a:lnTo>
                  <a:pt x="1603" y="1418"/>
                </a:lnTo>
                <a:lnTo>
                  <a:pt x="1593" y="1423"/>
                </a:lnTo>
                <a:lnTo>
                  <a:pt x="1583" y="1429"/>
                </a:lnTo>
                <a:lnTo>
                  <a:pt x="1580" y="1433"/>
                </a:lnTo>
                <a:lnTo>
                  <a:pt x="1575" y="1435"/>
                </a:lnTo>
                <a:lnTo>
                  <a:pt x="1566" y="1442"/>
                </a:lnTo>
                <a:lnTo>
                  <a:pt x="1559" y="1450"/>
                </a:lnTo>
                <a:lnTo>
                  <a:pt x="1551" y="1457"/>
                </a:lnTo>
                <a:lnTo>
                  <a:pt x="1545" y="1466"/>
                </a:lnTo>
                <a:lnTo>
                  <a:pt x="1539" y="1475"/>
                </a:lnTo>
                <a:lnTo>
                  <a:pt x="1534" y="1485"/>
                </a:lnTo>
                <a:lnTo>
                  <a:pt x="1529" y="1494"/>
                </a:lnTo>
                <a:lnTo>
                  <a:pt x="1524" y="1504"/>
                </a:lnTo>
                <a:lnTo>
                  <a:pt x="1520" y="1515"/>
                </a:lnTo>
                <a:lnTo>
                  <a:pt x="1517" y="1525"/>
                </a:lnTo>
                <a:lnTo>
                  <a:pt x="1513" y="1537"/>
                </a:lnTo>
                <a:lnTo>
                  <a:pt x="1510" y="1548"/>
                </a:lnTo>
                <a:lnTo>
                  <a:pt x="1508" y="1560"/>
                </a:lnTo>
                <a:lnTo>
                  <a:pt x="1505" y="1572"/>
                </a:lnTo>
                <a:lnTo>
                  <a:pt x="1504" y="1584"/>
                </a:lnTo>
                <a:lnTo>
                  <a:pt x="1503" y="1596"/>
                </a:lnTo>
                <a:lnTo>
                  <a:pt x="1500" y="1622"/>
                </a:lnTo>
                <a:lnTo>
                  <a:pt x="1499" y="1647"/>
                </a:lnTo>
                <a:lnTo>
                  <a:pt x="1499" y="1673"/>
                </a:lnTo>
                <a:lnTo>
                  <a:pt x="1499" y="2198"/>
                </a:lnTo>
                <a:lnTo>
                  <a:pt x="1169" y="2198"/>
                </a:lnTo>
                <a:lnTo>
                  <a:pt x="1169" y="1666"/>
                </a:lnTo>
                <a:lnTo>
                  <a:pt x="1169" y="1136"/>
                </a:lnTo>
                <a:close/>
                <a:moveTo>
                  <a:pt x="0" y="0"/>
                </a:moveTo>
                <a:lnTo>
                  <a:pt x="700" y="0"/>
                </a:lnTo>
                <a:lnTo>
                  <a:pt x="1401" y="0"/>
                </a:lnTo>
                <a:lnTo>
                  <a:pt x="2103" y="0"/>
                </a:lnTo>
                <a:lnTo>
                  <a:pt x="2804" y="0"/>
                </a:lnTo>
                <a:lnTo>
                  <a:pt x="2804" y="701"/>
                </a:lnTo>
                <a:lnTo>
                  <a:pt x="2804" y="1403"/>
                </a:lnTo>
                <a:lnTo>
                  <a:pt x="2804" y="2104"/>
                </a:lnTo>
                <a:lnTo>
                  <a:pt x="2804" y="2806"/>
                </a:lnTo>
                <a:lnTo>
                  <a:pt x="2103" y="2806"/>
                </a:lnTo>
                <a:lnTo>
                  <a:pt x="1401" y="2806"/>
                </a:lnTo>
                <a:lnTo>
                  <a:pt x="700" y="2806"/>
                </a:lnTo>
                <a:lnTo>
                  <a:pt x="0" y="2806"/>
                </a:lnTo>
                <a:lnTo>
                  <a:pt x="0" y="2104"/>
                </a:lnTo>
                <a:lnTo>
                  <a:pt x="0" y="1403"/>
                </a:lnTo>
                <a:lnTo>
                  <a:pt x="0" y="701"/>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Freeform 19">
            <a:hlinkClick r:id="rId5" tooltip="YouTube"/>
            <a:extLst>
              <a:ext uri="{C183D7F6-B498-43B3-948B-1728B52AA6E4}">
                <adec:decorative xmlns:adec="http://schemas.microsoft.com/office/drawing/2017/decorative" val="1"/>
              </a:ext>
            </a:extLst>
          </p:cNvPr>
          <p:cNvSpPr>
            <a:spLocks noChangeAspect="1" noEditPoints="1"/>
          </p:cNvSpPr>
          <p:nvPr userDrawn="1"/>
        </p:nvSpPr>
        <p:spPr bwMode="auto">
          <a:xfrm>
            <a:off x="6672064" y="5013176"/>
            <a:ext cx="287622" cy="288000"/>
          </a:xfrm>
          <a:custGeom>
            <a:avLst/>
            <a:gdLst>
              <a:gd name="T0" fmla="*/ 1892 w 2281"/>
              <a:gd name="T1" fmla="*/ 717 h 2282"/>
              <a:gd name="T2" fmla="*/ 1867 w 2281"/>
              <a:gd name="T3" fmla="*/ 679 h 2282"/>
              <a:gd name="T4" fmla="*/ 1834 w 2281"/>
              <a:gd name="T5" fmla="*/ 647 h 2282"/>
              <a:gd name="T6" fmla="*/ 1789 w 2281"/>
              <a:gd name="T7" fmla="*/ 621 h 2282"/>
              <a:gd name="T8" fmla="*/ 1751 w 2281"/>
              <a:gd name="T9" fmla="*/ 609 h 2282"/>
              <a:gd name="T10" fmla="*/ 1638 w 2281"/>
              <a:gd name="T11" fmla="*/ 595 h 2282"/>
              <a:gd name="T12" fmla="*/ 1459 w 2281"/>
              <a:gd name="T13" fmla="*/ 585 h 2282"/>
              <a:gd name="T14" fmla="*/ 1141 w 2281"/>
              <a:gd name="T15" fmla="*/ 579 h 2282"/>
              <a:gd name="T16" fmla="*/ 875 w 2281"/>
              <a:gd name="T17" fmla="*/ 583 h 2282"/>
              <a:gd name="T18" fmla="*/ 667 w 2281"/>
              <a:gd name="T19" fmla="*/ 593 h 2282"/>
              <a:gd name="T20" fmla="*/ 561 w 2281"/>
              <a:gd name="T21" fmla="*/ 604 h 2282"/>
              <a:gd name="T22" fmla="*/ 504 w 2281"/>
              <a:gd name="T23" fmla="*/ 616 h 2282"/>
              <a:gd name="T24" fmla="*/ 458 w 2281"/>
              <a:gd name="T25" fmla="*/ 640 h 2282"/>
              <a:gd name="T26" fmla="*/ 418 w 2281"/>
              <a:gd name="T27" fmla="*/ 674 h 2282"/>
              <a:gd name="T28" fmla="*/ 395 w 2281"/>
              <a:gd name="T29" fmla="*/ 705 h 2282"/>
              <a:gd name="T30" fmla="*/ 375 w 2281"/>
              <a:gd name="T31" fmla="*/ 755 h 2282"/>
              <a:gd name="T32" fmla="*/ 360 w 2281"/>
              <a:gd name="T33" fmla="*/ 836 h 2282"/>
              <a:gd name="T34" fmla="*/ 350 w 2281"/>
              <a:gd name="T35" fmla="*/ 932 h 2282"/>
              <a:gd name="T36" fmla="*/ 343 w 2281"/>
              <a:gd name="T37" fmla="*/ 1099 h 2282"/>
              <a:gd name="T38" fmla="*/ 345 w 2281"/>
              <a:gd name="T39" fmla="*/ 1258 h 2282"/>
              <a:gd name="T40" fmla="*/ 353 w 2281"/>
              <a:gd name="T41" fmla="*/ 1382 h 2282"/>
              <a:gd name="T42" fmla="*/ 365 w 2281"/>
              <a:gd name="T43" fmla="*/ 1476 h 2282"/>
              <a:gd name="T44" fmla="*/ 379 w 2281"/>
              <a:gd name="T45" fmla="*/ 1541 h 2282"/>
              <a:gd name="T46" fmla="*/ 402 w 2281"/>
              <a:gd name="T47" fmla="*/ 1588 h 2282"/>
              <a:gd name="T48" fmla="*/ 427 w 2281"/>
              <a:gd name="T49" fmla="*/ 1618 h 2282"/>
              <a:gd name="T50" fmla="*/ 469 w 2281"/>
              <a:gd name="T51" fmla="*/ 1650 h 2282"/>
              <a:gd name="T52" fmla="*/ 510 w 2281"/>
              <a:gd name="T53" fmla="*/ 1668 h 2282"/>
              <a:gd name="T54" fmla="*/ 579 w 2281"/>
              <a:gd name="T55" fmla="*/ 1681 h 2282"/>
              <a:gd name="T56" fmla="*/ 716 w 2281"/>
              <a:gd name="T57" fmla="*/ 1693 h 2282"/>
              <a:gd name="T58" fmla="*/ 976 w 2281"/>
              <a:gd name="T59" fmla="*/ 1702 h 2282"/>
              <a:gd name="T60" fmla="*/ 1305 w 2281"/>
              <a:gd name="T61" fmla="*/ 1702 h 2282"/>
              <a:gd name="T62" fmla="*/ 1513 w 2281"/>
              <a:gd name="T63" fmla="*/ 1695 h 2282"/>
              <a:gd name="T64" fmla="*/ 1682 w 2281"/>
              <a:gd name="T65" fmla="*/ 1683 h 2282"/>
              <a:gd name="T66" fmla="*/ 1751 w 2281"/>
              <a:gd name="T67" fmla="*/ 1673 h 2282"/>
              <a:gd name="T68" fmla="*/ 1801 w 2281"/>
              <a:gd name="T69" fmla="*/ 1656 h 2282"/>
              <a:gd name="T70" fmla="*/ 1845 w 2281"/>
              <a:gd name="T71" fmla="*/ 1627 h 2282"/>
              <a:gd name="T72" fmla="*/ 1879 w 2281"/>
              <a:gd name="T73" fmla="*/ 1588 h 2282"/>
              <a:gd name="T74" fmla="*/ 1897 w 2281"/>
              <a:gd name="T75" fmla="*/ 1554 h 2282"/>
              <a:gd name="T76" fmla="*/ 1911 w 2281"/>
              <a:gd name="T77" fmla="*/ 1503 h 2282"/>
              <a:gd name="T78" fmla="*/ 1925 w 2281"/>
              <a:gd name="T79" fmla="*/ 1415 h 2282"/>
              <a:gd name="T80" fmla="*/ 1935 w 2281"/>
              <a:gd name="T81" fmla="*/ 1288 h 2282"/>
              <a:gd name="T82" fmla="*/ 1938 w 2281"/>
              <a:gd name="T83" fmla="*/ 1099 h 2282"/>
              <a:gd name="T84" fmla="*/ 1933 w 2281"/>
              <a:gd name="T85" fmla="*/ 964 h 2282"/>
              <a:gd name="T86" fmla="*/ 1921 w 2281"/>
              <a:gd name="T87" fmla="*/ 836 h 2282"/>
              <a:gd name="T88" fmla="*/ 1909 w 2281"/>
              <a:gd name="T89" fmla="*/ 767 h 2282"/>
              <a:gd name="T90" fmla="*/ 978 w 2281"/>
              <a:gd name="T91" fmla="*/ 904 h 2282"/>
              <a:gd name="T92" fmla="*/ 1141 w 2281"/>
              <a:gd name="T93" fmla="*/ 0 h 2282"/>
              <a:gd name="T94" fmla="*/ 2281 w 2281"/>
              <a:gd name="T95" fmla="*/ 1141 h 2282"/>
              <a:gd name="T96" fmla="*/ 1141 w 2281"/>
              <a:gd name="T97" fmla="*/ 2282 h 2282"/>
              <a:gd name="T98" fmla="*/ 0 w 2281"/>
              <a:gd name="T99" fmla="*/ 1141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1" h="2282">
                <a:moveTo>
                  <a:pt x="1906" y="755"/>
                </a:moveTo>
                <a:lnTo>
                  <a:pt x="1902" y="742"/>
                </a:lnTo>
                <a:lnTo>
                  <a:pt x="1897" y="729"/>
                </a:lnTo>
                <a:lnTo>
                  <a:pt x="1892" y="717"/>
                </a:lnTo>
                <a:lnTo>
                  <a:pt x="1885" y="705"/>
                </a:lnTo>
                <a:lnTo>
                  <a:pt x="1879" y="694"/>
                </a:lnTo>
                <a:lnTo>
                  <a:pt x="1871" y="684"/>
                </a:lnTo>
                <a:lnTo>
                  <a:pt x="1867" y="679"/>
                </a:lnTo>
                <a:lnTo>
                  <a:pt x="1863" y="674"/>
                </a:lnTo>
                <a:lnTo>
                  <a:pt x="1854" y="664"/>
                </a:lnTo>
                <a:lnTo>
                  <a:pt x="1845" y="655"/>
                </a:lnTo>
                <a:lnTo>
                  <a:pt x="1834" y="647"/>
                </a:lnTo>
                <a:lnTo>
                  <a:pt x="1823" y="640"/>
                </a:lnTo>
                <a:lnTo>
                  <a:pt x="1812" y="633"/>
                </a:lnTo>
                <a:lnTo>
                  <a:pt x="1801" y="626"/>
                </a:lnTo>
                <a:lnTo>
                  <a:pt x="1789" y="621"/>
                </a:lnTo>
                <a:lnTo>
                  <a:pt x="1777" y="616"/>
                </a:lnTo>
                <a:lnTo>
                  <a:pt x="1771" y="614"/>
                </a:lnTo>
                <a:lnTo>
                  <a:pt x="1764" y="612"/>
                </a:lnTo>
                <a:lnTo>
                  <a:pt x="1751" y="609"/>
                </a:lnTo>
                <a:lnTo>
                  <a:pt x="1737" y="607"/>
                </a:lnTo>
                <a:lnTo>
                  <a:pt x="1702" y="601"/>
                </a:lnTo>
                <a:lnTo>
                  <a:pt x="1660" y="597"/>
                </a:lnTo>
                <a:lnTo>
                  <a:pt x="1638" y="595"/>
                </a:lnTo>
                <a:lnTo>
                  <a:pt x="1614" y="593"/>
                </a:lnTo>
                <a:lnTo>
                  <a:pt x="1564" y="590"/>
                </a:lnTo>
                <a:lnTo>
                  <a:pt x="1513" y="587"/>
                </a:lnTo>
                <a:lnTo>
                  <a:pt x="1459" y="585"/>
                </a:lnTo>
                <a:lnTo>
                  <a:pt x="1406" y="583"/>
                </a:lnTo>
                <a:lnTo>
                  <a:pt x="1305" y="581"/>
                </a:lnTo>
                <a:lnTo>
                  <a:pt x="1220" y="580"/>
                </a:lnTo>
                <a:lnTo>
                  <a:pt x="1141" y="579"/>
                </a:lnTo>
                <a:lnTo>
                  <a:pt x="1060" y="580"/>
                </a:lnTo>
                <a:lnTo>
                  <a:pt x="976" y="581"/>
                </a:lnTo>
                <a:lnTo>
                  <a:pt x="927" y="582"/>
                </a:lnTo>
                <a:lnTo>
                  <a:pt x="875" y="583"/>
                </a:lnTo>
                <a:lnTo>
                  <a:pt x="822" y="585"/>
                </a:lnTo>
                <a:lnTo>
                  <a:pt x="768" y="587"/>
                </a:lnTo>
                <a:lnTo>
                  <a:pt x="716" y="590"/>
                </a:lnTo>
                <a:lnTo>
                  <a:pt x="667" y="593"/>
                </a:lnTo>
                <a:lnTo>
                  <a:pt x="621" y="597"/>
                </a:lnTo>
                <a:lnTo>
                  <a:pt x="599" y="599"/>
                </a:lnTo>
                <a:lnTo>
                  <a:pt x="579" y="601"/>
                </a:lnTo>
                <a:lnTo>
                  <a:pt x="561" y="604"/>
                </a:lnTo>
                <a:lnTo>
                  <a:pt x="544" y="607"/>
                </a:lnTo>
                <a:lnTo>
                  <a:pt x="529" y="609"/>
                </a:lnTo>
                <a:lnTo>
                  <a:pt x="517" y="612"/>
                </a:lnTo>
                <a:lnTo>
                  <a:pt x="504" y="616"/>
                </a:lnTo>
                <a:lnTo>
                  <a:pt x="492" y="621"/>
                </a:lnTo>
                <a:lnTo>
                  <a:pt x="480" y="626"/>
                </a:lnTo>
                <a:lnTo>
                  <a:pt x="469" y="633"/>
                </a:lnTo>
                <a:lnTo>
                  <a:pt x="458" y="640"/>
                </a:lnTo>
                <a:lnTo>
                  <a:pt x="447" y="647"/>
                </a:lnTo>
                <a:lnTo>
                  <a:pt x="436" y="655"/>
                </a:lnTo>
                <a:lnTo>
                  <a:pt x="427" y="664"/>
                </a:lnTo>
                <a:lnTo>
                  <a:pt x="418" y="674"/>
                </a:lnTo>
                <a:lnTo>
                  <a:pt x="410" y="684"/>
                </a:lnTo>
                <a:lnTo>
                  <a:pt x="402" y="694"/>
                </a:lnTo>
                <a:lnTo>
                  <a:pt x="399" y="700"/>
                </a:lnTo>
                <a:lnTo>
                  <a:pt x="395" y="705"/>
                </a:lnTo>
                <a:lnTo>
                  <a:pt x="389" y="717"/>
                </a:lnTo>
                <a:lnTo>
                  <a:pt x="384" y="729"/>
                </a:lnTo>
                <a:lnTo>
                  <a:pt x="379" y="742"/>
                </a:lnTo>
                <a:lnTo>
                  <a:pt x="375" y="755"/>
                </a:lnTo>
                <a:lnTo>
                  <a:pt x="372" y="767"/>
                </a:lnTo>
                <a:lnTo>
                  <a:pt x="370" y="780"/>
                </a:lnTo>
                <a:lnTo>
                  <a:pt x="365" y="807"/>
                </a:lnTo>
                <a:lnTo>
                  <a:pt x="360" y="836"/>
                </a:lnTo>
                <a:lnTo>
                  <a:pt x="358" y="852"/>
                </a:lnTo>
                <a:lnTo>
                  <a:pt x="356" y="867"/>
                </a:lnTo>
                <a:lnTo>
                  <a:pt x="353" y="900"/>
                </a:lnTo>
                <a:lnTo>
                  <a:pt x="350" y="932"/>
                </a:lnTo>
                <a:lnTo>
                  <a:pt x="348" y="964"/>
                </a:lnTo>
                <a:lnTo>
                  <a:pt x="346" y="995"/>
                </a:lnTo>
                <a:lnTo>
                  <a:pt x="344" y="1051"/>
                </a:lnTo>
                <a:lnTo>
                  <a:pt x="343" y="1099"/>
                </a:lnTo>
                <a:lnTo>
                  <a:pt x="342" y="1141"/>
                </a:lnTo>
                <a:lnTo>
                  <a:pt x="343" y="1184"/>
                </a:lnTo>
                <a:lnTo>
                  <a:pt x="344" y="1231"/>
                </a:lnTo>
                <a:lnTo>
                  <a:pt x="345" y="1258"/>
                </a:lnTo>
                <a:lnTo>
                  <a:pt x="346" y="1288"/>
                </a:lnTo>
                <a:lnTo>
                  <a:pt x="348" y="1319"/>
                </a:lnTo>
                <a:lnTo>
                  <a:pt x="350" y="1350"/>
                </a:lnTo>
                <a:lnTo>
                  <a:pt x="353" y="1382"/>
                </a:lnTo>
                <a:lnTo>
                  <a:pt x="356" y="1415"/>
                </a:lnTo>
                <a:lnTo>
                  <a:pt x="360" y="1446"/>
                </a:lnTo>
                <a:lnTo>
                  <a:pt x="362" y="1461"/>
                </a:lnTo>
                <a:lnTo>
                  <a:pt x="365" y="1476"/>
                </a:lnTo>
                <a:lnTo>
                  <a:pt x="370" y="1503"/>
                </a:lnTo>
                <a:lnTo>
                  <a:pt x="372" y="1516"/>
                </a:lnTo>
                <a:lnTo>
                  <a:pt x="375" y="1528"/>
                </a:lnTo>
                <a:lnTo>
                  <a:pt x="379" y="1541"/>
                </a:lnTo>
                <a:lnTo>
                  <a:pt x="384" y="1554"/>
                </a:lnTo>
                <a:lnTo>
                  <a:pt x="389" y="1566"/>
                </a:lnTo>
                <a:lnTo>
                  <a:pt x="395" y="1577"/>
                </a:lnTo>
                <a:lnTo>
                  <a:pt x="402" y="1588"/>
                </a:lnTo>
                <a:lnTo>
                  <a:pt x="410" y="1599"/>
                </a:lnTo>
                <a:lnTo>
                  <a:pt x="414" y="1604"/>
                </a:lnTo>
                <a:lnTo>
                  <a:pt x="418" y="1609"/>
                </a:lnTo>
                <a:lnTo>
                  <a:pt x="427" y="1618"/>
                </a:lnTo>
                <a:lnTo>
                  <a:pt x="436" y="1627"/>
                </a:lnTo>
                <a:lnTo>
                  <a:pt x="447" y="1635"/>
                </a:lnTo>
                <a:lnTo>
                  <a:pt x="458" y="1643"/>
                </a:lnTo>
                <a:lnTo>
                  <a:pt x="469" y="1650"/>
                </a:lnTo>
                <a:lnTo>
                  <a:pt x="480" y="1656"/>
                </a:lnTo>
                <a:lnTo>
                  <a:pt x="492" y="1662"/>
                </a:lnTo>
                <a:lnTo>
                  <a:pt x="504" y="1666"/>
                </a:lnTo>
                <a:lnTo>
                  <a:pt x="510" y="1668"/>
                </a:lnTo>
                <a:lnTo>
                  <a:pt x="517" y="1670"/>
                </a:lnTo>
                <a:lnTo>
                  <a:pt x="529" y="1673"/>
                </a:lnTo>
                <a:lnTo>
                  <a:pt x="544" y="1676"/>
                </a:lnTo>
                <a:lnTo>
                  <a:pt x="579" y="1681"/>
                </a:lnTo>
                <a:lnTo>
                  <a:pt x="621" y="1686"/>
                </a:lnTo>
                <a:lnTo>
                  <a:pt x="643" y="1688"/>
                </a:lnTo>
                <a:lnTo>
                  <a:pt x="667" y="1689"/>
                </a:lnTo>
                <a:lnTo>
                  <a:pt x="716" y="1693"/>
                </a:lnTo>
                <a:lnTo>
                  <a:pt x="768" y="1695"/>
                </a:lnTo>
                <a:lnTo>
                  <a:pt x="822" y="1698"/>
                </a:lnTo>
                <a:lnTo>
                  <a:pt x="875" y="1699"/>
                </a:lnTo>
                <a:lnTo>
                  <a:pt x="976" y="1702"/>
                </a:lnTo>
                <a:lnTo>
                  <a:pt x="1060" y="1703"/>
                </a:lnTo>
                <a:lnTo>
                  <a:pt x="1141" y="1703"/>
                </a:lnTo>
                <a:lnTo>
                  <a:pt x="1220" y="1703"/>
                </a:lnTo>
                <a:lnTo>
                  <a:pt x="1305" y="1702"/>
                </a:lnTo>
                <a:lnTo>
                  <a:pt x="1354" y="1701"/>
                </a:lnTo>
                <a:lnTo>
                  <a:pt x="1406" y="1699"/>
                </a:lnTo>
                <a:lnTo>
                  <a:pt x="1459" y="1698"/>
                </a:lnTo>
                <a:lnTo>
                  <a:pt x="1513" y="1695"/>
                </a:lnTo>
                <a:lnTo>
                  <a:pt x="1564" y="1693"/>
                </a:lnTo>
                <a:lnTo>
                  <a:pt x="1614" y="1689"/>
                </a:lnTo>
                <a:lnTo>
                  <a:pt x="1660" y="1686"/>
                </a:lnTo>
                <a:lnTo>
                  <a:pt x="1682" y="1683"/>
                </a:lnTo>
                <a:lnTo>
                  <a:pt x="1702" y="1681"/>
                </a:lnTo>
                <a:lnTo>
                  <a:pt x="1720" y="1679"/>
                </a:lnTo>
                <a:lnTo>
                  <a:pt x="1737" y="1676"/>
                </a:lnTo>
                <a:lnTo>
                  <a:pt x="1751" y="1673"/>
                </a:lnTo>
                <a:lnTo>
                  <a:pt x="1764" y="1670"/>
                </a:lnTo>
                <a:lnTo>
                  <a:pt x="1777" y="1666"/>
                </a:lnTo>
                <a:lnTo>
                  <a:pt x="1789" y="1662"/>
                </a:lnTo>
                <a:lnTo>
                  <a:pt x="1801" y="1656"/>
                </a:lnTo>
                <a:lnTo>
                  <a:pt x="1812" y="1650"/>
                </a:lnTo>
                <a:lnTo>
                  <a:pt x="1823" y="1643"/>
                </a:lnTo>
                <a:lnTo>
                  <a:pt x="1834" y="1635"/>
                </a:lnTo>
                <a:lnTo>
                  <a:pt x="1845" y="1627"/>
                </a:lnTo>
                <a:lnTo>
                  <a:pt x="1854" y="1618"/>
                </a:lnTo>
                <a:lnTo>
                  <a:pt x="1863" y="1609"/>
                </a:lnTo>
                <a:lnTo>
                  <a:pt x="1871" y="1599"/>
                </a:lnTo>
                <a:lnTo>
                  <a:pt x="1879" y="1588"/>
                </a:lnTo>
                <a:lnTo>
                  <a:pt x="1882" y="1583"/>
                </a:lnTo>
                <a:lnTo>
                  <a:pt x="1885" y="1577"/>
                </a:lnTo>
                <a:lnTo>
                  <a:pt x="1892" y="1566"/>
                </a:lnTo>
                <a:lnTo>
                  <a:pt x="1897" y="1554"/>
                </a:lnTo>
                <a:lnTo>
                  <a:pt x="1902" y="1541"/>
                </a:lnTo>
                <a:lnTo>
                  <a:pt x="1906" y="1528"/>
                </a:lnTo>
                <a:lnTo>
                  <a:pt x="1909" y="1516"/>
                </a:lnTo>
                <a:lnTo>
                  <a:pt x="1911" y="1503"/>
                </a:lnTo>
                <a:lnTo>
                  <a:pt x="1916" y="1476"/>
                </a:lnTo>
                <a:lnTo>
                  <a:pt x="1921" y="1446"/>
                </a:lnTo>
                <a:lnTo>
                  <a:pt x="1923" y="1431"/>
                </a:lnTo>
                <a:lnTo>
                  <a:pt x="1925" y="1415"/>
                </a:lnTo>
                <a:lnTo>
                  <a:pt x="1928" y="1382"/>
                </a:lnTo>
                <a:lnTo>
                  <a:pt x="1931" y="1350"/>
                </a:lnTo>
                <a:lnTo>
                  <a:pt x="1933" y="1319"/>
                </a:lnTo>
                <a:lnTo>
                  <a:pt x="1935" y="1288"/>
                </a:lnTo>
                <a:lnTo>
                  <a:pt x="1937" y="1231"/>
                </a:lnTo>
                <a:lnTo>
                  <a:pt x="1938" y="1184"/>
                </a:lnTo>
                <a:lnTo>
                  <a:pt x="1939" y="1141"/>
                </a:lnTo>
                <a:lnTo>
                  <a:pt x="1938" y="1099"/>
                </a:lnTo>
                <a:lnTo>
                  <a:pt x="1937" y="1051"/>
                </a:lnTo>
                <a:lnTo>
                  <a:pt x="1936" y="1024"/>
                </a:lnTo>
                <a:lnTo>
                  <a:pt x="1935" y="995"/>
                </a:lnTo>
                <a:lnTo>
                  <a:pt x="1933" y="964"/>
                </a:lnTo>
                <a:lnTo>
                  <a:pt x="1931" y="932"/>
                </a:lnTo>
                <a:lnTo>
                  <a:pt x="1928" y="900"/>
                </a:lnTo>
                <a:lnTo>
                  <a:pt x="1925" y="867"/>
                </a:lnTo>
                <a:lnTo>
                  <a:pt x="1921" y="836"/>
                </a:lnTo>
                <a:lnTo>
                  <a:pt x="1919" y="822"/>
                </a:lnTo>
                <a:lnTo>
                  <a:pt x="1916" y="807"/>
                </a:lnTo>
                <a:lnTo>
                  <a:pt x="1911" y="780"/>
                </a:lnTo>
                <a:lnTo>
                  <a:pt x="1909" y="767"/>
                </a:lnTo>
                <a:lnTo>
                  <a:pt x="1906" y="755"/>
                </a:lnTo>
                <a:close/>
                <a:moveTo>
                  <a:pt x="978" y="1378"/>
                </a:moveTo>
                <a:lnTo>
                  <a:pt x="1395" y="1141"/>
                </a:lnTo>
                <a:lnTo>
                  <a:pt x="978" y="904"/>
                </a:lnTo>
                <a:lnTo>
                  <a:pt x="978" y="1378"/>
                </a:lnTo>
                <a:close/>
                <a:moveTo>
                  <a:pt x="0" y="0"/>
                </a:moveTo>
                <a:lnTo>
                  <a:pt x="570" y="0"/>
                </a:lnTo>
                <a:lnTo>
                  <a:pt x="1141" y="0"/>
                </a:lnTo>
                <a:lnTo>
                  <a:pt x="1711" y="0"/>
                </a:lnTo>
                <a:lnTo>
                  <a:pt x="2281" y="0"/>
                </a:lnTo>
                <a:lnTo>
                  <a:pt x="2281" y="571"/>
                </a:lnTo>
                <a:lnTo>
                  <a:pt x="2281" y="1141"/>
                </a:lnTo>
                <a:lnTo>
                  <a:pt x="2281" y="1712"/>
                </a:lnTo>
                <a:lnTo>
                  <a:pt x="2281" y="2282"/>
                </a:lnTo>
                <a:lnTo>
                  <a:pt x="1711" y="2282"/>
                </a:lnTo>
                <a:lnTo>
                  <a:pt x="1141" y="2282"/>
                </a:lnTo>
                <a:lnTo>
                  <a:pt x="570" y="2282"/>
                </a:lnTo>
                <a:lnTo>
                  <a:pt x="0" y="2282"/>
                </a:lnTo>
                <a:lnTo>
                  <a:pt x="0" y="1712"/>
                </a:lnTo>
                <a:lnTo>
                  <a:pt x="0" y="1141"/>
                </a:lnTo>
                <a:lnTo>
                  <a:pt x="0" y="571"/>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Freeform 6">
            <a:hlinkClick r:id="rId6" tooltip="Instagram"/>
            <a:extLst>
              <a:ext uri="{C183D7F6-B498-43B3-948B-1728B52AA6E4}">
                <adec:decorative xmlns:adec="http://schemas.microsoft.com/office/drawing/2017/decorative" val="1"/>
              </a:ext>
            </a:extLst>
          </p:cNvPr>
          <p:cNvSpPr>
            <a:spLocks noChangeAspect="1" noEditPoints="1"/>
          </p:cNvSpPr>
          <p:nvPr userDrawn="1"/>
        </p:nvSpPr>
        <p:spPr bwMode="auto">
          <a:xfrm>
            <a:off x="5591849" y="5012630"/>
            <a:ext cx="288127" cy="288000"/>
          </a:xfrm>
          <a:custGeom>
            <a:avLst/>
            <a:gdLst>
              <a:gd name="T0" fmla="*/ 1535 w 2270"/>
              <a:gd name="T1" fmla="*/ 570 h 2269"/>
              <a:gd name="T2" fmla="*/ 1648 w 2270"/>
              <a:gd name="T3" fmla="*/ 640 h 2269"/>
              <a:gd name="T4" fmla="*/ 1711 w 2270"/>
              <a:gd name="T5" fmla="*/ 779 h 2269"/>
              <a:gd name="T6" fmla="*/ 1720 w 2270"/>
              <a:gd name="T7" fmla="*/ 1374 h 2269"/>
              <a:gd name="T8" fmla="*/ 1676 w 2270"/>
              <a:gd name="T9" fmla="*/ 1591 h 2269"/>
              <a:gd name="T10" fmla="*/ 1580 w 2270"/>
              <a:gd name="T11" fmla="*/ 1682 h 2269"/>
              <a:gd name="T12" fmla="*/ 1374 w 2270"/>
              <a:gd name="T13" fmla="*/ 1719 h 2269"/>
              <a:gd name="T14" fmla="*/ 763 w 2270"/>
              <a:gd name="T15" fmla="*/ 1707 h 2269"/>
              <a:gd name="T16" fmla="*/ 641 w 2270"/>
              <a:gd name="T17" fmla="*/ 1648 h 2269"/>
              <a:gd name="T18" fmla="*/ 566 w 2270"/>
              <a:gd name="T19" fmla="*/ 1522 h 2269"/>
              <a:gd name="T20" fmla="*/ 548 w 2270"/>
              <a:gd name="T21" fmla="*/ 979 h 2269"/>
              <a:gd name="T22" fmla="*/ 583 w 2270"/>
              <a:gd name="T23" fmla="*/ 701 h 2269"/>
              <a:gd name="T24" fmla="*/ 669 w 2270"/>
              <a:gd name="T25" fmla="*/ 599 h 2269"/>
              <a:gd name="T26" fmla="*/ 833 w 2270"/>
              <a:gd name="T27" fmla="*/ 553 h 2269"/>
              <a:gd name="T28" fmla="*/ 813 w 2270"/>
              <a:gd name="T29" fmla="*/ 425 h 2269"/>
              <a:gd name="T30" fmla="*/ 617 w 2270"/>
              <a:gd name="T31" fmla="*/ 481 h 2269"/>
              <a:gd name="T32" fmla="*/ 480 w 2270"/>
              <a:gd name="T33" fmla="*/ 616 h 2269"/>
              <a:gd name="T34" fmla="*/ 423 w 2270"/>
              <a:gd name="T35" fmla="*/ 840 h 2269"/>
              <a:gd name="T36" fmla="*/ 431 w 2270"/>
              <a:gd name="T37" fmla="*/ 1506 h 2269"/>
              <a:gd name="T38" fmla="*/ 500 w 2270"/>
              <a:gd name="T39" fmla="*/ 1685 h 2269"/>
              <a:gd name="T40" fmla="*/ 633 w 2270"/>
              <a:gd name="T41" fmla="*/ 1798 h 2269"/>
              <a:gd name="T42" fmla="*/ 891 w 2270"/>
              <a:gd name="T43" fmla="*/ 1848 h 2269"/>
              <a:gd name="T44" fmla="*/ 1528 w 2270"/>
              <a:gd name="T45" fmla="*/ 1834 h 2269"/>
              <a:gd name="T46" fmla="*/ 1692 w 2270"/>
              <a:gd name="T47" fmla="*/ 1763 h 2269"/>
              <a:gd name="T48" fmla="*/ 1813 w 2270"/>
              <a:gd name="T49" fmla="*/ 1603 h 2269"/>
              <a:gd name="T50" fmla="*/ 1851 w 2270"/>
              <a:gd name="T51" fmla="*/ 1252 h 2269"/>
              <a:gd name="T52" fmla="*/ 1828 w 2270"/>
              <a:gd name="T53" fmla="*/ 711 h 2269"/>
              <a:gd name="T54" fmla="*/ 1752 w 2270"/>
              <a:gd name="T55" fmla="*/ 562 h 2269"/>
              <a:gd name="T56" fmla="*/ 1586 w 2270"/>
              <a:gd name="T57" fmla="*/ 451 h 2269"/>
              <a:gd name="T58" fmla="*/ 1135 w 2270"/>
              <a:gd name="T59" fmla="*/ 419 h 2269"/>
              <a:gd name="T60" fmla="*/ 945 w 2270"/>
              <a:gd name="T61" fmla="*/ 820 h 2269"/>
              <a:gd name="T62" fmla="*/ 804 w 2270"/>
              <a:gd name="T63" fmla="*/ 975 h 2269"/>
              <a:gd name="T64" fmla="*/ 770 w 2270"/>
              <a:gd name="T65" fmla="*/ 1173 h 2269"/>
              <a:gd name="T66" fmla="*/ 852 w 2270"/>
              <a:gd name="T67" fmla="*/ 1369 h 2269"/>
              <a:gd name="T68" fmla="*/ 1026 w 2270"/>
              <a:gd name="T69" fmla="*/ 1486 h 2269"/>
              <a:gd name="T70" fmla="*/ 1227 w 2270"/>
              <a:gd name="T71" fmla="*/ 1491 h 2269"/>
              <a:gd name="T72" fmla="*/ 1407 w 2270"/>
              <a:gd name="T73" fmla="*/ 1382 h 2269"/>
              <a:gd name="T74" fmla="*/ 1495 w 2270"/>
              <a:gd name="T75" fmla="*/ 1209 h 2269"/>
              <a:gd name="T76" fmla="*/ 1473 w 2270"/>
              <a:gd name="T77" fmla="*/ 991 h 2269"/>
              <a:gd name="T78" fmla="*/ 1340 w 2270"/>
              <a:gd name="T79" fmla="*/ 830 h 2269"/>
              <a:gd name="T80" fmla="*/ 1154 w 2270"/>
              <a:gd name="T81" fmla="*/ 768 h 2269"/>
              <a:gd name="T82" fmla="*/ 1021 w 2270"/>
              <a:gd name="T83" fmla="*/ 1345 h 2269"/>
              <a:gd name="T84" fmla="*/ 925 w 2270"/>
              <a:gd name="T85" fmla="*/ 1249 h 2269"/>
              <a:gd name="T86" fmla="*/ 898 w 2270"/>
              <a:gd name="T87" fmla="*/ 1110 h 2269"/>
              <a:gd name="T88" fmla="*/ 951 w 2270"/>
              <a:gd name="T89" fmla="*/ 983 h 2269"/>
              <a:gd name="T90" fmla="*/ 1064 w 2270"/>
              <a:gd name="T91" fmla="*/ 907 h 2269"/>
              <a:gd name="T92" fmla="*/ 1206 w 2270"/>
              <a:gd name="T93" fmla="*/ 907 h 2269"/>
              <a:gd name="T94" fmla="*/ 1319 w 2270"/>
              <a:gd name="T95" fmla="*/ 983 h 2269"/>
              <a:gd name="T96" fmla="*/ 1372 w 2270"/>
              <a:gd name="T97" fmla="*/ 1110 h 2269"/>
              <a:gd name="T98" fmla="*/ 1344 w 2270"/>
              <a:gd name="T99" fmla="*/ 1249 h 2269"/>
              <a:gd name="T100" fmla="*/ 1249 w 2270"/>
              <a:gd name="T101" fmla="*/ 1345 h 2269"/>
              <a:gd name="T102" fmla="*/ 1431 w 2270"/>
              <a:gd name="T103" fmla="*/ 744 h 2269"/>
              <a:gd name="T104" fmla="*/ 1483 w 2270"/>
              <a:gd name="T105" fmla="*/ 674 h 2269"/>
              <a:gd name="T106" fmla="*/ 1574 w 2270"/>
              <a:gd name="T107" fmla="*/ 689 h 2269"/>
              <a:gd name="T108" fmla="*/ 1598 w 2270"/>
              <a:gd name="T109" fmla="*/ 778 h 2269"/>
              <a:gd name="T110" fmla="*/ 1534 w 2270"/>
              <a:gd name="T111" fmla="*/ 837 h 2269"/>
              <a:gd name="T112" fmla="*/ 1450 w 2270"/>
              <a:gd name="T113" fmla="*/ 807 h 2269"/>
              <a:gd name="T114" fmla="*/ 2270 w 2270"/>
              <a:gd name="T115" fmla="*/ 0 h 2269"/>
              <a:gd name="T116" fmla="*/ 0 w 2270"/>
              <a:gd name="T117" fmla="*/ 0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70" h="2269">
                <a:moveTo>
                  <a:pt x="1135" y="548"/>
                </a:moveTo>
                <a:lnTo>
                  <a:pt x="1250" y="548"/>
                </a:lnTo>
                <a:lnTo>
                  <a:pt x="1290" y="549"/>
                </a:lnTo>
                <a:lnTo>
                  <a:pt x="1323" y="549"/>
                </a:lnTo>
                <a:lnTo>
                  <a:pt x="1374" y="550"/>
                </a:lnTo>
                <a:lnTo>
                  <a:pt x="1424" y="552"/>
                </a:lnTo>
                <a:lnTo>
                  <a:pt x="1448" y="554"/>
                </a:lnTo>
                <a:lnTo>
                  <a:pt x="1470" y="556"/>
                </a:lnTo>
                <a:lnTo>
                  <a:pt x="1490" y="559"/>
                </a:lnTo>
                <a:lnTo>
                  <a:pt x="1507" y="562"/>
                </a:lnTo>
                <a:lnTo>
                  <a:pt x="1522" y="566"/>
                </a:lnTo>
                <a:lnTo>
                  <a:pt x="1535" y="570"/>
                </a:lnTo>
                <a:lnTo>
                  <a:pt x="1546" y="573"/>
                </a:lnTo>
                <a:lnTo>
                  <a:pt x="1557" y="577"/>
                </a:lnTo>
                <a:lnTo>
                  <a:pt x="1569" y="582"/>
                </a:lnTo>
                <a:lnTo>
                  <a:pt x="1580" y="587"/>
                </a:lnTo>
                <a:lnTo>
                  <a:pt x="1591" y="593"/>
                </a:lnTo>
                <a:lnTo>
                  <a:pt x="1601" y="599"/>
                </a:lnTo>
                <a:lnTo>
                  <a:pt x="1611" y="606"/>
                </a:lnTo>
                <a:lnTo>
                  <a:pt x="1620" y="613"/>
                </a:lnTo>
                <a:lnTo>
                  <a:pt x="1625" y="617"/>
                </a:lnTo>
                <a:lnTo>
                  <a:pt x="1629" y="622"/>
                </a:lnTo>
                <a:lnTo>
                  <a:pt x="1639" y="631"/>
                </a:lnTo>
                <a:lnTo>
                  <a:pt x="1648" y="640"/>
                </a:lnTo>
                <a:lnTo>
                  <a:pt x="1656" y="649"/>
                </a:lnTo>
                <a:lnTo>
                  <a:pt x="1663" y="659"/>
                </a:lnTo>
                <a:lnTo>
                  <a:pt x="1670" y="668"/>
                </a:lnTo>
                <a:lnTo>
                  <a:pt x="1676" y="679"/>
                </a:lnTo>
                <a:lnTo>
                  <a:pt x="1682" y="689"/>
                </a:lnTo>
                <a:lnTo>
                  <a:pt x="1687" y="701"/>
                </a:lnTo>
                <a:lnTo>
                  <a:pt x="1692" y="713"/>
                </a:lnTo>
                <a:lnTo>
                  <a:pt x="1696" y="723"/>
                </a:lnTo>
                <a:lnTo>
                  <a:pt x="1700" y="734"/>
                </a:lnTo>
                <a:lnTo>
                  <a:pt x="1703" y="747"/>
                </a:lnTo>
                <a:lnTo>
                  <a:pt x="1708" y="762"/>
                </a:lnTo>
                <a:lnTo>
                  <a:pt x="1711" y="779"/>
                </a:lnTo>
                <a:lnTo>
                  <a:pt x="1714" y="799"/>
                </a:lnTo>
                <a:lnTo>
                  <a:pt x="1716" y="821"/>
                </a:lnTo>
                <a:lnTo>
                  <a:pt x="1717" y="833"/>
                </a:lnTo>
                <a:lnTo>
                  <a:pt x="1718" y="845"/>
                </a:lnTo>
                <a:lnTo>
                  <a:pt x="1720" y="896"/>
                </a:lnTo>
                <a:lnTo>
                  <a:pt x="1721" y="947"/>
                </a:lnTo>
                <a:lnTo>
                  <a:pt x="1722" y="1019"/>
                </a:lnTo>
                <a:lnTo>
                  <a:pt x="1722" y="1134"/>
                </a:lnTo>
                <a:lnTo>
                  <a:pt x="1722" y="1250"/>
                </a:lnTo>
                <a:lnTo>
                  <a:pt x="1722" y="1291"/>
                </a:lnTo>
                <a:lnTo>
                  <a:pt x="1721" y="1323"/>
                </a:lnTo>
                <a:lnTo>
                  <a:pt x="1720" y="1374"/>
                </a:lnTo>
                <a:lnTo>
                  <a:pt x="1718" y="1424"/>
                </a:lnTo>
                <a:lnTo>
                  <a:pt x="1716" y="1449"/>
                </a:lnTo>
                <a:lnTo>
                  <a:pt x="1714" y="1471"/>
                </a:lnTo>
                <a:lnTo>
                  <a:pt x="1711" y="1490"/>
                </a:lnTo>
                <a:lnTo>
                  <a:pt x="1708" y="1507"/>
                </a:lnTo>
                <a:lnTo>
                  <a:pt x="1703" y="1522"/>
                </a:lnTo>
                <a:lnTo>
                  <a:pt x="1700" y="1535"/>
                </a:lnTo>
                <a:lnTo>
                  <a:pt x="1696" y="1547"/>
                </a:lnTo>
                <a:lnTo>
                  <a:pt x="1692" y="1557"/>
                </a:lnTo>
                <a:lnTo>
                  <a:pt x="1687" y="1569"/>
                </a:lnTo>
                <a:lnTo>
                  <a:pt x="1682" y="1580"/>
                </a:lnTo>
                <a:lnTo>
                  <a:pt x="1676" y="1591"/>
                </a:lnTo>
                <a:lnTo>
                  <a:pt x="1670" y="1601"/>
                </a:lnTo>
                <a:lnTo>
                  <a:pt x="1663" y="1611"/>
                </a:lnTo>
                <a:lnTo>
                  <a:pt x="1656" y="1620"/>
                </a:lnTo>
                <a:lnTo>
                  <a:pt x="1652" y="1625"/>
                </a:lnTo>
                <a:lnTo>
                  <a:pt x="1648" y="1630"/>
                </a:lnTo>
                <a:lnTo>
                  <a:pt x="1639" y="1639"/>
                </a:lnTo>
                <a:lnTo>
                  <a:pt x="1629" y="1648"/>
                </a:lnTo>
                <a:lnTo>
                  <a:pt x="1620" y="1656"/>
                </a:lnTo>
                <a:lnTo>
                  <a:pt x="1611" y="1663"/>
                </a:lnTo>
                <a:lnTo>
                  <a:pt x="1601" y="1670"/>
                </a:lnTo>
                <a:lnTo>
                  <a:pt x="1591" y="1676"/>
                </a:lnTo>
                <a:lnTo>
                  <a:pt x="1580" y="1682"/>
                </a:lnTo>
                <a:lnTo>
                  <a:pt x="1569" y="1687"/>
                </a:lnTo>
                <a:lnTo>
                  <a:pt x="1557" y="1692"/>
                </a:lnTo>
                <a:lnTo>
                  <a:pt x="1546" y="1696"/>
                </a:lnTo>
                <a:lnTo>
                  <a:pt x="1535" y="1700"/>
                </a:lnTo>
                <a:lnTo>
                  <a:pt x="1522" y="1704"/>
                </a:lnTo>
                <a:lnTo>
                  <a:pt x="1507" y="1707"/>
                </a:lnTo>
                <a:lnTo>
                  <a:pt x="1490" y="1710"/>
                </a:lnTo>
                <a:lnTo>
                  <a:pt x="1470" y="1713"/>
                </a:lnTo>
                <a:lnTo>
                  <a:pt x="1448" y="1716"/>
                </a:lnTo>
                <a:lnTo>
                  <a:pt x="1437" y="1716"/>
                </a:lnTo>
                <a:lnTo>
                  <a:pt x="1424" y="1717"/>
                </a:lnTo>
                <a:lnTo>
                  <a:pt x="1374" y="1719"/>
                </a:lnTo>
                <a:lnTo>
                  <a:pt x="1323" y="1720"/>
                </a:lnTo>
                <a:lnTo>
                  <a:pt x="1250" y="1721"/>
                </a:lnTo>
                <a:lnTo>
                  <a:pt x="1135" y="1721"/>
                </a:lnTo>
                <a:lnTo>
                  <a:pt x="1020" y="1721"/>
                </a:lnTo>
                <a:lnTo>
                  <a:pt x="980" y="1721"/>
                </a:lnTo>
                <a:lnTo>
                  <a:pt x="947" y="1720"/>
                </a:lnTo>
                <a:lnTo>
                  <a:pt x="896" y="1719"/>
                </a:lnTo>
                <a:lnTo>
                  <a:pt x="846" y="1717"/>
                </a:lnTo>
                <a:lnTo>
                  <a:pt x="821" y="1716"/>
                </a:lnTo>
                <a:lnTo>
                  <a:pt x="800" y="1713"/>
                </a:lnTo>
                <a:lnTo>
                  <a:pt x="780" y="1710"/>
                </a:lnTo>
                <a:lnTo>
                  <a:pt x="763" y="1707"/>
                </a:lnTo>
                <a:lnTo>
                  <a:pt x="748" y="1704"/>
                </a:lnTo>
                <a:lnTo>
                  <a:pt x="735" y="1700"/>
                </a:lnTo>
                <a:lnTo>
                  <a:pt x="723" y="1696"/>
                </a:lnTo>
                <a:lnTo>
                  <a:pt x="713" y="1692"/>
                </a:lnTo>
                <a:lnTo>
                  <a:pt x="701" y="1687"/>
                </a:lnTo>
                <a:lnTo>
                  <a:pt x="690" y="1682"/>
                </a:lnTo>
                <a:lnTo>
                  <a:pt x="679" y="1676"/>
                </a:lnTo>
                <a:lnTo>
                  <a:pt x="669" y="1670"/>
                </a:lnTo>
                <a:lnTo>
                  <a:pt x="659" y="1664"/>
                </a:lnTo>
                <a:lnTo>
                  <a:pt x="650" y="1656"/>
                </a:lnTo>
                <a:lnTo>
                  <a:pt x="645" y="1652"/>
                </a:lnTo>
                <a:lnTo>
                  <a:pt x="641" y="1648"/>
                </a:lnTo>
                <a:lnTo>
                  <a:pt x="631" y="1639"/>
                </a:lnTo>
                <a:lnTo>
                  <a:pt x="622" y="1630"/>
                </a:lnTo>
                <a:lnTo>
                  <a:pt x="614" y="1620"/>
                </a:lnTo>
                <a:lnTo>
                  <a:pt x="607" y="1611"/>
                </a:lnTo>
                <a:lnTo>
                  <a:pt x="600" y="1601"/>
                </a:lnTo>
                <a:lnTo>
                  <a:pt x="594" y="1591"/>
                </a:lnTo>
                <a:lnTo>
                  <a:pt x="588" y="1580"/>
                </a:lnTo>
                <a:lnTo>
                  <a:pt x="583" y="1569"/>
                </a:lnTo>
                <a:lnTo>
                  <a:pt x="578" y="1557"/>
                </a:lnTo>
                <a:lnTo>
                  <a:pt x="574" y="1547"/>
                </a:lnTo>
                <a:lnTo>
                  <a:pt x="570" y="1535"/>
                </a:lnTo>
                <a:lnTo>
                  <a:pt x="566" y="1522"/>
                </a:lnTo>
                <a:lnTo>
                  <a:pt x="562" y="1507"/>
                </a:lnTo>
                <a:lnTo>
                  <a:pt x="559" y="1490"/>
                </a:lnTo>
                <a:lnTo>
                  <a:pt x="556" y="1471"/>
                </a:lnTo>
                <a:lnTo>
                  <a:pt x="554" y="1449"/>
                </a:lnTo>
                <a:lnTo>
                  <a:pt x="553" y="1437"/>
                </a:lnTo>
                <a:lnTo>
                  <a:pt x="552" y="1424"/>
                </a:lnTo>
                <a:lnTo>
                  <a:pt x="550" y="1374"/>
                </a:lnTo>
                <a:lnTo>
                  <a:pt x="549" y="1323"/>
                </a:lnTo>
                <a:lnTo>
                  <a:pt x="548" y="1250"/>
                </a:lnTo>
                <a:lnTo>
                  <a:pt x="548" y="1134"/>
                </a:lnTo>
                <a:lnTo>
                  <a:pt x="548" y="1019"/>
                </a:lnTo>
                <a:lnTo>
                  <a:pt x="548" y="979"/>
                </a:lnTo>
                <a:lnTo>
                  <a:pt x="549" y="947"/>
                </a:lnTo>
                <a:lnTo>
                  <a:pt x="550" y="896"/>
                </a:lnTo>
                <a:lnTo>
                  <a:pt x="552" y="845"/>
                </a:lnTo>
                <a:lnTo>
                  <a:pt x="554" y="821"/>
                </a:lnTo>
                <a:lnTo>
                  <a:pt x="556" y="799"/>
                </a:lnTo>
                <a:lnTo>
                  <a:pt x="559" y="779"/>
                </a:lnTo>
                <a:lnTo>
                  <a:pt x="562" y="762"/>
                </a:lnTo>
                <a:lnTo>
                  <a:pt x="566" y="747"/>
                </a:lnTo>
                <a:lnTo>
                  <a:pt x="570" y="734"/>
                </a:lnTo>
                <a:lnTo>
                  <a:pt x="574" y="723"/>
                </a:lnTo>
                <a:lnTo>
                  <a:pt x="578" y="713"/>
                </a:lnTo>
                <a:lnTo>
                  <a:pt x="583" y="701"/>
                </a:lnTo>
                <a:lnTo>
                  <a:pt x="588" y="689"/>
                </a:lnTo>
                <a:lnTo>
                  <a:pt x="594" y="679"/>
                </a:lnTo>
                <a:lnTo>
                  <a:pt x="600" y="668"/>
                </a:lnTo>
                <a:lnTo>
                  <a:pt x="607" y="659"/>
                </a:lnTo>
                <a:lnTo>
                  <a:pt x="614" y="649"/>
                </a:lnTo>
                <a:lnTo>
                  <a:pt x="618" y="645"/>
                </a:lnTo>
                <a:lnTo>
                  <a:pt x="622" y="640"/>
                </a:lnTo>
                <a:lnTo>
                  <a:pt x="631" y="631"/>
                </a:lnTo>
                <a:lnTo>
                  <a:pt x="641" y="622"/>
                </a:lnTo>
                <a:lnTo>
                  <a:pt x="650" y="613"/>
                </a:lnTo>
                <a:lnTo>
                  <a:pt x="659" y="606"/>
                </a:lnTo>
                <a:lnTo>
                  <a:pt x="669" y="599"/>
                </a:lnTo>
                <a:lnTo>
                  <a:pt x="679" y="593"/>
                </a:lnTo>
                <a:lnTo>
                  <a:pt x="690" y="587"/>
                </a:lnTo>
                <a:lnTo>
                  <a:pt x="701" y="582"/>
                </a:lnTo>
                <a:lnTo>
                  <a:pt x="713" y="577"/>
                </a:lnTo>
                <a:lnTo>
                  <a:pt x="723" y="573"/>
                </a:lnTo>
                <a:lnTo>
                  <a:pt x="735" y="570"/>
                </a:lnTo>
                <a:lnTo>
                  <a:pt x="748" y="566"/>
                </a:lnTo>
                <a:lnTo>
                  <a:pt x="763" y="562"/>
                </a:lnTo>
                <a:lnTo>
                  <a:pt x="780" y="559"/>
                </a:lnTo>
                <a:lnTo>
                  <a:pt x="800" y="556"/>
                </a:lnTo>
                <a:lnTo>
                  <a:pt x="821" y="554"/>
                </a:lnTo>
                <a:lnTo>
                  <a:pt x="833" y="553"/>
                </a:lnTo>
                <a:lnTo>
                  <a:pt x="846" y="552"/>
                </a:lnTo>
                <a:lnTo>
                  <a:pt x="896" y="550"/>
                </a:lnTo>
                <a:lnTo>
                  <a:pt x="947" y="549"/>
                </a:lnTo>
                <a:lnTo>
                  <a:pt x="1020" y="548"/>
                </a:lnTo>
                <a:lnTo>
                  <a:pt x="1135" y="548"/>
                </a:lnTo>
                <a:close/>
                <a:moveTo>
                  <a:pt x="1135" y="419"/>
                </a:moveTo>
                <a:lnTo>
                  <a:pt x="1018" y="420"/>
                </a:lnTo>
                <a:lnTo>
                  <a:pt x="977" y="420"/>
                </a:lnTo>
                <a:lnTo>
                  <a:pt x="943" y="420"/>
                </a:lnTo>
                <a:lnTo>
                  <a:pt x="891" y="422"/>
                </a:lnTo>
                <a:lnTo>
                  <a:pt x="840" y="424"/>
                </a:lnTo>
                <a:lnTo>
                  <a:pt x="813" y="425"/>
                </a:lnTo>
                <a:lnTo>
                  <a:pt x="787" y="428"/>
                </a:lnTo>
                <a:lnTo>
                  <a:pt x="764" y="431"/>
                </a:lnTo>
                <a:lnTo>
                  <a:pt x="742" y="435"/>
                </a:lnTo>
                <a:lnTo>
                  <a:pt x="722" y="440"/>
                </a:lnTo>
                <a:lnTo>
                  <a:pt x="712" y="442"/>
                </a:lnTo>
                <a:lnTo>
                  <a:pt x="702" y="445"/>
                </a:lnTo>
                <a:lnTo>
                  <a:pt x="684" y="451"/>
                </a:lnTo>
                <a:lnTo>
                  <a:pt x="667" y="457"/>
                </a:lnTo>
                <a:lnTo>
                  <a:pt x="649" y="464"/>
                </a:lnTo>
                <a:lnTo>
                  <a:pt x="633" y="472"/>
                </a:lnTo>
                <a:lnTo>
                  <a:pt x="625" y="476"/>
                </a:lnTo>
                <a:lnTo>
                  <a:pt x="617" y="481"/>
                </a:lnTo>
                <a:lnTo>
                  <a:pt x="601" y="490"/>
                </a:lnTo>
                <a:lnTo>
                  <a:pt x="585" y="501"/>
                </a:lnTo>
                <a:lnTo>
                  <a:pt x="578" y="506"/>
                </a:lnTo>
                <a:lnTo>
                  <a:pt x="570" y="512"/>
                </a:lnTo>
                <a:lnTo>
                  <a:pt x="554" y="525"/>
                </a:lnTo>
                <a:lnTo>
                  <a:pt x="539" y="539"/>
                </a:lnTo>
                <a:lnTo>
                  <a:pt x="525" y="554"/>
                </a:lnTo>
                <a:lnTo>
                  <a:pt x="512" y="569"/>
                </a:lnTo>
                <a:lnTo>
                  <a:pt x="500" y="585"/>
                </a:lnTo>
                <a:lnTo>
                  <a:pt x="495" y="592"/>
                </a:lnTo>
                <a:lnTo>
                  <a:pt x="490" y="600"/>
                </a:lnTo>
                <a:lnTo>
                  <a:pt x="480" y="616"/>
                </a:lnTo>
                <a:lnTo>
                  <a:pt x="472" y="632"/>
                </a:lnTo>
                <a:lnTo>
                  <a:pt x="464" y="649"/>
                </a:lnTo>
                <a:lnTo>
                  <a:pt x="457" y="666"/>
                </a:lnTo>
                <a:lnTo>
                  <a:pt x="450" y="683"/>
                </a:lnTo>
                <a:lnTo>
                  <a:pt x="445" y="702"/>
                </a:lnTo>
                <a:lnTo>
                  <a:pt x="439" y="721"/>
                </a:lnTo>
                <a:lnTo>
                  <a:pt x="437" y="731"/>
                </a:lnTo>
                <a:lnTo>
                  <a:pt x="435" y="741"/>
                </a:lnTo>
                <a:lnTo>
                  <a:pt x="431" y="763"/>
                </a:lnTo>
                <a:lnTo>
                  <a:pt x="428" y="787"/>
                </a:lnTo>
                <a:lnTo>
                  <a:pt x="425" y="812"/>
                </a:lnTo>
                <a:lnTo>
                  <a:pt x="423" y="840"/>
                </a:lnTo>
                <a:lnTo>
                  <a:pt x="421" y="890"/>
                </a:lnTo>
                <a:lnTo>
                  <a:pt x="420" y="943"/>
                </a:lnTo>
                <a:lnTo>
                  <a:pt x="419" y="1017"/>
                </a:lnTo>
                <a:lnTo>
                  <a:pt x="419" y="1134"/>
                </a:lnTo>
                <a:lnTo>
                  <a:pt x="419" y="1252"/>
                </a:lnTo>
                <a:lnTo>
                  <a:pt x="420" y="1294"/>
                </a:lnTo>
                <a:lnTo>
                  <a:pt x="420" y="1327"/>
                </a:lnTo>
                <a:lnTo>
                  <a:pt x="421" y="1379"/>
                </a:lnTo>
                <a:lnTo>
                  <a:pt x="423" y="1430"/>
                </a:lnTo>
                <a:lnTo>
                  <a:pt x="425" y="1457"/>
                </a:lnTo>
                <a:lnTo>
                  <a:pt x="428" y="1483"/>
                </a:lnTo>
                <a:lnTo>
                  <a:pt x="431" y="1506"/>
                </a:lnTo>
                <a:lnTo>
                  <a:pt x="435" y="1528"/>
                </a:lnTo>
                <a:lnTo>
                  <a:pt x="439" y="1549"/>
                </a:lnTo>
                <a:lnTo>
                  <a:pt x="442" y="1558"/>
                </a:lnTo>
                <a:lnTo>
                  <a:pt x="445" y="1568"/>
                </a:lnTo>
                <a:lnTo>
                  <a:pt x="450" y="1586"/>
                </a:lnTo>
                <a:lnTo>
                  <a:pt x="457" y="1603"/>
                </a:lnTo>
                <a:lnTo>
                  <a:pt x="464" y="1621"/>
                </a:lnTo>
                <a:lnTo>
                  <a:pt x="472" y="1637"/>
                </a:lnTo>
                <a:lnTo>
                  <a:pt x="476" y="1646"/>
                </a:lnTo>
                <a:lnTo>
                  <a:pt x="480" y="1654"/>
                </a:lnTo>
                <a:lnTo>
                  <a:pt x="490" y="1670"/>
                </a:lnTo>
                <a:lnTo>
                  <a:pt x="500" y="1685"/>
                </a:lnTo>
                <a:lnTo>
                  <a:pt x="506" y="1693"/>
                </a:lnTo>
                <a:lnTo>
                  <a:pt x="512" y="1700"/>
                </a:lnTo>
                <a:lnTo>
                  <a:pt x="518" y="1708"/>
                </a:lnTo>
                <a:lnTo>
                  <a:pt x="525" y="1715"/>
                </a:lnTo>
                <a:lnTo>
                  <a:pt x="539" y="1730"/>
                </a:lnTo>
                <a:lnTo>
                  <a:pt x="554" y="1744"/>
                </a:lnTo>
                <a:lnTo>
                  <a:pt x="570" y="1757"/>
                </a:lnTo>
                <a:lnTo>
                  <a:pt x="585" y="1769"/>
                </a:lnTo>
                <a:lnTo>
                  <a:pt x="593" y="1774"/>
                </a:lnTo>
                <a:lnTo>
                  <a:pt x="601" y="1779"/>
                </a:lnTo>
                <a:lnTo>
                  <a:pt x="617" y="1789"/>
                </a:lnTo>
                <a:lnTo>
                  <a:pt x="633" y="1798"/>
                </a:lnTo>
                <a:lnTo>
                  <a:pt x="649" y="1805"/>
                </a:lnTo>
                <a:lnTo>
                  <a:pt x="667" y="1813"/>
                </a:lnTo>
                <a:lnTo>
                  <a:pt x="684" y="1819"/>
                </a:lnTo>
                <a:lnTo>
                  <a:pt x="702" y="1825"/>
                </a:lnTo>
                <a:lnTo>
                  <a:pt x="722" y="1830"/>
                </a:lnTo>
                <a:lnTo>
                  <a:pt x="732" y="1832"/>
                </a:lnTo>
                <a:lnTo>
                  <a:pt x="742" y="1834"/>
                </a:lnTo>
                <a:lnTo>
                  <a:pt x="764" y="1838"/>
                </a:lnTo>
                <a:lnTo>
                  <a:pt x="787" y="1842"/>
                </a:lnTo>
                <a:lnTo>
                  <a:pt x="813" y="1844"/>
                </a:lnTo>
                <a:lnTo>
                  <a:pt x="840" y="1846"/>
                </a:lnTo>
                <a:lnTo>
                  <a:pt x="891" y="1848"/>
                </a:lnTo>
                <a:lnTo>
                  <a:pt x="943" y="1849"/>
                </a:lnTo>
                <a:lnTo>
                  <a:pt x="1018" y="1850"/>
                </a:lnTo>
                <a:lnTo>
                  <a:pt x="1135" y="1850"/>
                </a:lnTo>
                <a:lnTo>
                  <a:pt x="1252" y="1850"/>
                </a:lnTo>
                <a:lnTo>
                  <a:pt x="1293" y="1850"/>
                </a:lnTo>
                <a:lnTo>
                  <a:pt x="1327" y="1849"/>
                </a:lnTo>
                <a:lnTo>
                  <a:pt x="1379" y="1848"/>
                </a:lnTo>
                <a:lnTo>
                  <a:pt x="1430" y="1846"/>
                </a:lnTo>
                <a:lnTo>
                  <a:pt x="1457" y="1844"/>
                </a:lnTo>
                <a:lnTo>
                  <a:pt x="1483" y="1842"/>
                </a:lnTo>
                <a:lnTo>
                  <a:pt x="1506" y="1838"/>
                </a:lnTo>
                <a:lnTo>
                  <a:pt x="1528" y="1834"/>
                </a:lnTo>
                <a:lnTo>
                  <a:pt x="1548" y="1830"/>
                </a:lnTo>
                <a:lnTo>
                  <a:pt x="1558" y="1827"/>
                </a:lnTo>
                <a:lnTo>
                  <a:pt x="1568" y="1825"/>
                </a:lnTo>
                <a:lnTo>
                  <a:pt x="1586" y="1819"/>
                </a:lnTo>
                <a:lnTo>
                  <a:pt x="1603" y="1813"/>
                </a:lnTo>
                <a:lnTo>
                  <a:pt x="1621" y="1805"/>
                </a:lnTo>
                <a:lnTo>
                  <a:pt x="1637" y="1798"/>
                </a:lnTo>
                <a:lnTo>
                  <a:pt x="1645" y="1793"/>
                </a:lnTo>
                <a:lnTo>
                  <a:pt x="1653" y="1789"/>
                </a:lnTo>
                <a:lnTo>
                  <a:pt x="1669" y="1779"/>
                </a:lnTo>
                <a:lnTo>
                  <a:pt x="1685" y="1769"/>
                </a:lnTo>
                <a:lnTo>
                  <a:pt x="1692" y="1763"/>
                </a:lnTo>
                <a:lnTo>
                  <a:pt x="1700" y="1757"/>
                </a:lnTo>
                <a:lnTo>
                  <a:pt x="1716" y="1744"/>
                </a:lnTo>
                <a:lnTo>
                  <a:pt x="1731" y="1730"/>
                </a:lnTo>
                <a:lnTo>
                  <a:pt x="1745" y="1715"/>
                </a:lnTo>
                <a:lnTo>
                  <a:pt x="1758" y="1700"/>
                </a:lnTo>
                <a:lnTo>
                  <a:pt x="1770" y="1685"/>
                </a:lnTo>
                <a:lnTo>
                  <a:pt x="1775" y="1677"/>
                </a:lnTo>
                <a:lnTo>
                  <a:pt x="1780" y="1670"/>
                </a:lnTo>
                <a:lnTo>
                  <a:pt x="1790" y="1654"/>
                </a:lnTo>
                <a:lnTo>
                  <a:pt x="1798" y="1637"/>
                </a:lnTo>
                <a:lnTo>
                  <a:pt x="1806" y="1621"/>
                </a:lnTo>
                <a:lnTo>
                  <a:pt x="1813" y="1603"/>
                </a:lnTo>
                <a:lnTo>
                  <a:pt x="1820" y="1586"/>
                </a:lnTo>
                <a:lnTo>
                  <a:pt x="1825" y="1568"/>
                </a:lnTo>
                <a:lnTo>
                  <a:pt x="1831" y="1549"/>
                </a:lnTo>
                <a:lnTo>
                  <a:pt x="1833" y="1539"/>
                </a:lnTo>
                <a:lnTo>
                  <a:pt x="1835" y="1528"/>
                </a:lnTo>
                <a:lnTo>
                  <a:pt x="1839" y="1506"/>
                </a:lnTo>
                <a:lnTo>
                  <a:pt x="1842" y="1483"/>
                </a:lnTo>
                <a:lnTo>
                  <a:pt x="1845" y="1457"/>
                </a:lnTo>
                <a:lnTo>
                  <a:pt x="1846" y="1430"/>
                </a:lnTo>
                <a:lnTo>
                  <a:pt x="1849" y="1379"/>
                </a:lnTo>
                <a:lnTo>
                  <a:pt x="1850" y="1327"/>
                </a:lnTo>
                <a:lnTo>
                  <a:pt x="1851" y="1252"/>
                </a:lnTo>
                <a:lnTo>
                  <a:pt x="1851" y="1134"/>
                </a:lnTo>
                <a:lnTo>
                  <a:pt x="1851" y="1017"/>
                </a:lnTo>
                <a:lnTo>
                  <a:pt x="1850" y="976"/>
                </a:lnTo>
                <a:lnTo>
                  <a:pt x="1850" y="943"/>
                </a:lnTo>
                <a:lnTo>
                  <a:pt x="1849" y="890"/>
                </a:lnTo>
                <a:lnTo>
                  <a:pt x="1846" y="840"/>
                </a:lnTo>
                <a:lnTo>
                  <a:pt x="1845" y="812"/>
                </a:lnTo>
                <a:lnTo>
                  <a:pt x="1842" y="787"/>
                </a:lnTo>
                <a:lnTo>
                  <a:pt x="1839" y="763"/>
                </a:lnTo>
                <a:lnTo>
                  <a:pt x="1835" y="741"/>
                </a:lnTo>
                <a:lnTo>
                  <a:pt x="1831" y="721"/>
                </a:lnTo>
                <a:lnTo>
                  <a:pt x="1828" y="711"/>
                </a:lnTo>
                <a:lnTo>
                  <a:pt x="1825" y="702"/>
                </a:lnTo>
                <a:lnTo>
                  <a:pt x="1820" y="683"/>
                </a:lnTo>
                <a:lnTo>
                  <a:pt x="1813" y="666"/>
                </a:lnTo>
                <a:lnTo>
                  <a:pt x="1806" y="649"/>
                </a:lnTo>
                <a:lnTo>
                  <a:pt x="1798" y="632"/>
                </a:lnTo>
                <a:lnTo>
                  <a:pt x="1794" y="624"/>
                </a:lnTo>
                <a:lnTo>
                  <a:pt x="1790" y="616"/>
                </a:lnTo>
                <a:lnTo>
                  <a:pt x="1780" y="600"/>
                </a:lnTo>
                <a:lnTo>
                  <a:pt x="1770" y="585"/>
                </a:lnTo>
                <a:lnTo>
                  <a:pt x="1764" y="577"/>
                </a:lnTo>
                <a:lnTo>
                  <a:pt x="1758" y="569"/>
                </a:lnTo>
                <a:lnTo>
                  <a:pt x="1752" y="562"/>
                </a:lnTo>
                <a:lnTo>
                  <a:pt x="1745" y="554"/>
                </a:lnTo>
                <a:lnTo>
                  <a:pt x="1731" y="539"/>
                </a:lnTo>
                <a:lnTo>
                  <a:pt x="1716" y="525"/>
                </a:lnTo>
                <a:lnTo>
                  <a:pt x="1700" y="512"/>
                </a:lnTo>
                <a:lnTo>
                  <a:pt x="1685" y="501"/>
                </a:lnTo>
                <a:lnTo>
                  <a:pt x="1677" y="495"/>
                </a:lnTo>
                <a:lnTo>
                  <a:pt x="1669" y="490"/>
                </a:lnTo>
                <a:lnTo>
                  <a:pt x="1653" y="481"/>
                </a:lnTo>
                <a:lnTo>
                  <a:pt x="1637" y="472"/>
                </a:lnTo>
                <a:lnTo>
                  <a:pt x="1621" y="464"/>
                </a:lnTo>
                <a:lnTo>
                  <a:pt x="1603" y="457"/>
                </a:lnTo>
                <a:lnTo>
                  <a:pt x="1586" y="451"/>
                </a:lnTo>
                <a:lnTo>
                  <a:pt x="1568" y="445"/>
                </a:lnTo>
                <a:lnTo>
                  <a:pt x="1548" y="440"/>
                </a:lnTo>
                <a:lnTo>
                  <a:pt x="1538" y="437"/>
                </a:lnTo>
                <a:lnTo>
                  <a:pt x="1528" y="435"/>
                </a:lnTo>
                <a:lnTo>
                  <a:pt x="1506" y="431"/>
                </a:lnTo>
                <a:lnTo>
                  <a:pt x="1483" y="428"/>
                </a:lnTo>
                <a:lnTo>
                  <a:pt x="1457" y="425"/>
                </a:lnTo>
                <a:lnTo>
                  <a:pt x="1430" y="424"/>
                </a:lnTo>
                <a:lnTo>
                  <a:pt x="1379" y="422"/>
                </a:lnTo>
                <a:lnTo>
                  <a:pt x="1327" y="420"/>
                </a:lnTo>
                <a:lnTo>
                  <a:pt x="1252" y="420"/>
                </a:lnTo>
                <a:lnTo>
                  <a:pt x="1135" y="419"/>
                </a:lnTo>
                <a:close/>
                <a:moveTo>
                  <a:pt x="1135" y="767"/>
                </a:moveTo>
                <a:lnTo>
                  <a:pt x="1116" y="768"/>
                </a:lnTo>
                <a:lnTo>
                  <a:pt x="1097" y="769"/>
                </a:lnTo>
                <a:lnTo>
                  <a:pt x="1079" y="771"/>
                </a:lnTo>
                <a:lnTo>
                  <a:pt x="1061" y="775"/>
                </a:lnTo>
                <a:lnTo>
                  <a:pt x="1043" y="779"/>
                </a:lnTo>
                <a:lnTo>
                  <a:pt x="1026" y="784"/>
                </a:lnTo>
                <a:lnTo>
                  <a:pt x="1009" y="789"/>
                </a:lnTo>
                <a:lnTo>
                  <a:pt x="992" y="796"/>
                </a:lnTo>
                <a:lnTo>
                  <a:pt x="976" y="803"/>
                </a:lnTo>
                <a:lnTo>
                  <a:pt x="960" y="812"/>
                </a:lnTo>
                <a:lnTo>
                  <a:pt x="945" y="820"/>
                </a:lnTo>
                <a:lnTo>
                  <a:pt x="930" y="830"/>
                </a:lnTo>
                <a:lnTo>
                  <a:pt x="915" y="840"/>
                </a:lnTo>
                <a:lnTo>
                  <a:pt x="902" y="851"/>
                </a:lnTo>
                <a:lnTo>
                  <a:pt x="888" y="863"/>
                </a:lnTo>
                <a:lnTo>
                  <a:pt x="875" y="875"/>
                </a:lnTo>
                <a:lnTo>
                  <a:pt x="863" y="887"/>
                </a:lnTo>
                <a:lnTo>
                  <a:pt x="852" y="901"/>
                </a:lnTo>
                <a:lnTo>
                  <a:pt x="841" y="915"/>
                </a:lnTo>
                <a:lnTo>
                  <a:pt x="831" y="929"/>
                </a:lnTo>
                <a:lnTo>
                  <a:pt x="821" y="944"/>
                </a:lnTo>
                <a:lnTo>
                  <a:pt x="812" y="959"/>
                </a:lnTo>
                <a:lnTo>
                  <a:pt x="804" y="975"/>
                </a:lnTo>
                <a:lnTo>
                  <a:pt x="797" y="991"/>
                </a:lnTo>
                <a:lnTo>
                  <a:pt x="790" y="1008"/>
                </a:lnTo>
                <a:lnTo>
                  <a:pt x="784" y="1025"/>
                </a:lnTo>
                <a:lnTo>
                  <a:pt x="779" y="1043"/>
                </a:lnTo>
                <a:lnTo>
                  <a:pt x="777" y="1051"/>
                </a:lnTo>
                <a:lnTo>
                  <a:pt x="775" y="1060"/>
                </a:lnTo>
                <a:lnTo>
                  <a:pt x="772" y="1078"/>
                </a:lnTo>
                <a:lnTo>
                  <a:pt x="770" y="1097"/>
                </a:lnTo>
                <a:lnTo>
                  <a:pt x="768" y="1115"/>
                </a:lnTo>
                <a:lnTo>
                  <a:pt x="768" y="1134"/>
                </a:lnTo>
                <a:lnTo>
                  <a:pt x="768" y="1154"/>
                </a:lnTo>
                <a:lnTo>
                  <a:pt x="770" y="1173"/>
                </a:lnTo>
                <a:lnTo>
                  <a:pt x="772" y="1191"/>
                </a:lnTo>
                <a:lnTo>
                  <a:pt x="775" y="1209"/>
                </a:lnTo>
                <a:lnTo>
                  <a:pt x="779" y="1227"/>
                </a:lnTo>
                <a:lnTo>
                  <a:pt x="784" y="1244"/>
                </a:lnTo>
                <a:lnTo>
                  <a:pt x="790" y="1261"/>
                </a:lnTo>
                <a:lnTo>
                  <a:pt x="797" y="1278"/>
                </a:lnTo>
                <a:lnTo>
                  <a:pt x="804" y="1294"/>
                </a:lnTo>
                <a:lnTo>
                  <a:pt x="812" y="1310"/>
                </a:lnTo>
                <a:lnTo>
                  <a:pt x="821" y="1326"/>
                </a:lnTo>
                <a:lnTo>
                  <a:pt x="831" y="1340"/>
                </a:lnTo>
                <a:lnTo>
                  <a:pt x="841" y="1355"/>
                </a:lnTo>
                <a:lnTo>
                  <a:pt x="852" y="1369"/>
                </a:lnTo>
                <a:lnTo>
                  <a:pt x="863" y="1382"/>
                </a:lnTo>
                <a:lnTo>
                  <a:pt x="875" y="1395"/>
                </a:lnTo>
                <a:lnTo>
                  <a:pt x="888" y="1407"/>
                </a:lnTo>
                <a:lnTo>
                  <a:pt x="902" y="1418"/>
                </a:lnTo>
                <a:lnTo>
                  <a:pt x="915" y="1429"/>
                </a:lnTo>
                <a:lnTo>
                  <a:pt x="930" y="1440"/>
                </a:lnTo>
                <a:lnTo>
                  <a:pt x="945" y="1449"/>
                </a:lnTo>
                <a:lnTo>
                  <a:pt x="960" y="1458"/>
                </a:lnTo>
                <a:lnTo>
                  <a:pt x="976" y="1466"/>
                </a:lnTo>
                <a:lnTo>
                  <a:pt x="992" y="1473"/>
                </a:lnTo>
                <a:lnTo>
                  <a:pt x="1009" y="1480"/>
                </a:lnTo>
                <a:lnTo>
                  <a:pt x="1026" y="1486"/>
                </a:lnTo>
                <a:lnTo>
                  <a:pt x="1043" y="1491"/>
                </a:lnTo>
                <a:lnTo>
                  <a:pt x="1052" y="1493"/>
                </a:lnTo>
                <a:lnTo>
                  <a:pt x="1061" y="1495"/>
                </a:lnTo>
                <a:lnTo>
                  <a:pt x="1079" y="1498"/>
                </a:lnTo>
                <a:lnTo>
                  <a:pt x="1097" y="1500"/>
                </a:lnTo>
                <a:lnTo>
                  <a:pt x="1116" y="1502"/>
                </a:lnTo>
                <a:lnTo>
                  <a:pt x="1135" y="1502"/>
                </a:lnTo>
                <a:lnTo>
                  <a:pt x="1154" y="1502"/>
                </a:lnTo>
                <a:lnTo>
                  <a:pt x="1173" y="1500"/>
                </a:lnTo>
                <a:lnTo>
                  <a:pt x="1191" y="1498"/>
                </a:lnTo>
                <a:lnTo>
                  <a:pt x="1209" y="1495"/>
                </a:lnTo>
                <a:lnTo>
                  <a:pt x="1227" y="1491"/>
                </a:lnTo>
                <a:lnTo>
                  <a:pt x="1244" y="1486"/>
                </a:lnTo>
                <a:lnTo>
                  <a:pt x="1261" y="1480"/>
                </a:lnTo>
                <a:lnTo>
                  <a:pt x="1278" y="1473"/>
                </a:lnTo>
                <a:lnTo>
                  <a:pt x="1294" y="1466"/>
                </a:lnTo>
                <a:lnTo>
                  <a:pt x="1310" y="1458"/>
                </a:lnTo>
                <a:lnTo>
                  <a:pt x="1325" y="1449"/>
                </a:lnTo>
                <a:lnTo>
                  <a:pt x="1340" y="1440"/>
                </a:lnTo>
                <a:lnTo>
                  <a:pt x="1355" y="1429"/>
                </a:lnTo>
                <a:lnTo>
                  <a:pt x="1368" y="1418"/>
                </a:lnTo>
                <a:lnTo>
                  <a:pt x="1382" y="1407"/>
                </a:lnTo>
                <a:lnTo>
                  <a:pt x="1395" y="1395"/>
                </a:lnTo>
                <a:lnTo>
                  <a:pt x="1407" y="1382"/>
                </a:lnTo>
                <a:lnTo>
                  <a:pt x="1418" y="1369"/>
                </a:lnTo>
                <a:lnTo>
                  <a:pt x="1429" y="1355"/>
                </a:lnTo>
                <a:lnTo>
                  <a:pt x="1439" y="1340"/>
                </a:lnTo>
                <a:lnTo>
                  <a:pt x="1449" y="1326"/>
                </a:lnTo>
                <a:lnTo>
                  <a:pt x="1458" y="1310"/>
                </a:lnTo>
                <a:lnTo>
                  <a:pt x="1466" y="1294"/>
                </a:lnTo>
                <a:lnTo>
                  <a:pt x="1473" y="1278"/>
                </a:lnTo>
                <a:lnTo>
                  <a:pt x="1480" y="1261"/>
                </a:lnTo>
                <a:lnTo>
                  <a:pt x="1486" y="1244"/>
                </a:lnTo>
                <a:lnTo>
                  <a:pt x="1490" y="1227"/>
                </a:lnTo>
                <a:lnTo>
                  <a:pt x="1493" y="1218"/>
                </a:lnTo>
                <a:lnTo>
                  <a:pt x="1495" y="1209"/>
                </a:lnTo>
                <a:lnTo>
                  <a:pt x="1498" y="1191"/>
                </a:lnTo>
                <a:lnTo>
                  <a:pt x="1500" y="1173"/>
                </a:lnTo>
                <a:lnTo>
                  <a:pt x="1502" y="1154"/>
                </a:lnTo>
                <a:lnTo>
                  <a:pt x="1502" y="1134"/>
                </a:lnTo>
                <a:lnTo>
                  <a:pt x="1502" y="1115"/>
                </a:lnTo>
                <a:lnTo>
                  <a:pt x="1500" y="1097"/>
                </a:lnTo>
                <a:lnTo>
                  <a:pt x="1498" y="1078"/>
                </a:lnTo>
                <a:lnTo>
                  <a:pt x="1495" y="1060"/>
                </a:lnTo>
                <a:lnTo>
                  <a:pt x="1490" y="1043"/>
                </a:lnTo>
                <a:lnTo>
                  <a:pt x="1486" y="1025"/>
                </a:lnTo>
                <a:lnTo>
                  <a:pt x="1480" y="1008"/>
                </a:lnTo>
                <a:lnTo>
                  <a:pt x="1473" y="991"/>
                </a:lnTo>
                <a:lnTo>
                  <a:pt x="1466" y="975"/>
                </a:lnTo>
                <a:lnTo>
                  <a:pt x="1458" y="959"/>
                </a:lnTo>
                <a:lnTo>
                  <a:pt x="1449" y="944"/>
                </a:lnTo>
                <a:lnTo>
                  <a:pt x="1439" y="929"/>
                </a:lnTo>
                <a:lnTo>
                  <a:pt x="1429" y="915"/>
                </a:lnTo>
                <a:lnTo>
                  <a:pt x="1418" y="901"/>
                </a:lnTo>
                <a:lnTo>
                  <a:pt x="1407" y="887"/>
                </a:lnTo>
                <a:lnTo>
                  <a:pt x="1395" y="875"/>
                </a:lnTo>
                <a:lnTo>
                  <a:pt x="1382" y="863"/>
                </a:lnTo>
                <a:lnTo>
                  <a:pt x="1368" y="851"/>
                </a:lnTo>
                <a:lnTo>
                  <a:pt x="1355" y="840"/>
                </a:lnTo>
                <a:lnTo>
                  <a:pt x="1340" y="830"/>
                </a:lnTo>
                <a:lnTo>
                  <a:pt x="1325" y="820"/>
                </a:lnTo>
                <a:lnTo>
                  <a:pt x="1310" y="812"/>
                </a:lnTo>
                <a:lnTo>
                  <a:pt x="1294" y="803"/>
                </a:lnTo>
                <a:lnTo>
                  <a:pt x="1278" y="796"/>
                </a:lnTo>
                <a:lnTo>
                  <a:pt x="1261" y="789"/>
                </a:lnTo>
                <a:lnTo>
                  <a:pt x="1244" y="784"/>
                </a:lnTo>
                <a:lnTo>
                  <a:pt x="1227" y="779"/>
                </a:lnTo>
                <a:lnTo>
                  <a:pt x="1218" y="777"/>
                </a:lnTo>
                <a:lnTo>
                  <a:pt x="1209" y="775"/>
                </a:lnTo>
                <a:lnTo>
                  <a:pt x="1191" y="771"/>
                </a:lnTo>
                <a:lnTo>
                  <a:pt x="1173" y="769"/>
                </a:lnTo>
                <a:lnTo>
                  <a:pt x="1154" y="768"/>
                </a:lnTo>
                <a:lnTo>
                  <a:pt x="1135" y="767"/>
                </a:lnTo>
                <a:close/>
                <a:moveTo>
                  <a:pt x="1135" y="1374"/>
                </a:moveTo>
                <a:lnTo>
                  <a:pt x="1123" y="1373"/>
                </a:lnTo>
                <a:lnTo>
                  <a:pt x="1111" y="1372"/>
                </a:lnTo>
                <a:lnTo>
                  <a:pt x="1099" y="1371"/>
                </a:lnTo>
                <a:lnTo>
                  <a:pt x="1087" y="1369"/>
                </a:lnTo>
                <a:lnTo>
                  <a:pt x="1075" y="1366"/>
                </a:lnTo>
                <a:lnTo>
                  <a:pt x="1064" y="1363"/>
                </a:lnTo>
                <a:lnTo>
                  <a:pt x="1053" y="1359"/>
                </a:lnTo>
                <a:lnTo>
                  <a:pt x="1042" y="1355"/>
                </a:lnTo>
                <a:lnTo>
                  <a:pt x="1032" y="1350"/>
                </a:lnTo>
                <a:lnTo>
                  <a:pt x="1021" y="1345"/>
                </a:lnTo>
                <a:lnTo>
                  <a:pt x="1011" y="1339"/>
                </a:lnTo>
                <a:lnTo>
                  <a:pt x="1002" y="1333"/>
                </a:lnTo>
                <a:lnTo>
                  <a:pt x="992" y="1326"/>
                </a:lnTo>
                <a:lnTo>
                  <a:pt x="983" y="1319"/>
                </a:lnTo>
                <a:lnTo>
                  <a:pt x="975" y="1312"/>
                </a:lnTo>
                <a:lnTo>
                  <a:pt x="967" y="1304"/>
                </a:lnTo>
                <a:lnTo>
                  <a:pt x="959" y="1295"/>
                </a:lnTo>
                <a:lnTo>
                  <a:pt x="951" y="1287"/>
                </a:lnTo>
                <a:lnTo>
                  <a:pt x="944" y="1278"/>
                </a:lnTo>
                <a:lnTo>
                  <a:pt x="937" y="1268"/>
                </a:lnTo>
                <a:lnTo>
                  <a:pt x="931" y="1259"/>
                </a:lnTo>
                <a:lnTo>
                  <a:pt x="925" y="1249"/>
                </a:lnTo>
                <a:lnTo>
                  <a:pt x="920" y="1239"/>
                </a:lnTo>
                <a:lnTo>
                  <a:pt x="915" y="1228"/>
                </a:lnTo>
                <a:lnTo>
                  <a:pt x="911" y="1217"/>
                </a:lnTo>
                <a:lnTo>
                  <a:pt x="907" y="1206"/>
                </a:lnTo>
                <a:lnTo>
                  <a:pt x="904" y="1195"/>
                </a:lnTo>
                <a:lnTo>
                  <a:pt x="902" y="1183"/>
                </a:lnTo>
                <a:lnTo>
                  <a:pt x="899" y="1172"/>
                </a:lnTo>
                <a:lnTo>
                  <a:pt x="898" y="1160"/>
                </a:lnTo>
                <a:lnTo>
                  <a:pt x="897" y="1148"/>
                </a:lnTo>
                <a:lnTo>
                  <a:pt x="897" y="1134"/>
                </a:lnTo>
                <a:lnTo>
                  <a:pt x="897" y="1122"/>
                </a:lnTo>
                <a:lnTo>
                  <a:pt x="898" y="1110"/>
                </a:lnTo>
                <a:lnTo>
                  <a:pt x="899" y="1098"/>
                </a:lnTo>
                <a:lnTo>
                  <a:pt x="902" y="1086"/>
                </a:lnTo>
                <a:lnTo>
                  <a:pt x="904" y="1075"/>
                </a:lnTo>
                <a:lnTo>
                  <a:pt x="907" y="1063"/>
                </a:lnTo>
                <a:lnTo>
                  <a:pt x="911" y="1052"/>
                </a:lnTo>
                <a:lnTo>
                  <a:pt x="915" y="1042"/>
                </a:lnTo>
                <a:lnTo>
                  <a:pt x="920" y="1031"/>
                </a:lnTo>
                <a:lnTo>
                  <a:pt x="925" y="1021"/>
                </a:lnTo>
                <a:lnTo>
                  <a:pt x="931" y="1011"/>
                </a:lnTo>
                <a:lnTo>
                  <a:pt x="937" y="1001"/>
                </a:lnTo>
                <a:lnTo>
                  <a:pt x="944" y="992"/>
                </a:lnTo>
                <a:lnTo>
                  <a:pt x="951" y="983"/>
                </a:lnTo>
                <a:lnTo>
                  <a:pt x="959" y="974"/>
                </a:lnTo>
                <a:lnTo>
                  <a:pt x="967" y="966"/>
                </a:lnTo>
                <a:lnTo>
                  <a:pt x="975" y="958"/>
                </a:lnTo>
                <a:lnTo>
                  <a:pt x="983" y="950"/>
                </a:lnTo>
                <a:lnTo>
                  <a:pt x="992" y="943"/>
                </a:lnTo>
                <a:lnTo>
                  <a:pt x="1002" y="937"/>
                </a:lnTo>
                <a:lnTo>
                  <a:pt x="1011" y="931"/>
                </a:lnTo>
                <a:lnTo>
                  <a:pt x="1021" y="925"/>
                </a:lnTo>
                <a:lnTo>
                  <a:pt x="1032" y="920"/>
                </a:lnTo>
                <a:lnTo>
                  <a:pt x="1042" y="915"/>
                </a:lnTo>
                <a:lnTo>
                  <a:pt x="1053" y="910"/>
                </a:lnTo>
                <a:lnTo>
                  <a:pt x="1064" y="907"/>
                </a:lnTo>
                <a:lnTo>
                  <a:pt x="1075" y="904"/>
                </a:lnTo>
                <a:lnTo>
                  <a:pt x="1087" y="901"/>
                </a:lnTo>
                <a:lnTo>
                  <a:pt x="1099" y="899"/>
                </a:lnTo>
                <a:lnTo>
                  <a:pt x="1111" y="897"/>
                </a:lnTo>
                <a:lnTo>
                  <a:pt x="1123" y="896"/>
                </a:lnTo>
                <a:lnTo>
                  <a:pt x="1135" y="896"/>
                </a:lnTo>
                <a:lnTo>
                  <a:pt x="1147" y="896"/>
                </a:lnTo>
                <a:lnTo>
                  <a:pt x="1159" y="897"/>
                </a:lnTo>
                <a:lnTo>
                  <a:pt x="1171" y="899"/>
                </a:lnTo>
                <a:lnTo>
                  <a:pt x="1183" y="901"/>
                </a:lnTo>
                <a:lnTo>
                  <a:pt x="1195" y="904"/>
                </a:lnTo>
                <a:lnTo>
                  <a:pt x="1206" y="907"/>
                </a:lnTo>
                <a:lnTo>
                  <a:pt x="1217" y="910"/>
                </a:lnTo>
                <a:lnTo>
                  <a:pt x="1228" y="915"/>
                </a:lnTo>
                <a:lnTo>
                  <a:pt x="1238" y="920"/>
                </a:lnTo>
                <a:lnTo>
                  <a:pt x="1249" y="925"/>
                </a:lnTo>
                <a:lnTo>
                  <a:pt x="1259" y="931"/>
                </a:lnTo>
                <a:lnTo>
                  <a:pt x="1268" y="937"/>
                </a:lnTo>
                <a:lnTo>
                  <a:pt x="1278" y="943"/>
                </a:lnTo>
                <a:lnTo>
                  <a:pt x="1287" y="950"/>
                </a:lnTo>
                <a:lnTo>
                  <a:pt x="1295" y="958"/>
                </a:lnTo>
                <a:lnTo>
                  <a:pt x="1303" y="966"/>
                </a:lnTo>
                <a:lnTo>
                  <a:pt x="1311" y="974"/>
                </a:lnTo>
                <a:lnTo>
                  <a:pt x="1319" y="983"/>
                </a:lnTo>
                <a:lnTo>
                  <a:pt x="1326" y="992"/>
                </a:lnTo>
                <a:lnTo>
                  <a:pt x="1333" y="1001"/>
                </a:lnTo>
                <a:lnTo>
                  <a:pt x="1339" y="1011"/>
                </a:lnTo>
                <a:lnTo>
                  <a:pt x="1344" y="1021"/>
                </a:lnTo>
                <a:lnTo>
                  <a:pt x="1350" y="1031"/>
                </a:lnTo>
                <a:lnTo>
                  <a:pt x="1355" y="1042"/>
                </a:lnTo>
                <a:lnTo>
                  <a:pt x="1359" y="1052"/>
                </a:lnTo>
                <a:lnTo>
                  <a:pt x="1363" y="1063"/>
                </a:lnTo>
                <a:lnTo>
                  <a:pt x="1366" y="1075"/>
                </a:lnTo>
                <a:lnTo>
                  <a:pt x="1368" y="1086"/>
                </a:lnTo>
                <a:lnTo>
                  <a:pt x="1370" y="1098"/>
                </a:lnTo>
                <a:lnTo>
                  <a:pt x="1372" y="1110"/>
                </a:lnTo>
                <a:lnTo>
                  <a:pt x="1373" y="1122"/>
                </a:lnTo>
                <a:lnTo>
                  <a:pt x="1373" y="1134"/>
                </a:lnTo>
                <a:lnTo>
                  <a:pt x="1373" y="1148"/>
                </a:lnTo>
                <a:lnTo>
                  <a:pt x="1372" y="1160"/>
                </a:lnTo>
                <a:lnTo>
                  <a:pt x="1370" y="1172"/>
                </a:lnTo>
                <a:lnTo>
                  <a:pt x="1368" y="1183"/>
                </a:lnTo>
                <a:lnTo>
                  <a:pt x="1366" y="1195"/>
                </a:lnTo>
                <a:lnTo>
                  <a:pt x="1363" y="1206"/>
                </a:lnTo>
                <a:lnTo>
                  <a:pt x="1359" y="1217"/>
                </a:lnTo>
                <a:lnTo>
                  <a:pt x="1355" y="1228"/>
                </a:lnTo>
                <a:lnTo>
                  <a:pt x="1350" y="1239"/>
                </a:lnTo>
                <a:lnTo>
                  <a:pt x="1344" y="1249"/>
                </a:lnTo>
                <a:lnTo>
                  <a:pt x="1339" y="1259"/>
                </a:lnTo>
                <a:lnTo>
                  <a:pt x="1333" y="1268"/>
                </a:lnTo>
                <a:lnTo>
                  <a:pt x="1326" y="1278"/>
                </a:lnTo>
                <a:lnTo>
                  <a:pt x="1319" y="1287"/>
                </a:lnTo>
                <a:lnTo>
                  <a:pt x="1311" y="1295"/>
                </a:lnTo>
                <a:lnTo>
                  <a:pt x="1303" y="1304"/>
                </a:lnTo>
                <a:lnTo>
                  <a:pt x="1295" y="1312"/>
                </a:lnTo>
                <a:lnTo>
                  <a:pt x="1287" y="1319"/>
                </a:lnTo>
                <a:lnTo>
                  <a:pt x="1278" y="1326"/>
                </a:lnTo>
                <a:lnTo>
                  <a:pt x="1268" y="1333"/>
                </a:lnTo>
                <a:lnTo>
                  <a:pt x="1259" y="1339"/>
                </a:lnTo>
                <a:lnTo>
                  <a:pt x="1249" y="1345"/>
                </a:lnTo>
                <a:lnTo>
                  <a:pt x="1238" y="1350"/>
                </a:lnTo>
                <a:lnTo>
                  <a:pt x="1228" y="1355"/>
                </a:lnTo>
                <a:lnTo>
                  <a:pt x="1217" y="1359"/>
                </a:lnTo>
                <a:lnTo>
                  <a:pt x="1206" y="1363"/>
                </a:lnTo>
                <a:lnTo>
                  <a:pt x="1195" y="1366"/>
                </a:lnTo>
                <a:lnTo>
                  <a:pt x="1183" y="1369"/>
                </a:lnTo>
                <a:lnTo>
                  <a:pt x="1171" y="1371"/>
                </a:lnTo>
                <a:lnTo>
                  <a:pt x="1159" y="1372"/>
                </a:lnTo>
                <a:lnTo>
                  <a:pt x="1147" y="1373"/>
                </a:lnTo>
                <a:lnTo>
                  <a:pt x="1135" y="1374"/>
                </a:lnTo>
                <a:close/>
                <a:moveTo>
                  <a:pt x="1431" y="753"/>
                </a:moveTo>
                <a:lnTo>
                  <a:pt x="1431" y="744"/>
                </a:lnTo>
                <a:lnTo>
                  <a:pt x="1433" y="735"/>
                </a:lnTo>
                <a:lnTo>
                  <a:pt x="1435" y="727"/>
                </a:lnTo>
                <a:lnTo>
                  <a:pt x="1438" y="719"/>
                </a:lnTo>
                <a:lnTo>
                  <a:pt x="1441" y="712"/>
                </a:lnTo>
                <a:lnTo>
                  <a:pt x="1445" y="705"/>
                </a:lnTo>
                <a:lnTo>
                  <a:pt x="1450" y="698"/>
                </a:lnTo>
                <a:lnTo>
                  <a:pt x="1453" y="695"/>
                </a:lnTo>
                <a:lnTo>
                  <a:pt x="1456" y="692"/>
                </a:lnTo>
                <a:lnTo>
                  <a:pt x="1462" y="687"/>
                </a:lnTo>
                <a:lnTo>
                  <a:pt x="1469" y="682"/>
                </a:lnTo>
                <a:lnTo>
                  <a:pt x="1476" y="677"/>
                </a:lnTo>
                <a:lnTo>
                  <a:pt x="1483" y="674"/>
                </a:lnTo>
                <a:lnTo>
                  <a:pt x="1491" y="671"/>
                </a:lnTo>
                <a:lnTo>
                  <a:pt x="1499" y="669"/>
                </a:lnTo>
                <a:lnTo>
                  <a:pt x="1508" y="667"/>
                </a:lnTo>
                <a:lnTo>
                  <a:pt x="1517" y="667"/>
                </a:lnTo>
                <a:lnTo>
                  <a:pt x="1525" y="667"/>
                </a:lnTo>
                <a:lnTo>
                  <a:pt x="1534" y="669"/>
                </a:lnTo>
                <a:lnTo>
                  <a:pt x="1542" y="671"/>
                </a:lnTo>
                <a:lnTo>
                  <a:pt x="1550" y="674"/>
                </a:lnTo>
                <a:lnTo>
                  <a:pt x="1557" y="677"/>
                </a:lnTo>
                <a:lnTo>
                  <a:pt x="1564" y="682"/>
                </a:lnTo>
                <a:lnTo>
                  <a:pt x="1571" y="687"/>
                </a:lnTo>
                <a:lnTo>
                  <a:pt x="1574" y="689"/>
                </a:lnTo>
                <a:lnTo>
                  <a:pt x="1577" y="692"/>
                </a:lnTo>
                <a:lnTo>
                  <a:pt x="1583" y="698"/>
                </a:lnTo>
                <a:lnTo>
                  <a:pt x="1588" y="705"/>
                </a:lnTo>
                <a:lnTo>
                  <a:pt x="1592" y="712"/>
                </a:lnTo>
                <a:lnTo>
                  <a:pt x="1596" y="719"/>
                </a:lnTo>
                <a:lnTo>
                  <a:pt x="1598" y="727"/>
                </a:lnTo>
                <a:lnTo>
                  <a:pt x="1601" y="735"/>
                </a:lnTo>
                <a:lnTo>
                  <a:pt x="1602" y="744"/>
                </a:lnTo>
                <a:lnTo>
                  <a:pt x="1602" y="753"/>
                </a:lnTo>
                <a:lnTo>
                  <a:pt x="1602" y="761"/>
                </a:lnTo>
                <a:lnTo>
                  <a:pt x="1601" y="770"/>
                </a:lnTo>
                <a:lnTo>
                  <a:pt x="1598" y="778"/>
                </a:lnTo>
                <a:lnTo>
                  <a:pt x="1596" y="786"/>
                </a:lnTo>
                <a:lnTo>
                  <a:pt x="1592" y="794"/>
                </a:lnTo>
                <a:lnTo>
                  <a:pt x="1588" y="801"/>
                </a:lnTo>
                <a:lnTo>
                  <a:pt x="1583" y="807"/>
                </a:lnTo>
                <a:lnTo>
                  <a:pt x="1580" y="810"/>
                </a:lnTo>
                <a:lnTo>
                  <a:pt x="1577" y="813"/>
                </a:lnTo>
                <a:lnTo>
                  <a:pt x="1571" y="819"/>
                </a:lnTo>
                <a:lnTo>
                  <a:pt x="1564" y="824"/>
                </a:lnTo>
                <a:lnTo>
                  <a:pt x="1557" y="828"/>
                </a:lnTo>
                <a:lnTo>
                  <a:pt x="1550" y="832"/>
                </a:lnTo>
                <a:lnTo>
                  <a:pt x="1542" y="835"/>
                </a:lnTo>
                <a:lnTo>
                  <a:pt x="1534" y="837"/>
                </a:lnTo>
                <a:lnTo>
                  <a:pt x="1525" y="838"/>
                </a:lnTo>
                <a:lnTo>
                  <a:pt x="1517" y="838"/>
                </a:lnTo>
                <a:lnTo>
                  <a:pt x="1508" y="838"/>
                </a:lnTo>
                <a:lnTo>
                  <a:pt x="1499" y="837"/>
                </a:lnTo>
                <a:lnTo>
                  <a:pt x="1491" y="835"/>
                </a:lnTo>
                <a:lnTo>
                  <a:pt x="1483" y="832"/>
                </a:lnTo>
                <a:lnTo>
                  <a:pt x="1476" y="828"/>
                </a:lnTo>
                <a:lnTo>
                  <a:pt x="1469" y="824"/>
                </a:lnTo>
                <a:lnTo>
                  <a:pt x="1462" y="819"/>
                </a:lnTo>
                <a:lnTo>
                  <a:pt x="1459" y="816"/>
                </a:lnTo>
                <a:lnTo>
                  <a:pt x="1456" y="813"/>
                </a:lnTo>
                <a:lnTo>
                  <a:pt x="1450" y="807"/>
                </a:lnTo>
                <a:lnTo>
                  <a:pt x="1445" y="801"/>
                </a:lnTo>
                <a:lnTo>
                  <a:pt x="1441" y="794"/>
                </a:lnTo>
                <a:lnTo>
                  <a:pt x="1438" y="786"/>
                </a:lnTo>
                <a:lnTo>
                  <a:pt x="1435" y="778"/>
                </a:lnTo>
                <a:lnTo>
                  <a:pt x="1433" y="770"/>
                </a:lnTo>
                <a:lnTo>
                  <a:pt x="1431" y="761"/>
                </a:lnTo>
                <a:lnTo>
                  <a:pt x="1431" y="753"/>
                </a:lnTo>
                <a:close/>
                <a:moveTo>
                  <a:pt x="0" y="0"/>
                </a:moveTo>
                <a:lnTo>
                  <a:pt x="567" y="0"/>
                </a:lnTo>
                <a:lnTo>
                  <a:pt x="1135" y="0"/>
                </a:lnTo>
                <a:lnTo>
                  <a:pt x="1702" y="0"/>
                </a:lnTo>
                <a:lnTo>
                  <a:pt x="2270" y="0"/>
                </a:lnTo>
                <a:lnTo>
                  <a:pt x="2270" y="567"/>
                </a:lnTo>
                <a:lnTo>
                  <a:pt x="2270" y="1134"/>
                </a:lnTo>
                <a:lnTo>
                  <a:pt x="2270" y="1702"/>
                </a:lnTo>
                <a:lnTo>
                  <a:pt x="2270" y="2269"/>
                </a:lnTo>
                <a:lnTo>
                  <a:pt x="1702" y="2269"/>
                </a:lnTo>
                <a:lnTo>
                  <a:pt x="1135" y="2269"/>
                </a:lnTo>
                <a:lnTo>
                  <a:pt x="567" y="2269"/>
                </a:lnTo>
                <a:lnTo>
                  <a:pt x="0" y="2269"/>
                </a:lnTo>
                <a:lnTo>
                  <a:pt x="0" y="1702"/>
                </a:lnTo>
                <a:lnTo>
                  <a:pt x="0" y="1134"/>
                </a:lnTo>
                <a:lnTo>
                  <a:pt x="0" y="567"/>
                </a:lnTo>
                <a:lnTo>
                  <a:pt x="0" y="0"/>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fi-FI"/>
          </a:p>
        </p:txBody>
      </p:sp>
    </p:spTree>
    <p:extLst>
      <p:ext uri="{BB962C8B-B14F-4D97-AF65-F5344CB8AC3E}">
        <p14:creationId xmlns:p14="http://schemas.microsoft.com/office/powerpoint/2010/main" val="36618037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1"/>
        </a:solidFill>
        <a:effectLst/>
      </p:bgPr>
    </p:bg>
    <p:spTree>
      <p:nvGrpSpPr>
        <p:cNvPr id="1" name=""/>
        <p:cNvGrpSpPr/>
        <p:nvPr/>
      </p:nvGrpSpPr>
      <p:grpSpPr>
        <a:xfrm>
          <a:off x="0" y="0"/>
          <a:ext cx="0" cy="0"/>
          <a:chOff x="0" y="0"/>
          <a:chExt cx="0" cy="0"/>
        </a:xfrm>
      </p:grpSpPr>
      <p:grpSp>
        <p:nvGrpSpPr>
          <p:cNvPr id="35" name="Group 34">
            <a:extLst>
              <a:ext uri="{FF2B5EF4-FFF2-40B4-BE49-F238E27FC236}">
                <a16:creationId xmlns:a16="http://schemas.microsoft.com/office/drawing/2014/main" id="{41BC0D62-C567-5B18-E50A-2E50EACEFED3}"/>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1"/>
          </a:solidFill>
        </p:grpSpPr>
        <p:sp>
          <p:nvSpPr>
            <p:cNvPr id="36" name="Freeform: Shape 35">
              <a:extLst>
                <a:ext uri="{FF2B5EF4-FFF2-40B4-BE49-F238E27FC236}">
                  <a16:creationId xmlns:a16="http://schemas.microsoft.com/office/drawing/2014/main" id="{49B59EA1-27E4-73CA-65B2-1B6EA44E25F7}"/>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37" name="Freeform: Shape 36">
              <a:extLst>
                <a:ext uri="{FF2B5EF4-FFF2-40B4-BE49-F238E27FC236}">
                  <a16:creationId xmlns:a16="http://schemas.microsoft.com/office/drawing/2014/main" id="{2917A45B-4A78-0709-5B22-62D65AE3CF20}"/>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5A08C59-4BC5-4041-B47F-FB7DDB3CCC22}"/>
              </a:ext>
            </a:extLst>
          </p:cNvPr>
          <p:cNvSpPr>
            <a:spLocks noGrp="1"/>
          </p:cNvSpPr>
          <p:nvPr>
            <p:ph type="ctrTitle"/>
          </p:nvPr>
        </p:nvSpPr>
        <p:spPr>
          <a:xfrm>
            <a:off x="2207568" y="2636912"/>
            <a:ext cx="777686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3"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2495600" y="4941168"/>
            <a:ext cx="7200800"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0E5D2B4C-1752-439F-8D97-FB430E361ADC}"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7" name="Freeform: Shape 6">
            <a:extLst>
              <a:ext uri="{FF2B5EF4-FFF2-40B4-BE49-F238E27FC236}">
                <a16:creationId xmlns:a16="http://schemas.microsoft.com/office/drawing/2014/main" id="{11E7CA0F-C8CC-CE9B-6FEB-993BF50E930D}"/>
              </a:ext>
              <a:ext uri="{C183D7F6-B498-43B3-948B-1728B52AA6E4}">
                <adec:decorative xmlns:adec="http://schemas.microsoft.com/office/drawing/2017/decorative" val="1"/>
              </a:ext>
            </a:extLst>
          </p:cNvPr>
          <p:cNvSpPr/>
          <p:nvPr userDrawn="1"/>
        </p:nvSpPr>
        <p:spPr>
          <a:xfrm>
            <a:off x="0" y="0"/>
            <a:ext cx="1055440" cy="1859886"/>
          </a:xfrm>
          <a:custGeom>
            <a:avLst/>
            <a:gdLst>
              <a:gd name="connsiteX0" fmla="*/ 0 w 1055440"/>
              <a:gd name="connsiteY0" fmla="*/ 0 h 1859886"/>
              <a:gd name="connsiteX1" fmla="*/ 1052827 w 1055440"/>
              <a:gd name="connsiteY1" fmla="*/ 0 h 1859886"/>
              <a:gd name="connsiteX2" fmla="*/ 1053220 w 1055440"/>
              <a:gd name="connsiteY2" fmla="*/ 7467 h 1859886"/>
              <a:gd name="connsiteX3" fmla="*/ 1055440 w 1055440"/>
              <a:gd name="connsiteY3" fmla="*/ 49646 h 1859886"/>
              <a:gd name="connsiteX4" fmla="*/ 1055440 w 1055440"/>
              <a:gd name="connsiteY4" fmla="*/ 91825 h 1859886"/>
              <a:gd name="connsiteX5" fmla="*/ 1053220 w 1055440"/>
              <a:gd name="connsiteY5" fmla="*/ 134004 h 1859886"/>
              <a:gd name="connsiteX6" fmla="*/ 1051000 w 1055440"/>
              <a:gd name="connsiteY6" fmla="*/ 176183 h 1859886"/>
              <a:gd name="connsiteX7" fmla="*/ 1048780 w 1055440"/>
              <a:gd name="connsiteY7" fmla="*/ 218361 h 1859886"/>
              <a:gd name="connsiteX8" fmla="*/ 1044341 w 1055440"/>
              <a:gd name="connsiteY8" fmla="*/ 258320 h 1859886"/>
              <a:gd name="connsiteX9" fmla="*/ 1039901 w 1055440"/>
              <a:gd name="connsiteY9" fmla="*/ 300499 h 1859886"/>
              <a:gd name="connsiteX10" fmla="*/ 1033241 w 1055440"/>
              <a:gd name="connsiteY10" fmla="*/ 342678 h 1859886"/>
              <a:gd name="connsiteX11" fmla="*/ 1026581 w 1055440"/>
              <a:gd name="connsiteY11" fmla="*/ 382637 h 1859886"/>
              <a:gd name="connsiteX12" fmla="*/ 1017701 w 1055440"/>
              <a:gd name="connsiteY12" fmla="*/ 424816 h 1859886"/>
              <a:gd name="connsiteX13" fmla="*/ 997722 w 1055440"/>
              <a:gd name="connsiteY13" fmla="*/ 506954 h 1859886"/>
              <a:gd name="connsiteX14" fmla="*/ 986622 w 1055440"/>
              <a:gd name="connsiteY14" fmla="*/ 546913 h 1859886"/>
              <a:gd name="connsiteX15" fmla="*/ 973302 w 1055440"/>
              <a:gd name="connsiteY15" fmla="*/ 586872 h 1859886"/>
              <a:gd name="connsiteX16" fmla="*/ 957763 w 1055440"/>
              <a:gd name="connsiteY16" fmla="*/ 624611 h 1859886"/>
              <a:gd name="connsiteX17" fmla="*/ 942223 w 1055440"/>
              <a:gd name="connsiteY17" fmla="*/ 664570 h 1859886"/>
              <a:gd name="connsiteX18" fmla="*/ 926684 w 1055440"/>
              <a:gd name="connsiteY18" fmla="*/ 702309 h 1859886"/>
              <a:gd name="connsiteX19" fmla="*/ 908924 w 1055440"/>
              <a:gd name="connsiteY19" fmla="*/ 740048 h 1859886"/>
              <a:gd name="connsiteX20" fmla="*/ 888944 w 1055440"/>
              <a:gd name="connsiteY20" fmla="*/ 777787 h 1859886"/>
              <a:gd name="connsiteX21" fmla="*/ 868965 w 1055440"/>
              <a:gd name="connsiteY21" fmla="*/ 815526 h 1859886"/>
              <a:gd name="connsiteX22" fmla="*/ 846766 w 1055440"/>
              <a:gd name="connsiteY22" fmla="*/ 851045 h 1859886"/>
              <a:gd name="connsiteX23" fmla="*/ 824566 w 1055440"/>
              <a:gd name="connsiteY23" fmla="*/ 886564 h 1859886"/>
              <a:gd name="connsiteX24" fmla="*/ 800147 w 1055440"/>
              <a:gd name="connsiteY24" fmla="*/ 922083 h 1859886"/>
              <a:gd name="connsiteX25" fmla="*/ 775727 w 1055440"/>
              <a:gd name="connsiteY25" fmla="*/ 955382 h 1859886"/>
              <a:gd name="connsiteX26" fmla="*/ 646971 w 1055440"/>
              <a:gd name="connsiteY26" fmla="*/ 1117438 h 1859886"/>
              <a:gd name="connsiteX27" fmla="*/ 582593 w 1055440"/>
              <a:gd name="connsiteY27" fmla="*/ 1197356 h 1859886"/>
              <a:gd name="connsiteX28" fmla="*/ 515994 w 1055440"/>
              <a:gd name="connsiteY28" fmla="*/ 1277273 h 1859886"/>
              <a:gd name="connsiteX29" fmla="*/ 382798 w 1055440"/>
              <a:gd name="connsiteY29" fmla="*/ 1432669 h 1859886"/>
              <a:gd name="connsiteX30" fmla="*/ 242941 w 1055440"/>
              <a:gd name="connsiteY30" fmla="*/ 1590285 h 1859886"/>
              <a:gd name="connsiteX31" fmla="*/ 100865 w 1055440"/>
              <a:gd name="connsiteY31" fmla="*/ 1750121 h 1859886"/>
              <a:gd name="connsiteX32" fmla="*/ 0 w 1055440"/>
              <a:gd name="connsiteY32" fmla="*/ 1859886 h 185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5440" h="1859886">
                <a:moveTo>
                  <a:pt x="0" y="0"/>
                </a:moveTo>
                <a:lnTo>
                  <a:pt x="1052827" y="0"/>
                </a:lnTo>
                <a:lnTo>
                  <a:pt x="1053220" y="7467"/>
                </a:lnTo>
                <a:lnTo>
                  <a:pt x="1055440" y="49646"/>
                </a:lnTo>
                <a:lnTo>
                  <a:pt x="1055440" y="91825"/>
                </a:lnTo>
                <a:lnTo>
                  <a:pt x="1053220" y="134004"/>
                </a:lnTo>
                <a:lnTo>
                  <a:pt x="1051000" y="176183"/>
                </a:lnTo>
                <a:lnTo>
                  <a:pt x="1048780" y="218361"/>
                </a:lnTo>
                <a:lnTo>
                  <a:pt x="1044341" y="258320"/>
                </a:lnTo>
                <a:lnTo>
                  <a:pt x="1039901" y="300499"/>
                </a:lnTo>
                <a:lnTo>
                  <a:pt x="1033241" y="342678"/>
                </a:lnTo>
                <a:lnTo>
                  <a:pt x="1026581" y="382637"/>
                </a:lnTo>
                <a:lnTo>
                  <a:pt x="1017701" y="424816"/>
                </a:lnTo>
                <a:lnTo>
                  <a:pt x="997722" y="506954"/>
                </a:lnTo>
                <a:lnTo>
                  <a:pt x="986622" y="546913"/>
                </a:lnTo>
                <a:lnTo>
                  <a:pt x="973302" y="586872"/>
                </a:lnTo>
                <a:lnTo>
                  <a:pt x="957763" y="624611"/>
                </a:lnTo>
                <a:lnTo>
                  <a:pt x="942223" y="664570"/>
                </a:lnTo>
                <a:lnTo>
                  <a:pt x="926684" y="702309"/>
                </a:lnTo>
                <a:lnTo>
                  <a:pt x="908924" y="740048"/>
                </a:lnTo>
                <a:lnTo>
                  <a:pt x="888944" y="777787"/>
                </a:lnTo>
                <a:lnTo>
                  <a:pt x="868965" y="815526"/>
                </a:lnTo>
                <a:lnTo>
                  <a:pt x="846766" y="851045"/>
                </a:lnTo>
                <a:lnTo>
                  <a:pt x="824566" y="886564"/>
                </a:lnTo>
                <a:lnTo>
                  <a:pt x="800147" y="922083"/>
                </a:lnTo>
                <a:lnTo>
                  <a:pt x="775727" y="955382"/>
                </a:lnTo>
                <a:lnTo>
                  <a:pt x="646971" y="1117438"/>
                </a:lnTo>
                <a:lnTo>
                  <a:pt x="582593" y="1197356"/>
                </a:lnTo>
                <a:lnTo>
                  <a:pt x="515994" y="1277273"/>
                </a:lnTo>
                <a:lnTo>
                  <a:pt x="382798" y="1432669"/>
                </a:lnTo>
                <a:lnTo>
                  <a:pt x="242941" y="1590285"/>
                </a:lnTo>
                <a:lnTo>
                  <a:pt x="100865" y="1750121"/>
                </a:lnTo>
                <a:lnTo>
                  <a:pt x="0" y="185988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764502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Title Slide 2">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24EA29E3-E866-4A2F-84AC-3AE1AF44FDD8}"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accent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2207568" y="2636912"/>
            <a:ext cx="7776864"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2495600" y="4941168"/>
            <a:ext cx="7200800" cy="576064"/>
          </a:xfrm>
        </p:spPr>
        <p:txBody>
          <a:bodyPr/>
          <a:lstStyle>
            <a:lvl1pPr marL="0" indent="0" algn="ctr">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5" name="Group 14">
            <a:extLst>
              <a:ext uri="{FF2B5EF4-FFF2-40B4-BE49-F238E27FC236}">
                <a16:creationId xmlns:a16="http://schemas.microsoft.com/office/drawing/2014/main" id="{1FF26978-9DBF-1097-4DB0-BE724D2E490C}"/>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accent1"/>
          </a:solidFill>
        </p:grpSpPr>
        <p:sp>
          <p:nvSpPr>
            <p:cNvPr id="22" name="Freeform: Shape 21">
              <a:extLst>
                <a:ext uri="{FF2B5EF4-FFF2-40B4-BE49-F238E27FC236}">
                  <a16:creationId xmlns:a16="http://schemas.microsoft.com/office/drawing/2014/main" id="{9E2E0327-8C70-04CD-AE98-946AFFDF5BDE}"/>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23" name="Freeform: Shape 22">
              <a:extLst>
                <a:ext uri="{FF2B5EF4-FFF2-40B4-BE49-F238E27FC236}">
                  <a16:creationId xmlns:a16="http://schemas.microsoft.com/office/drawing/2014/main" id="{FBF6A573-072E-10C2-4A9A-DA609EA90E1A}"/>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Freeform: Shape 1">
            <a:extLst>
              <a:ext uri="{FF2B5EF4-FFF2-40B4-BE49-F238E27FC236}">
                <a16:creationId xmlns:a16="http://schemas.microsoft.com/office/drawing/2014/main" id="{D3AE2EA5-062C-A107-1DFD-DB98E870F14D}"/>
              </a:ext>
              <a:ext uri="{C183D7F6-B498-43B3-948B-1728B52AA6E4}">
                <adec:decorative xmlns:adec="http://schemas.microsoft.com/office/drawing/2017/decorative" val="1"/>
              </a:ext>
            </a:extLst>
          </p:cNvPr>
          <p:cNvSpPr/>
          <p:nvPr userDrawn="1"/>
        </p:nvSpPr>
        <p:spPr>
          <a:xfrm>
            <a:off x="0" y="0"/>
            <a:ext cx="1055440" cy="1859886"/>
          </a:xfrm>
          <a:custGeom>
            <a:avLst/>
            <a:gdLst>
              <a:gd name="connsiteX0" fmla="*/ 0 w 1055440"/>
              <a:gd name="connsiteY0" fmla="*/ 0 h 1859886"/>
              <a:gd name="connsiteX1" fmla="*/ 1052827 w 1055440"/>
              <a:gd name="connsiteY1" fmla="*/ 0 h 1859886"/>
              <a:gd name="connsiteX2" fmla="*/ 1053220 w 1055440"/>
              <a:gd name="connsiteY2" fmla="*/ 7467 h 1859886"/>
              <a:gd name="connsiteX3" fmla="*/ 1055440 w 1055440"/>
              <a:gd name="connsiteY3" fmla="*/ 49646 h 1859886"/>
              <a:gd name="connsiteX4" fmla="*/ 1055440 w 1055440"/>
              <a:gd name="connsiteY4" fmla="*/ 91825 h 1859886"/>
              <a:gd name="connsiteX5" fmla="*/ 1053220 w 1055440"/>
              <a:gd name="connsiteY5" fmla="*/ 134004 h 1859886"/>
              <a:gd name="connsiteX6" fmla="*/ 1051000 w 1055440"/>
              <a:gd name="connsiteY6" fmla="*/ 176183 h 1859886"/>
              <a:gd name="connsiteX7" fmla="*/ 1048780 w 1055440"/>
              <a:gd name="connsiteY7" fmla="*/ 218361 h 1859886"/>
              <a:gd name="connsiteX8" fmla="*/ 1044341 w 1055440"/>
              <a:gd name="connsiteY8" fmla="*/ 258320 h 1859886"/>
              <a:gd name="connsiteX9" fmla="*/ 1039901 w 1055440"/>
              <a:gd name="connsiteY9" fmla="*/ 300499 h 1859886"/>
              <a:gd name="connsiteX10" fmla="*/ 1033241 w 1055440"/>
              <a:gd name="connsiteY10" fmla="*/ 342678 h 1859886"/>
              <a:gd name="connsiteX11" fmla="*/ 1026581 w 1055440"/>
              <a:gd name="connsiteY11" fmla="*/ 382637 h 1859886"/>
              <a:gd name="connsiteX12" fmla="*/ 1017701 w 1055440"/>
              <a:gd name="connsiteY12" fmla="*/ 424816 h 1859886"/>
              <a:gd name="connsiteX13" fmla="*/ 997722 w 1055440"/>
              <a:gd name="connsiteY13" fmla="*/ 506954 h 1859886"/>
              <a:gd name="connsiteX14" fmla="*/ 986622 w 1055440"/>
              <a:gd name="connsiteY14" fmla="*/ 546913 h 1859886"/>
              <a:gd name="connsiteX15" fmla="*/ 973302 w 1055440"/>
              <a:gd name="connsiteY15" fmla="*/ 586872 h 1859886"/>
              <a:gd name="connsiteX16" fmla="*/ 957763 w 1055440"/>
              <a:gd name="connsiteY16" fmla="*/ 624611 h 1859886"/>
              <a:gd name="connsiteX17" fmla="*/ 942223 w 1055440"/>
              <a:gd name="connsiteY17" fmla="*/ 664570 h 1859886"/>
              <a:gd name="connsiteX18" fmla="*/ 926684 w 1055440"/>
              <a:gd name="connsiteY18" fmla="*/ 702309 h 1859886"/>
              <a:gd name="connsiteX19" fmla="*/ 908924 w 1055440"/>
              <a:gd name="connsiteY19" fmla="*/ 740048 h 1859886"/>
              <a:gd name="connsiteX20" fmla="*/ 888944 w 1055440"/>
              <a:gd name="connsiteY20" fmla="*/ 777787 h 1859886"/>
              <a:gd name="connsiteX21" fmla="*/ 868965 w 1055440"/>
              <a:gd name="connsiteY21" fmla="*/ 815526 h 1859886"/>
              <a:gd name="connsiteX22" fmla="*/ 846766 w 1055440"/>
              <a:gd name="connsiteY22" fmla="*/ 851045 h 1859886"/>
              <a:gd name="connsiteX23" fmla="*/ 824566 w 1055440"/>
              <a:gd name="connsiteY23" fmla="*/ 886564 h 1859886"/>
              <a:gd name="connsiteX24" fmla="*/ 800147 w 1055440"/>
              <a:gd name="connsiteY24" fmla="*/ 922083 h 1859886"/>
              <a:gd name="connsiteX25" fmla="*/ 775727 w 1055440"/>
              <a:gd name="connsiteY25" fmla="*/ 955382 h 1859886"/>
              <a:gd name="connsiteX26" fmla="*/ 646971 w 1055440"/>
              <a:gd name="connsiteY26" fmla="*/ 1117438 h 1859886"/>
              <a:gd name="connsiteX27" fmla="*/ 582593 w 1055440"/>
              <a:gd name="connsiteY27" fmla="*/ 1197356 h 1859886"/>
              <a:gd name="connsiteX28" fmla="*/ 515994 w 1055440"/>
              <a:gd name="connsiteY28" fmla="*/ 1277273 h 1859886"/>
              <a:gd name="connsiteX29" fmla="*/ 382798 w 1055440"/>
              <a:gd name="connsiteY29" fmla="*/ 1432669 h 1859886"/>
              <a:gd name="connsiteX30" fmla="*/ 242941 w 1055440"/>
              <a:gd name="connsiteY30" fmla="*/ 1590285 h 1859886"/>
              <a:gd name="connsiteX31" fmla="*/ 100865 w 1055440"/>
              <a:gd name="connsiteY31" fmla="*/ 1750121 h 1859886"/>
              <a:gd name="connsiteX32" fmla="*/ 0 w 1055440"/>
              <a:gd name="connsiteY32" fmla="*/ 1859886 h 185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5440" h="1859886">
                <a:moveTo>
                  <a:pt x="0" y="0"/>
                </a:moveTo>
                <a:lnTo>
                  <a:pt x="1052827" y="0"/>
                </a:lnTo>
                <a:lnTo>
                  <a:pt x="1053220" y="7467"/>
                </a:lnTo>
                <a:lnTo>
                  <a:pt x="1055440" y="49646"/>
                </a:lnTo>
                <a:lnTo>
                  <a:pt x="1055440" y="91825"/>
                </a:lnTo>
                <a:lnTo>
                  <a:pt x="1053220" y="134004"/>
                </a:lnTo>
                <a:lnTo>
                  <a:pt x="1051000" y="176183"/>
                </a:lnTo>
                <a:lnTo>
                  <a:pt x="1048780" y="218361"/>
                </a:lnTo>
                <a:lnTo>
                  <a:pt x="1044341" y="258320"/>
                </a:lnTo>
                <a:lnTo>
                  <a:pt x="1039901" y="300499"/>
                </a:lnTo>
                <a:lnTo>
                  <a:pt x="1033241" y="342678"/>
                </a:lnTo>
                <a:lnTo>
                  <a:pt x="1026581" y="382637"/>
                </a:lnTo>
                <a:lnTo>
                  <a:pt x="1017701" y="424816"/>
                </a:lnTo>
                <a:lnTo>
                  <a:pt x="997722" y="506954"/>
                </a:lnTo>
                <a:lnTo>
                  <a:pt x="986622" y="546913"/>
                </a:lnTo>
                <a:lnTo>
                  <a:pt x="973302" y="586872"/>
                </a:lnTo>
                <a:lnTo>
                  <a:pt x="957763" y="624611"/>
                </a:lnTo>
                <a:lnTo>
                  <a:pt x="942223" y="664570"/>
                </a:lnTo>
                <a:lnTo>
                  <a:pt x="926684" y="702309"/>
                </a:lnTo>
                <a:lnTo>
                  <a:pt x="908924" y="740048"/>
                </a:lnTo>
                <a:lnTo>
                  <a:pt x="888944" y="777787"/>
                </a:lnTo>
                <a:lnTo>
                  <a:pt x="868965" y="815526"/>
                </a:lnTo>
                <a:lnTo>
                  <a:pt x="846766" y="851045"/>
                </a:lnTo>
                <a:lnTo>
                  <a:pt x="824566" y="886564"/>
                </a:lnTo>
                <a:lnTo>
                  <a:pt x="800147" y="922083"/>
                </a:lnTo>
                <a:lnTo>
                  <a:pt x="775727" y="955382"/>
                </a:lnTo>
                <a:lnTo>
                  <a:pt x="646971" y="1117438"/>
                </a:lnTo>
                <a:lnTo>
                  <a:pt x="582593" y="1197356"/>
                </a:lnTo>
                <a:lnTo>
                  <a:pt x="515994" y="1277273"/>
                </a:lnTo>
                <a:lnTo>
                  <a:pt x="382798" y="1432669"/>
                </a:lnTo>
                <a:lnTo>
                  <a:pt x="242941" y="1590285"/>
                </a:lnTo>
                <a:lnTo>
                  <a:pt x="100865" y="1750121"/>
                </a:lnTo>
                <a:lnTo>
                  <a:pt x="0" y="185988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8579347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Title Slide 3">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051A75CA-FD73-4607-9866-B6701E87CABA}"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bg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w="6350">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fi-FI"/>
            </a:p>
          </p:txBody>
        </p:sp>
      </p:grpSp>
      <p:sp>
        <p:nvSpPr>
          <p:cNvPr id="2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636912"/>
            <a:ext cx="10944224" cy="2016224"/>
          </a:xfrm>
        </p:spPr>
        <p:txBody>
          <a:bodyPr anchor="ctr" anchorCtr="0"/>
          <a:lstStyle>
            <a:lvl1pPr algn="ctr">
              <a:defRPr sz="4000">
                <a:solidFill>
                  <a:schemeClr val="bg1"/>
                </a:solidFill>
              </a:defRPr>
            </a:lvl1pPr>
          </a:lstStyle>
          <a:p>
            <a:r>
              <a:rPr lang="en-US"/>
              <a:t>Click to edit Master title style</a:t>
            </a:r>
            <a:endParaRPr lang="fi-FI" dirty="0"/>
          </a:p>
        </p:txBody>
      </p:sp>
      <p:sp>
        <p:nvSpPr>
          <p:cNvPr id="2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941168"/>
            <a:ext cx="10944224" cy="576064"/>
          </a:xfrm>
        </p:spPr>
        <p:txBody>
          <a:bodyP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356487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Title Slide 4">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AD1896A-EFAA-4BA9-8C8F-8B9B4593D7F9}"/>
              </a:ext>
            </a:extLst>
          </p:cNvPr>
          <p:cNvSpPr>
            <a:spLocks noGrp="1"/>
          </p:cNvSpPr>
          <p:nvPr>
            <p:ph type="dt" sz="half" idx="10"/>
          </p:nvPr>
        </p:nvSpPr>
        <p:spPr/>
        <p:txBody>
          <a:bodyPr/>
          <a:lstStyle>
            <a:lvl1pPr>
              <a:defRPr>
                <a:noFill/>
              </a:defRPr>
            </a:lvl1pPr>
          </a:lstStyle>
          <a:p>
            <a:fld id="{C72CA49A-F64D-4B38-8F53-9FAE13429AFB}" type="datetime1">
              <a:rPr lang="fi-FI" smtClean="0"/>
              <a:t>4.5.2026</a:t>
            </a:fld>
            <a:endParaRPr lang="fi-FI" dirty="0"/>
          </a:p>
        </p:txBody>
      </p:sp>
      <p:sp>
        <p:nvSpPr>
          <p:cNvPr id="5" name="Footer Placeholder 4">
            <a:extLst>
              <a:ext uri="{FF2B5EF4-FFF2-40B4-BE49-F238E27FC236}">
                <a16:creationId xmlns:a16="http://schemas.microsoft.com/office/drawing/2014/main" id="{D1B58722-24F1-44F1-B64D-27687C5A2239}"/>
              </a:ext>
            </a:extLst>
          </p:cNvPr>
          <p:cNvSpPr>
            <a:spLocks noGrp="1"/>
          </p:cNvSpPr>
          <p:nvPr>
            <p:ph type="ftr" sz="quarter" idx="11"/>
          </p:nvPr>
        </p:nvSpPr>
        <p:spPr/>
        <p:txBody>
          <a:bodyPr/>
          <a:lstStyle>
            <a:lvl1pPr>
              <a:defRPr>
                <a:noFill/>
              </a:defRPr>
            </a:lvl1pPr>
          </a:lstStyle>
          <a:p>
            <a:r>
              <a:rPr lang="fi-FI" dirty="0"/>
              <a:t>JYU Since 1863.</a:t>
            </a:r>
          </a:p>
        </p:txBody>
      </p:sp>
      <p:sp>
        <p:nvSpPr>
          <p:cNvPr id="6" name="Slide Number Placeholder 5">
            <a:extLst>
              <a:ext uri="{FF2B5EF4-FFF2-40B4-BE49-F238E27FC236}">
                <a16:creationId xmlns:a16="http://schemas.microsoft.com/office/drawing/2014/main" id="{0D9D9FC6-0017-47C1-B52A-864E27D92E5D}"/>
              </a:ext>
            </a:extLst>
          </p:cNvPr>
          <p:cNvSpPr>
            <a:spLocks noGrp="1"/>
          </p:cNvSpPr>
          <p:nvPr>
            <p:ph type="sldNum" sz="quarter" idx="12"/>
          </p:nvPr>
        </p:nvSpPr>
        <p:spPr/>
        <p:txBody>
          <a:bodyPr/>
          <a:lstStyle>
            <a:lvl1pPr>
              <a:defRPr>
                <a:noFill/>
              </a:defRPr>
            </a:lvl1pPr>
          </a:lstStyle>
          <a:p>
            <a:fld id="{9E548902-A2E1-4711-A467-290FB9FE5D63}" type="slidenum">
              <a:rPr lang="fi-FI" smtClean="0"/>
              <a:pPr/>
              <a:t>‹#›</a:t>
            </a:fld>
            <a:endParaRPr lang="fi-FI"/>
          </a:p>
        </p:txBody>
      </p:sp>
      <p:grpSp>
        <p:nvGrpSpPr>
          <p:cNvPr id="12" name="Group 11">
            <a:extLst>
              <a:ext uri="{C183D7F6-B498-43B3-948B-1728B52AA6E4}">
                <adec:decorative xmlns:adec="http://schemas.microsoft.com/office/drawing/2017/decorative" val="1"/>
              </a:ext>
            </a:extLst>
          </p:cNvPr>
          <p:cNvGrpSpPr>
            <a:grpSpLocks noChangeAspect="1"/>
          </p:cNvGrpSpPr>
          <p:nvPr userDrawn="1"/>
        </p:nvGrpSpPr>
        <p:grpSpPr>
          <a:xfrm>
            <a:off x="4984950" y="980728"/>
            <a:ext cx="2222099" cy="1440000"/>
            <a:chOff x="3287713" y="333375"/>
            <a:chExt cx="6107112" cy="3957638"/>
          </a:xfrm>
          <a:solidFill>
            <a:schemeClr val="accent1"/>
          </a:solidFill>
        </p:grpSpPr>
        <p:sp>
          <p:nvSpPr>
            <p:cNvPr id="9" name="Freeform 6"/>
            <p:cNvSpPr>
              <a:spLocks noEditPoints="1"/>
            </p:cNvSpPr>
            <p:nvPr userDrawn="1"/>
          </p:nvSpPr>
          <p:spPr bwMode="auto">
            <a:xfrm>
              <a:off x="5707063" y="333375"/>
              <a:ext cx="1254125" cy="2849563"/>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0" name="Freeform 7"/>
            <p:cNvSpPr>
              <a:spLocks noEditPoints="1"/>
            </p:cNvSpPr>
            <p:nvPr userDrawn="1"/>
          </p:nvSpPr>
          <p:spPr bwMode="auto">
            <a:xfrm>
              <a:off x="3613150" y="3232150"/>
              <a:ext cx="5405437" cy="485775"/>
            </a:xfrm>
            <a:custGeom>
              <a:avLst/>
              <a:gdLst>
                <a:gd name="T0" fmla="*/ 13472 w 13623"/>
                <a:gd name="T1" fmla="*/ 815 h 1226"/>
                <a:gd name="T2" fmla="*/ 13021 w 13623"/>
                <a:gd name="T3" fmla="*/ 303 h 1226"/>
                <a:gd name="T4" fmla="*/ 12990 w 13623"/>
                <a:gd name="T5" fmla="*/ 261 h 1226"/>
                <a:gd name="T6" fmla="*/ 13616 w 13623"/>
                <a:gd name="T7" fmla="*/ 682 h 1226"/>
                <a:gd name="T8" fmla="*/ 12888 w 13623"/>
                <a:gd name="T9" fmla="*/ 907 h 1226"/>
                <a:gd name="T10" fmla="*/ 230 w 13623"/>
                <a:gd name="T11" fmla="*/ 1058 h 1226"/>
                <a:gd name="T12" fmla="*/ 144 w 13623"/>
                <a:gd name="T13" fmla="*/ 1089 h 1226"/>
                <a:gd name="T14" fmla="*/ 669 w 13623"/>
                <a:gd name="T15" fmla="*/ 372 h 1226"/>
                <a:gd name="T16" fmla="*/ 855 w 13623"/>
                <a:gd name="T17" fmla="*/ 965 h 1226"/>
                <a:gd name="T18" fmla="*/ 436 w 13623"/>
                <a:gd name="T19" fmla="*/ 278 h 1226"/>
                <a:gd name="T20" fmla="*/ 1379 w 13623"/>
                <a:gd name="T21" fmla="*/ 343 h 1226"/>
                <a:gd name="T22" fmla="*/ 1597 w 13623"/>
                <a:gd name="T23" fmla="*/ 974 h 1226"/>
                <a:gd name="T24" fmla="*/ 2685 w 13623"/>
                <a:gd name="T25" fmla="*/ 1006 h 1226"/>
                <a:gd name="T26" fmla="*/ 1853 w 13623"/>
                <a:gd name="T27" fmla="*/ 1011 h 1226"/>
                <a:gd name="T28" fmla="*/ 2183 w 13623"/>
                <a:gd name="T29" fmla="*/ 28 h 1226"/>
                <a:gd name="T30" fmla="*/ 2380 w 13623"/>
                <a:gd name="T31" fmla="*/ 4 h 1226"/>
                <a:gd name="T32" fmla="*/ 2827 w 13623"/>
                <a:gd name="T33" fmla="*/ 935 h 1226"/>
                <a:gd name="T34" fmla="*/ 3124 w 13623"/>
                <a:gd name="T35" fmla="*/ 682 h 1226"/>
                <a:gd name="T36" fmla="*/ 2863 w 13623"/>
                <a:gd name="T37" fmla="*/ 246 h 1226"/>
                <a:gd name="T38" fmla="*/ 3018 w 13623"/>
                <a:gd name="T39" fmla="*/ 255 h 1226"/>
                <a:gd name="T40" fmla="*/ 3180 w 13623"/>
                <a:gd name="T41" fmla="*/ 586 h 1226"/>
                <a:gd name="T42" fmla="*/ 2868 w 13623"/>
                <a:gd name="T43" fmla="*/ 1022 h 1226"/>
                <a:gd name="T44" fmla="*/ 3993 w 13623"/>
                <a:gd name="T45" fmla="*/ 278 h 1226"/>
                <a:gd name="T46" fmla="*/ 3660 w 13623"/>
                <a:gd name="T47" fmla="*/ 1006 h 1226"/>
                <a:gd name="T48" fmla="*/ 3496 w 13623"/>
                <a:gd name="T49" fmla="*/ 229 h 1226"/>
                <a:gd name="T50" fmla="*/ 4541 w 13623"/>
                <a:gd name="T51" fmla="*/ 621 h 1226"/>
                <a:gd name="T52" fmla="*/ 4678 w 13623"/>
                <a:gd name="T53" fmla="*/ 975 h 1226"/>
                <a:gd name="T54" fmla="*/ 5068 w 13623"/>
                <a:gd name="T55" fmla="*/ 229 h 1226"/>
                <a:gd name="T56" fmla="*/ 5532 w 13623"/>
                <a:gd name="T57" fmla="*/ 813 h 1226"/>
                <a:gd name="T58" fmla="*/ 4957 w 13623"/>
                <a:gd name="T59" fmla="*/ 262 h 1226"/>
                <a:gd name="T60" fmla="*/ 6431 w 13623"/>
                <a:gd name="T61" fmla="*/ 1006 h 1226"/>
                <a:gd name="T62" fmla="*/ 5600 w 13623"/>
                <a:gd name="T63" fmla="*/ 1011 h 1226"/>
                <a:gd name="T64" fmla="*/ 5929 w 13623"/>
                <a:gd name="T65" fmla="*/ 28 h 1226"/>
                <a:gd name="T66" fmla="*/ 6126 w 13623"/>
                <a:gd name="T67" fmla="*/ 4 h 1226"/>
                <a:gd name="T68" fmla="*/ 6570 w 13623"/>
                <a:gd name="T69" fmla="*/ 964 h 1226"/>
                <a:gd name="T70" fmla="*/ 7206 w 13623"/>
                <a:gd name="T71" fmla="*/ 297 h 1226"/>
                <a:gd name="T72" fmla="*/ 7132 w 13623"/>
                <a:gd name="T73" fmla="*/ 961 h 1226"/>
                <a:gd name="T74" fmla="*/ 7961 w 13623"/>
                <a:gd name="T75" fmla="*/ 372 h 1226"/>
                <a:gd name="T76" fmla="*/ 8147 w 13623"/>
                <a:gd name="T77" fmla="*/ 965 h 1226"/>
                <a:gd name="T78" fmla="*/ 7728 w 13623"/>
                <a:gd name="T79" fmla="*/ 278 h 1226"/>
                <a:gd name="T80" fmla="*/ 9042 w 13623"/>
                <a:gd name="T81" fmla="*/ 875 h 1226"/>
                <a:gd name="T82" fmla="*/ 8557 w 13623"/>
                <a:gd name="T83" fmla="*/ 277 h 1226"/>
                <a:gd name="T84" fmla="*/ 9387 w 13623"/>
                <a:gd name="T85" fmla="*/ 959 h 1226"/>
                <a:gd name="T86" fmla="*/ 9237 w 13623"/>
                <a:gd name="T87" fmla="*/ 266 h 1226"/>
                <a:gd name="T88" fmla="*/ 9915 w 13623"/>
                <a:gd name="T89" fmla="*/ 211 h 1226"/>
                <a:gd name="T90" fmla="*/ 10274 w 13623"/>
                <a:gd name="T91" fmla="*/ 885 h 1226"/>
                <a:gd name="T92" fmla="*/ 9546 w 13623"/>
                <a:gd name="T93" fmla="*/ 693 h 1226"/>
                <a:gd name="T94" fmla="*/ 10183 w 13623"/>
                <a:gd name="T95" fmla="*/ 887 h 1226"/>
                <a:gd name="T96" fmla="*/ 9823 w 13623"/>
                <a:gd name="T97" fmla="*/ 277 h 1226"/>
                <a:gd name="T98" fmla="*/ 11042 w 13623"/>
                <a:gd name="T99" fmla="*/ 321 h 1226"/>
                <a:gd name="T100" fmla="*/ 10866 w 13623"/>
                <a:gd name="T101" fmla="*/ 582 h 1226"/>
                <a:gd name="T102" fmla="*/ 10647 w 13623"/>
                <a:gd name="T103" fmla="*/ 490 h 1226"/>
                <a:gd name="T104" fmla="*/ 10539 w 13623"/>
                <a:gd name="T105" fmla="*/ 330 h 1226"/>
                <a:gd name="T106" fmla="*/ 11333 w 13623"/>
                <a:gd name="T107" fmla="*/ 854 h 1226"/>
                <a:gd name="T108" fmla="*/ 11222 w 13623"/>
                <a:gd name="T109" fmla="*/ 301 h 1226"/>
                <a:gd name="T110" fmla="*/ 11865 w 13623"/>
                <a:gd name="T111" fmla="*/ 941 h 1226"/>
                <a:gd name="T112" fmla="*/ 11547 w 13623"/>
                <a:gd name="T113" fmla="*/ 560 h 1226"/>
                <a:gd name="T114" fmla="*/ 11936 w 13623"/>
                <a:gd name="T115" fmla="*/ 235 h 1226"/>
                <a:gd name="T116" fmla="*/ 11612 w 13623"/>
                <a:gd name="T117" fmla="*/ 375 h 1226"/>
                <a:gd name="T118" fmla="*/ 12032 w 13623"/>
                <a:gd name="T119" fmla="*/ 808 h 1226"/>
                <a:gd name="T120" fmla="*/ 12733 w 13623"/>
                <a:gd name="T121" fmla="*/ 225 h 1226"/>
                <a:gd name="T122" fmla="*/ 12522 w 13623"/>
                <a:gd name="T123" fmla="*/ 973 h 1226"/>
                <a:gd name="T124" fmla="*/ 12096 w 13623"/>
                <a:gd name="T125" fmla="*/ 40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23" h="1226">
                  <a:moveTo>
                    <a:pt x="12901" y="589"/>
                  </a:moveTo>
                  <a:lnTo>
                    <a:pt x="12902" y="623"/>
                  </a:lnTo>
                  <a:lnTo>
                    <a:pt x="12907" y="658"/>
                  </a:lnTo>
                  <a:lnTo>
                    <a:pt x="12913" y="695"/>
                  </a:lnTo>
                  <a:lnTo>
                    <a:pt x="12922" y="734"/>
                  </a:lnTo>
                  <a:lnTo>
                    <a:pt x="12934" y="771"/>
                  </a:lnTo>
                  <a:lnTo>
                    <a:pt x="12950" y="806"/>
                  </a:lnTo>
                  <a:lnTo>
                    <a:pt x="12968" y="838"/>
                  </a:lnTo>
                  <a:lnTo>
                    <a:pt x="12988" y="867"/>
                  </a:lnTo>
                  <a:lnTo>
                    <a:pt x="13010" y="893"/>
                  </a:lnTo>
                  <a:lnTo>
                    <a:pt x="13035" y="916"/>
                  </a:lnTo>
                  <a:lnTo>
                    <a:pt x="13060" y="934"/>
                  </a:lnTo>
                  <a:lnTo>
                    <a:pt x="13088" y="950"/>
                  </a:lnTo>
                  <a:lnTo>
                    <a:pt x="13118" y="962"/>
                  </a:lnTo>
                  <a:lnTo>
                    <a:pt x="13149" y="970"/>
                  </a:lnTo>
                  <a:lnTo>
                    <a:pt x="13182" y="975"/>
                  </a:lnTo>
                  <a:lnTo>
                    <a:pt x="13218" y="977"/>
                  </a:lnTo>
                  <a:lnTo>
                    <a:pt x="13260" y="975"/>
                  </a:lnTo>
                  <a:lnTo>
                    <a:pt x="13298" y="968"/>
                  </a:lnTo>
                  <a:lnTo>
                    <a:pt x="13335" y="955"/>
                  </a:lnTo>
                  <a:lnTo>
                    <a:pt x="13370" y="938"/>
                  </a:lnTo>
                  <a:lnTo>
                    <a:pt x="13387" y="927"/>
                  </a:lnTo>
                  <a:lnTo>
                    <a:pt x="13401" y="915"/>
                  </a:lnTo>
                  <a:lnTo>
                    <a:pt x="13429" y="887"/>
                  </a:lnTo>
                  <a:lnTo>
                    <a:pt x="13453" y="855"/>
                  </a:lnTo>
                  <a:lnTo>
                    <a:pt x="13472" y="815"/>
                  </a:lnTo>
                  <a:lnTo>
                    <a:pt x="13488" y="773"/>
                  </a:lnTo>
                  <a:lnTo>
                    <a:pt x="13494" y="751"/>
                  </a:lnTo>
                  <a:lnTo>
                    <a:pt x="13498" y="728"/>
                  </a:lnTo>
                  <a:lnTo>
                    <a:pt x="13504" y="681"/>
                  </a:lnTo>
                  <a:lnTo>
                    <a:pt x="13507" y="631"/>
                  </a:lnTo>
                  <a:lnTo>
                    <a:pt x="13504" y="576"/>
                  </a:lnTo>
                  <a:lnTo>
                    <a:pt x="13501" y="549"/>
                  </a:lnTo>
                  <a:lnTo>
                    <a:pt x="13497" y="524"/>
                  </a:lnTo>
                  <a:lnTo>
                    <a:pt x="13484" y="475"/>
                  </a:lnTo>
                  <a:lnTo>
                    <a:pt x="13467" y="428"/>
                  </a:lnTo>
                  <a:lnTo>
                    <a:pt x="13444" y="386"/>
                  </a:lnTo>
                  <a:lnTo>
                    <a:pt x="13432" y="368"/>
                  </a:lnTo>
                  <a:lnTo>
                    <a:pt x="13418" y="350"/>
                  </a:lnTo>
                  <a:lnTo>
                    <a:pt x="13388" y="321"/>
                  </a:lnTo>
                  <a:lnTo>
                    <a:pt x="13353" y="297"/>
                  </a:lnTo>
                  <a:lnTo>
                    <a:pt x="13316" y="279"/>
                  </a:lnTo>
                  <a:lnTo>
                    <a:pt x="13276" y="266"/>
                  </a:lnTo>
                  <a:lnTo>
                    <a:pt x="13255" y="262"/>
                  </a:lnTo>
                  <a:lnTo>
                    <a:pt x="13234" y="259"/>
                  </a:lnTo>
                  <a:lnTo>
                    <a:pt x="13190" y="256"/>
                  </a:lnTo>
                  <a:lnTo>
                    <a:pt x="13158" y="258"/>
                  </a:lnTo>
                  <a:lnTo>
                    <a:pt x="13126" y="261"/>
                  </a:lnTo>
                  <a:lnTo>
                    <a:pt x="13098" y="268"/>
                  </a:lnTo>
                  <a:lnTo>
                    <a:pt x="13070" y="277"/>
                  </a:lnTo>
                  <a:lnTo>
                    <a:pt x="13045" y="289"/>
                  </a:lnTo>
                  <a:lnTo>
                    <a:pt x="13021" y="303"/>
                  </a:lnTo>
                  <a:lnTo>
                    <a:pt x="12998" y="321"/>
                  </a:lnTo>
                  <a:lnTo>
                    <a:pt x="12979" y="340"/>
                  </a:lnTo>
                  <a:lnTo>
                    <a:pt x="12960" y="363"/>
                  </a:lnTo>
                  <a:lnTo>
                    <a:pt x="12944" y="387"/>
                  </a:lnTo>
                  <a:lnTo>
                    <a:pt x="12931" y="415"/>
                  </a:lnTo>
                  <a:lnTo>
                    <a:pt x="12920" y="445"/>
                  </a:lnTo>
                  <a:lnTo>
                    <a:pt x="12912" y="477"/>
                  </a:lnTo>
                  <a:lnTo>
                    <a:pt x="12906" y="512"/>
                  </a:lnTo>
                  <a:lnTo>
                    <a:pt x="12902" y="549"/>
                  </a:lnTo>
                  <a:lnTo>
                    <a:pt x="12901" y="589"/>
                  </a:lnTo>
                  <a:close/>
                  <a:moveTo>
                    <a:pt x="12786" y="626"/>
                  </a:moveTo>
                  <a:lnTo>
                    <a:pt x="12787" y="585"/>
                  </a:lnTo>
                  <a:lnTo>
                    <a:pt x="12792" y="546"/>
                  </a:lnTo>
                  <a:lnTo>
                    <a:pt x="12799" y="507"/>
                  </a:lnTo>
                  <a:lnTo>
                    <a:pt x="12810" y="470"/>
                  </a:lnTo>
                  <a:lnTo>
                    <a:pt x="12816" y="453"/>
                  </a:lnTo>
                  <a:lnTo>
                    <a:pt x="12824" y="435"/>
                  </a:lnTo>
                  <a:lnTo>
                    <a:pt x="12832" y="418"/>
                  </a:lnTo>
                  <a:lnTo>
                    <a:pt x="12842" y="402"/>
                  </a:lnTo>
                  <a:lnTo>
                    <a:pt x="12864" y="369"/>
                  </a:lnTo>
                  <a:lnTo>
                    <a:pt x="12890" y="337"/>
                  </a:lnTo>
                  <a:lnTo>
                    <a:pt x="12906" y="322"/>
                  </a:lnTo>
                  <a:lnTo>
                    <a:pt x="12921" y="308"/>
                  </a:lnTo>
                  <a:lnTo>
                    <a:pt x="12937" y="296"/>
                  </a:lnTo>
                  <a:lnTo>
                    <a:pt x="12954" y="283"/>
                  </a:lnTo>
                  <a:lnTo>
                    <a:pt x="12990" y="261"/>
                  </a:lnTo>
                  <a:lnTo>
                    <a:pt x="13009" y="252"/>
                  </a:lnTo>
                  <a:lnTo>
                    <a:pt x="13029" y="243"/>
                  </a:lnTo>
                  <a:lnTo>
                    <a:pt x="13050" y="235"/>
                  </a:lnTo>
                  <a:lnTo>
                    <a:pt x="13070" y="228"/>
                  </a:lnTo>
                  <a:lnTo>
                    <a:pt x="13114" y="218"/>
                  </a:lnTo>
                  <a:lnTo>
                    <a:pt x="13161" y="211"/>
                  </a:lnTo>
                  <a:lnTo>
                    <a:pt x="13212" y="210"/>
                  </a:lnTo>
                  <a:lnTo>
                    <a:pt x="13257" y="211"/>
                  </a:lnTo>
                  <a:lnTo>
                    <a:pt x="13300" y="216"/>
                  </a:lnTo>
                  <a:lnTo>
                    <a:pt x="13342" y="224"/>
                  </a:lnTo>
                  <a:lnTo>
                    <a:pt x="13381" y="235"/>
                  </a:lnTo>
                  <a:lnTo>
                    <a:pt x="13417" y="249"/>
                  </a:lnTo>
                  <a:lnTo>
                    <a:pt x="13435" y="258"/>
                  </a:lnTo>
                  <a:lnTo>
                    <a:pt x="13452" y="267"/>
                  </a:lnTo>
                  <a:lnTo>
                    <a:pt x="13483" y="288"/>
                  </a:lnTo>
                  <a:lnTo>
                    <a:pt x="13512" y="312"/>
                  </a:lnTo>
                  <a:lnTo>
                    <a:pt x="13538" y="339"/>
                  </a:lnTo>
                  <a:lnTo>
                    <a:pt x="13561" y="368"/>
                  </a:lnTo>
                  <a:lnTo>
                    <a:pt x="13580" y="399"/>
                  </a:lnTo>
                  <a:lnTo>
                    <a:pt x="13596" y="433"/>
                  </a:lnTo>
                  <a:lnTo>
                    <a:pt x="13608" y="470"/>
                  </a:lnTo>
                  <a:lnTo>
                    <a:pt x="13616" y="508"/>
                  </a:lnTo>
                  <a:lnTo>
                    <a:pt x="13622" y="549"/>
                  </a:lnTo>
                  <a:lnTo>
                    <a:pt x="13623" y="592"/>
                  </a:lnTo>
                  <a:lnTo>
                    <a:pt x="13620" y="653"/>
                  </a:lnTo>
                  <a:lnTo>
                    <a:pt x="13616" y="682"/>
                  </a:lnTo>
                  <a:lnTo>
                    <a:pt x="13610" y="711"/>
                  </a:lnTo>
                  <a:lnTo>
                    <a:pt x="13593" y="765"/>
                  </a:lnTo>
                  <a:lnTo>
                    <a:pt x="13581" y="791"/>
                  </a:lnTo>
                  <a:lnTo>
                    <a:pt x="13569" y="817"/>
                  </a:lnTo>
                  <a:lnTo>
                    <a:pt x="13538" y="863"/>
                  </a:lnTo>
                  <a:lnTo>
                    <a:pt x="13521" y="885"/>
                  </a:lnTo>
                  <a:lnTo>
                    <a:pt x="13502" y="905"/>
                  </a:lnTo>
                  <a:lnTo>
                    <a:pt x="13482" y="923"/>
                  </a:lnTo>
                  <a:lnTo>
                    <a:pt x="13460" y="941"/>
                  </a:lnTo>
                  <a:lnTo>
                    <a:pt x="13436" y="957"/>
                  </a:lnTo>
                  <a:lnTo>
                    <a:pt x="13412" y="971"/>
                  </a:lnTo>
                  <a:lnTo>
                    <a:pt x="13386" y="985"/>
                  </a:lnTo>
                  <a:lnTo>
                    <a:pt x="13359" y="995"/>
                  </a:lnTo>
                  <a:lnTo>
                    <a:pt x="13332" y="1005"/>
                  </a:lnTo>
                  <a:lnTo>
                    <a:pt x="13304" y="1013"/>
                  </a:lnTo>
                  <a:lnTo>
                    <a:pt x="13274" y="1019"/>
                  </a:lnTo>
                  <a:lnTo>
                    <a:pt x="13244" y="1023"/>
                  </a:lnTo>
                  <a:lnTo>
                    <a:pt x="13183" y="1027"/>
                  </a:lnTo>
                  <a:lnTo>
                    <a:pt x="13138" y="1025"/>
                  </a:lnTo>
                  <a:lnTo>
                    <a:pt x="13096" y="1019"/>
                  </a:lnTo>
                  <a:lnTo>
                    <a:pt x="13056" y="1010"/>
                  </a:lnTo>
                  <a:lnTo>
                    <a:pt x="13016" y="997"/>
                  </a:lnTo>
                  <a:lnTo>
                    <a:pt x="12980" y="980"/>
                  </a:lnTo>
                  <a:lnTo>
                    <a:pt x="12946" y="959"/>
                  </a:lnTo>
                  <a:lnTo>
                    <a:pt x="12915" y="935"/>
                  </a:lnTo>
                  <a:lnTo>
                    <a:pt x="12888" y="907"/>
                  </a:lnTo>
                  <a:lnTo>
                    <a:pt x="12862" y="875"/>
                  </a:lnTo>
                  <a:lnTo>
                    <a:pt x="12841" y="843"/>
                  </a:lnTo>
                  <a:lnTo>
                    <a:pt x="12824" y="807"/>
                  </a:lnTo>
                  <a:lnTo>
                    <a:pt x="12810" y="769"/>
                  </a:lnTo>
                  <a:lnTo>
                    <a:pt x="12799" y="730"/>
                  </a:lnTo>
                  <a:lnTo>
                    <a:pt x="12792" y="693"/>
                  </a:lnTo>
                  <a:lnTo>
                    <a:pt x="12787" y="658"/>
                  </a:lnTo>
                  <a:lnTo>
                    <a:pt x="12786" y="626"/>
                  </a:lnTo>
                  <a:close/>
                  <a:moveTo>
                    <a:pt x="365" y="229"/>
                  </a:moveTo>
                  <a:lnTo>
                    <a:pt x="365" y="256"/>
                  </a:lnTo>
                  <a:lnTo>
                    <a:pt x="327" y="261"/>
                  </a:lnTo>
                  <a:lnTo>
                    <a:pt x="302" y="264"/>
                  </a:lnTo>
                  <a:lnTo>
                    <a:pt x="292" y="265"/>
                  </a:lnTo>
                  <a:lnTo>
                    <a:pt x="284" y="267"/>
                  </a:lnTo>
                  <a:lnTo>
                    <a:pt x="272" y="272"/>
                  </a:lnTo>
                  <a:lnTo>
                    <a:pt x="263" y="282"/>
                  </a:lnTo>
                  <a:lnTo>
                    <a:pt x="258" y="301"/>
                  </a:lnTo>
                  <a:lnTo>
                    <a:pt x="257" y="327"/>
                  </a:lnTo>
                  <a:lnTo>
                    <a:pt x="256" y="362"/>
                  </a:lnTo>
                  <a:lnTo>
                    <a:pt x="255" y="490"/>
                  </a:lnTo>
                  <a:lnTo>
                    <a:pt x="255" y="887"/>
                  </a:lnTo>
                  <a:lnTo>
                    <a:pt x="254" y="928"/>
                  </a:lnTo>
                  <a:lnTo>
                    <a:pt x="251" y="967"/>
                  </a:lnTo>
                  <a:lnTo>
                    <a:pt x="246" y="1000"/>
                  </a:lnTo>
                  <a:lnTo>
                    <a:pt x="239" y="1030"/>
                  </a:lnTo>
                  <a:lnTo>
                    <a:pt x="230" y="1058"/>
                  </a:lnTo>
                  <a:lnTo>
                    <a:pt x="218" y="1083"/>
                  </a:lnTo>
                  <a:lnTo>
                    <a:pt x="203" y="1108"/>
                  </a:lnTo>
                  <a:lnTo>
                    <a:pt x="185" y="1133"/>
                  </a:lnTo>
                  <a:lnTo>
                    <a:pt x="166" y="1155"/>
                  </a:lnTo>
                  <a:lnTo>
                    <a:pt x="146" y="1174"/>
                  </a:lnTo>
                  <a:lnTo>
                    <a:pt x="125" y="1190"/>
                  </a:lnTo>
                  <a:lnTo>
                    <a:pt x="105" y="1203"/>
                  </a:lnTo>
                  <a:lnTo>
                    <a:pt x="84" y="1214"/>
                  </a:lnTo>
                  <a:lnTo>
                    <a:pt x="64" y="1221"/>
                  </a:lnTo>
                  <a:lnTo>
                    <a:pt x="44" y="1225"/>
                  </a:lnTo>
                  <a:lnTo>
                    <a:pt x="23" y="1226"/>
                  </a:lnTo>
                  <a:lnTo>
                    <a:pt x="0" y="1223"/>
                  </a:lnTo>
                  <a:lnTo>
                    <a:pt x="2" y="1179"/>
                  </a:lnTo>
                  <a:lnTo>
                    <a:pt x="0" y="1138"/>
                  </a:lnTo>
                  <a:lnTo>
                    <a:pt x="11" y="1131"/>
                  </a:lnTo>
                  <a:lnTo>
                    <a:pt x="26" y="1141"/>
                  </a:lnTo>
                  <a:lnTo>
                    <a:pt x="40" y="1147"/>
                  </a:lnTo>
                  <a:lnTo>
                    <a:pt x="54" y="1150"/>
                  </a:lnTo>
                  <a:lnTo>
                    <a:pt x="70" y="1153"/>
                  </a:lnTo>
                  <a:lnTo>
                    <a:pt x="95" y="1149"/>
                  </a:lnTo>
                  <a:lnTo>
                    <a:pt x="114" y="1142"/>
                  </a:lnTo>
                  <a:lnTo>
                    <a:pt x="123" y="1136"/>
                  </a:lnTo>
                  <a:lnTo>
                    <a:pt x="129" y="1130"/>
                  </a:lnTo>
                  <a:lnTo>
                    <a:pt x="140" y="1114"/>
                  </a:lnTo>
                  <a:lnTo>
                    <a:pt x="142" y="1103"/>
                  </a:lnTo>
                  <a:lnTo>
                    <a:pt x="144" y="1089"/>
                  </a:lnTo>
                  <a:lnTo>
                    <a:pt x="148" y="1051"/>
                  </a:lnTo>
                  <a:lnTo>
                    <a:pt x="149" y="970"/>
                  </a:lnTo>
                  <a:lnTo>
                    <a:pt x="149" y="490"/>
                  </a:lnTo>
                  <a:lnTo>
                    <a:pt x="148" y="382"/>
                  </a:lnTo>
                  <a:lnTo>
                    <a:pt x="148" y="330"/>
                  </a:lnTo>
                  <a:lnTo>
                    <a:pt x="146" y="301"/>
                  </a:lnTo>
                  <a:lnTo>
                    <a:pt x="142" y="285"/>
                  </a:lnTo>
                  <a:lnTo>
                    <a:pt x="137" y="277"/>
                  </a:lnTo>
                  <a:lnTo>
                    <a:pt x="130" y="271"/>
                  </a:lnTo>
                  <a:lnTo>
                    <a:pt x="117" y="266"/>
                  </a:lnTo>
                  <a:lnTo>
                    <a:pt x="92" y="262"/>
                  </a:lnTo>
                  <a:lnTo>
                    <a:pt x="44" y="260"/>
                  </a:lnTo>
                  <a:lnTo>
                    <a:pt x="40" y="229"/>
                  </a:lnTo>
                  <a:lnTo>
                    <a:pt x="202" y="229"/>
                  </a:lnTo>
                  <a:lnTo>
                    <a:pt x="362" y="225"/>
                  </a:lnTo>
                  <a:lnTo>
                    <a:pt x="365" y="229"/>
                  </a:lnTo>
                  <a:close/>
                  <a:moveTo>
                    <a:pt x="399" y="277"/>
                  </a:moveTo>
                  <a:lnTo>
                    <a:pt x="394" y="272"/>
                  </a:lnTo>
                  <a:lnTo>
                    <a:pt x="394" y="248"/>
                  </a:lnTo>
                  <a:lnTo>
                    <a:pt x="399" y="243"/>
                  </a:lnTo>
                  <a:lnTo>
                    <a:pt x="556" y="218"/>
                  </a:lnTo>
                  <a:lnTo>
                    <a:pt x="573" y="231"/>
                  </a:lnTo>
                  <a:lnTo>
                    <a:pt x="588" y="247"/>
                  </a:lnTo>
                  <a:lnTo>
                    <a:pt x="608" y="272"/>
                  </a:lnTo>
                  <a:lnTo>
                    <a:pt x="634" y="313"/>
                  </a:lnTo>
                  <a:lnTo>
                    <a:pt x="669" y="372"/>
                  </a:lnTo>
                  <a:lnTo>
                    <a:pt x="712" y="448"/>
                  </a:lnTo>
                  <a:lnTo>
                    <a:pt x="759" y="535"/>
                  </a:lnTo>
                  <a:lnTo>
                    <a:pt x="803" y="621"/>
                  </a:lnTo>
                  <a:lnTo>
                    <a:pt x="860" y="532"/>
                  </a:lnTo>
                  <a:lnTo>
                    <a:pt x="923" y="426"/>
                  </a:lnTo>
                  <a:lnTo>
                    <a:pt x="1041" y="225"/>
                  </a:lnTo>
                  <a:lnTo>
                    <a:pt x="1083" y="228"/>
                  </a:lnTo>
                  <a:lnTo>
                    <a:pt x="1121" y="225"/>
                  </a:lnTo>
                  <a:lnTo>
                    <a:pt x="1126" y="240"/>
                  </a:lnTo>
                  <a:lnTo>
                    <a:pt x="1110" y="258"/>
                  </a:lnTo>
                  <a:lnTo>
                    <a:pt x="1090" y="283"/>
                  </a:lnTo>
                  <a:lnTo>
                    <a:pt x="1040" y="350"/>
                  </a:lnTo>
                  <a:lnTo>
                    <a:pt x="989" y="421"/>
                  </a:lnTo>
                  <a:lnTo>
                    <a:pt x="953" y="475"/>
                  </a:lnTo>
                  <a:lnTo>
                    <a:pt x="884" y="589"/>
                  </a:lnTo>
                  <a:lnTo>
                    <a:pt x="851" y="643"/>
                  </a:lnTo>
                  <a:lnTo>
                    <a:pt x="838" y="670"/>
                  </a:lnTo>
                  <a:lnTo>
                    <a:pt x="836" y="686"/>
                  </a:lnTo>
                  <a:lnTo>
                    <a:pt x="834" y="704"/>
                  </a:lnTo>
                  <a:lnTo>
                    <a:pt x="834" y="784"/>
                  </a:lnTo>
                  <a:lnTo>
                    <a:pt x="834" y="868"/>
                  </a:lnTo>
                  <a:lnTo>
                    <a:pt x="836" y="909"/>
                  </a:lnTo>
                  <a:lnTo>
                    <a:pt x="838" y="935"/>
                  </a:lnTo>
                  <a:lnTo>
                    <a:pt x="842" y="951"/>
                  </a:lnTo>
                  <a:lnTo>
                    <a:pt x="846" y="959"/>
                  </a:lnTo>
                  <a:lnTo>
                    <a:pt x="855" y="965"/>
                  </a:lnTo>
                  <a:lnTo>
                    <a:pt x="867" y="969"/>
                  </a:lnTo>
                  <a:lnTo>
                    <a:pt x="892" y="973"/>
                  </a:lnTo>
                  <a:lnTo>
                    <a:pt x="940" y="975"/>
                  </a:lnTo>
                  <a:lnTo>
                    <a:pt x="945" y="1006"/>
                  </a:lnTo>
                  <a:lnTo>
                    <a:pt x="843" y="1007"/>
                  </a:lnTo>
                  <a:lnTo>
                    <a:pt x="782" y="1006"/>
                  </a:lnTo>
                  <a:lnTo>
                    <a:pt x="623" y="1011"/>
                  </a:lnTo>
                  <a:lnTo>
                    <a:pt x="618" y="979"/>
                  </a:lnTo>
                  <a:lnTo>
                    <a:pt x="692" y="970"/>
                  </a:lnTo>
                  <a:lnTo>
                    <a:pt x="706" y="967"/>
                  </a:lnTo>
                  <a:lnTo>
                    <a:pt x="714" y="962"/>
                  </a:lnTo>
                  <a:lnTo>
                    <a:pt x="719" y="953"/>
                  </a:lnTo>
                  <a:lnTo>
                    <a:pt x="724" y="941"/>
                  </a:lnTo>
                  <a:lnTo>
                    <a:pt x="726" y="917"/>
                  </a:lnTo>
                  <a:lnTo>
                    <a:pt x="728" y="879"/>
                  </a:lnTo>
                  <a:lnTo>
                    <a:pt x="729" y="784"/>
                  </a:lnTo>
                  <a:lnTo>
                    <a:pt x="729" y="679"/>
                  </a:lnTo>
                  <a:lnTo>
                    <a:pt x="702" y="628"/>
                  </a:lnTo>
                  <a:lnTo>
                    <a:pt x="647" y="536"/>
                  </a:lnTo>
                  <a:lnTo>
                    <a:pt x="598" y="457"/>
                  </a:lnTo>
                  <a:lnTo>
                    <a:pt x="540" y="369"/>
                  </a:lnTo>
                  <a:lnTo>
                    <a:pt x="509" y="327"/>
                  </a:lnTo>
                  <a:lnTo>
                    <a:pt x="485" y="301"/>
                  </a:lnTo>
                  <a:lnTo>
                    <a:pt x="468" y="286"/>
                  </a:lnTo>
                  <a:lnTo>
                    <a:pt x="455" y="280"/>
                  </a:lnTo>
                  <a:lnTo>
                    <a:pt x="436" y="278"/>
                  </a:lnTo>
                  <a:lnTo>
                    <a:pt x="399" y="277"/>
                  </a:lnTo>
                  <a:close/>
                  <a:moveTo>
                    <a:pt x="1528" y="1017"/>
                  </a:moveTo>
                  <a:lnTo>
                    <a:pt x="1458" y="831"/>
                  </a:lnTo>
                  <a:lnTo>
                    <a:pt x="1270" y="366"/>
                  </a:lnTo>
                  <a:lnTo>
                    <a:pt x="1243" y="303"/>
                  </a:lnTo>
                  <a:lnTo>
                    <a:pt x="1230" y="274"/>
                  </a:lnTo>
                  <a:lnTo>
                    <a:pt x="1222" y="270"/>
                  </a:lnTo>
                  <a:lnTo>
                    <a:pt x="1209" y="266"/>
                  </a:lnTo>
                  <a:lnTo>
                    <a:pt x="1189" y="262"/>
                  </a:lnTo>
                  <a:lnTo>
                    <a:pt x="1163" y="260"/>
                  </a:lnTo>
                  <a:lnTo>
                    <a:pt x="1158" y="255"/>
                  </a:lnTo>
                  <a:lnTo>
                    <a:pt x="1158" y="230"/>
                  </a:lnTo>
                  <a:lnTo>
                    <a:pt x="1163" y="225"/>
                  </a:lnTo>
                  <a:lnTo>
                    <a:pt x="1241" y="228"/>
                  </a:lnTo>
                  <a:lnTo>
                    <a:pt x="1307" y="229"/>
                  </a:lnTo>
                  <a:lnTo>
                    <a:pt x="1372" y="228"/>
                  </a:lnTo>
                  <a:lnTo>
                    <a:pt x="1453" y="225"/>
                  </a:lnTo>
                  <a:lnTo>
                    <a:pt x="1458" y="260"/>
                  </a:lnTo>
                  <a:lnTo>
                    <a:pt x="1401" y="265"/>
                  </a:lnTo>
                  <a:lnTo>
                    <a:pt x="1374" y="268"/>
                  </a:lnTo>
                  <a:lnTo>
                    <a:pt x="1368" y="271"/>
                  </a:lnTo>
                  <a:lnTo>
                    <a:pt x="1365" y="274"/>
                  </a:lnTo>
                  <a:lnTo>
                    <a:pt x="1362" y="279"/>
                  </a:lnTo>
                  <a:lnTo>
                    <a:pt x="1361" y="284"/>
                  </a:lnTo>
                  <a:lnTo>
                    <a:pt x="1366" y="302"/>
                  </a:lnTo>
                  <a:lnTo>
                    <a:pt x="1379" y="343"/>
                  </a:lnTo>
                  <a:lnTo>
                    <a:pt x="1410" y="432"/>
                  </a:lnTo>
                  <a:lnTo>
                    <a:pt x="1583" y="868"/>
                  </a:lnTo>
                  <a:lnTo>
                    <a:pt x="1728" y="506"/>
                  </a:lnTo>
                  <a:lnTo>
                    <a:pt x="1771" y="386"/>
                  </a:lnTo>
                  <a:lnTo>
                    <a:pt x="1793" y="320"/>
                  </a:lnTo>
                  <a:lnTo>
                    <a:pt x="1800" y="288"/>
                  </a:lnTo>
                  <a:lnTo>
                    <a:pt x="1799" y="282"/>
                  </a:lnTo>
                  <a:lnTo>
                    <a:pt x="1797" y="276"/>
                  </a:lnTo>
                  <a:lnTo>
                    <a:pt x="1787" y="270"/>
                  </a:lnTo>
                  <a:lnTo>
                    <a:pt x="1759" y="265"/>
                  </a:lnTo>
                  <a:lnTo>
                    <a:pt x="1705" y="260"/>
                  </a:lnTo>
                  <a:lnTo>
                    <a:pt x="1701" y="255"/>
                  </a:lnTo>
                  <a:lnTo>
                    <a:pt x="1701" y="229"/>
                  </a:lnTo>
                  <a:lnTo>
                    <a:pt x="1705" y="225"/>
                  </a:lnTo>
                  <a:lnTo>
                    <a:pt x="1829" y="229"/>
                  </a:lnTo>
                  <a:lnTo>
                    <a:pt x="1941" y="225"/>
                  </a:lnTo>
                  <a:lnTo>
                    <a:pt x="1945" y="255"/>
                  </a:lnTo>
                  <a:lnTo>
                    <a:pt x="1909" y="262"/>
                  </a:lnTo>
                  <a:lnTo>
                    <a:pt x="1899" y="264"/>
                  </a:lnTo>
                  <a:lnTo>
                    <a:pt x="1893" y="266"/>
                  </a:lnTo>
                  <a:lnTo>
                    <a:pt x="1884" y="273"/>
                  </a:lnTo>
                  <a:lnTo>
                    <a:pt x="1878" y="284"/>
                  </a:lnTo>
                  <a:lnTo>
                    <a:pt x="1839" y="370"/>
                  </a:lnTo>
                  <a:lnTo>
                    <a:pt x="1666" y="796"/>
                  </a:lnTo>
                  <a:lnTo>
                    <a:pt x="1617" y="922"/>
                  </a:lnTo>
                  <a:lnTo>
                    <a:pt x="1597" y="974"/>
                  </a:lnTo>
                  <a:lnTo>
                    <a:pt x="1583" y="1017"/>
                  </a:lnTo>
                  <a:lnTo>
                    <a:pt x="1528" y="1017"/>
                  </a:lnTo>
                  <a:close/>
                  <a:moveTo>
                    <a:pt x="1853" y="1011"/>
                  </a:moveTo>
                  <a:lnTo>
                    <a:pt x="1848" y="1006"/>
                  </a:lnTo>
                  <a:lnTo>
                    <a:pt x="1848" y="977"/>
                  </a:lnTo>
                  <a:lnTo>
                    <a:pt x="1853" y="974"/>
                  </a:lnTo>
                  <a:lnTo>
                    <a:pt x="1887" y="971"/>
                  </a:lnTo>
                  <a:lnTo>
                    <a:pt x="1906" y="969"/>
                  </a:lnTo>
                  <a:lnTo>
                    <a:pt x="1917" y="964"/>
                  </a:lnTo>
                  <a:lnTo>
                    <a:pt x="1926" y="955"/>
                  </a:lnTo>
                  <a:lnTo>
                    <a:pt x="1939" y="932"/>
                  </a:lnTo>
                  <a:lnTo>
                    <a:pt x="1963" y="884"/>
                  </a:lnTo>
                  <a:lnTo>
                    <a:pt x="2021" y="758"/>
                  </a:lnTo>
                  <a:lnTo>
                    <a:pt x="2171" y="417"/>
                  </a:lnTo>
                  <a:lnTo>
                    <a:pt x="2256" y="217"/>
                  </a:lnTo>
                  <a:lnTo>
                    <a:pt x="2292" y="217"/>
                  </a:lnTo>
                  <a:lnTo>
                    <a:pt x="2529" y="772"/>
                  </a:lnTo>
                  <a:lnTo>
                    <a:pt x="2560" y="847"/>
                  </a:lnTo>
                  <a:lnTo>
                    <a:pt x="2592" y="915"/>
                  </a:lnTo>
                  <a:lnTo>
                    <a:pt x="2607" y="945"/>
                  </a:lnTo>
                  <a:lnTo>
                    <a:pt x="2616" y="959"/>
                  </a:lnTo>
                  <a:lnTo>
                    <a:pt x="2625" y="964"/>
                  </a:lnTo>
                  <a:lnTo>
                    <a:pt x="2634" y="969"/>
                  </a:lnTo>
                  <a:lnTo>
                    <a:pt x="2651" y="971"/>
                  </a:lnTo>
                  <a:lnTo>
                    <a:pt x="2680" y="974"/>
                  </a:lnTo>
                  <a:lnTo>
                    <a:pt x="2685" y="1006"/>
                  </a:lnTo>
                  <a:lnTo>
                    <a:pt x="2574" y="1006"/>
                  </a:lnTo>
                  <a:lnTo>
                    <a:pt x="2391" y="1011"/>
                  </a:lnTo>
                  <a:lnTo>
                    <a:pt x="2386" y="977"/>
                  </a:lnTo>
                  <a:lnTo>
                    <a:pt x="2467" y="968"/>
                  </a:lnTo>
                  <a:lnTo>
                    <a:pt x="2475" y="965"/>
                  </a:lnTo>
                  <a:lnTo>
                    <a:pt x="2479" y="961"/>
                  </a:lnTo>
                  <a:lnTo>
                    <a:pt x="2482" y="956"/>
                  </a:lnTo>
                  <a:lnTo>
                    <a:pt x="2483" y="949"/>
                  </a:lnTo>
                  <a:lnTo>
                    <a:pt x="2482" y="935"/>
                  </a:lnTo>
                  <a:lnTo>
                    <a:pt x="2476" y="917"/>
                  </a:lnTo>
                  <a:lnTo>
                    <a:pt x="2407" y="748"/>
                  </a:lnTo>
                  <a:lnTo>
                    <a:pt x="2087" y="748"/>
                  </a:lnTo>
                  <a:lnTo>
                    <a:pt x="2027" y="890"/>
                  </a:lnTo>
                  <a:lnTo>
                    <a:pt x="2015" y="923"/>
                  </a:lnTo>
                  <a:lnTo>
                    <a:pt x="2010" y="946"/>
                  </a:lnTo>
                  <a:lnTo>
                    <a:pt x="2011" y="952"/>
                  </a:lnTo>
                  <a:lnTo>
                    <a:pt x="2014" y="958"/>
                  </a:lnTo>
                  <a:lnTo>
                    <a:pt x="2026" y="967"/>
                  </a:lnTo>
                  <a:lnTo>
                    <a:pt x="2035" y="969"/>
                  </a:lnTo>
                  <a:lnTo>
                    <a:pt x="2052" y="971"/>
                  </a:lnTo>
                  <a:lnTo>
                    <a:pt x="2100" y="974"/>
                  </a:lnTo>
                  <a:lnTo>
                    <a:pt x="2106" y="977"/>
                  </a:lnTo>
                  <a:lnTo>
                    <a:pt x="2106" y="1006"/>
                  </a:lnTo>
                  <a:lnTo>
                    <a:pt x="1977" y="1006"/>
                  </a:lnTo>
                  <a:lnTo>
                    <a:pt x="1915" y="1007"/>
                  </a:lnTo>
                  <a:lnTo>
                    <a:pt x="1853" y="1011"/>
                  </a:lnTo>
                  <a:close/>
                  <a:moveTo>
                    <a:pt x="2106" y="700"/>
                  </a:moveTo>
                  <a:lnTo>
                    <a:pt x="2386" y="700"/>
                  </a:lnTo>
                  <a:lnTo>
                    <a:pt x="2247" y="367"/>
                  </a:lnTo>
                  <a:lnTo>
                    <a:pt x="2106" y="700"/>
                  </a:lnTo>
                  <a:close/>
                  <a:moveTo>
                    <a:pt x="2130" y="124"/>
                  </a:moveTo>
                  <a:lnTo>
                    <a:pt x="2118" y="123"/>
                  </a:lnTo>
                  <a:lnTo>
                    <a:pt x="2106" y="120"/>
                  </a:lnTo>
                  <a:lnTo>
                    <a:pt x="2095" y="115"/>
                  </a:lnTo>
                  <a:lnTo>
                    <a:pt x="2086" y="106"/>
                  </a:lnTo>
                  <a:lnTo>
                    <a:pt x="2079" y="97"/>
                  </a:lnTo>
                  <a:lnTo>
                    <a:pt x="2073" y="87"/>
                  </a:lnTo>
                  <a:lnTo>
                    <a:pt x="2069" y="75"/>
                  </a:lnTo>
                  <a:lnTo>
                    <a:pt x="2068" y="63"/>
                  </a:lnTo>
                  <a:lnTo>
                    <a:pt x="2069" y="50"/>
                  </a:lnTo>
                  <a:lnTo>
                    <a:pt x="2073" y="38"/>
                  </a:lnTo>
                  <a:lnTo>
                    <a:pt x="2079" y="28"/>
                  </a:lnTo>
                  <a:lnTo>
                    <a:pt x="2086" y="19"/>
                  </a:lnTo>
                  <a:lnTo>
                    <a:pt x="2095" y="10"/>
                  </a:lnTo>
                  <a:lnTo>
                    <a:pt x="2106" y="4"/>
                  </a:lnTo>
                  <a:lnTo>
                    <a:pt x="2118" y="1"/>
                  </a:lnTo>
                  <a:lnTo>
                    <a:pt x="2130" y="0"/>
                  </a:lnTo>
                  <a:lnTo>
                    <a:pt x="2143" y="1"/>
                  </a:lnTo>
                  <a:lnTo>
                    <a:pt x="2154" y="4"/>
                  </a:lnTo>
                  <a:lnTo>
                    <a:pt x="2165" y="10"/>
                  </a:lnTo>
                  <a:lnTo>
                    <a:pt x="2175" y="19"/>
                  </a:lnTo>
                  <a:lnTo>
                    <a:pt x="2183" y="28"/>
                  </a:lnTo>
                  <a:lnTo>
                    <a:pt x="2188" y="38"/>
                  </a:lnTo>
                  <a:lnTo>
                    <a:pt x="2191" y="50"/>
                  </a:lnTo>
                  <a:lnTo>
                    <a:pt x="2193" y="63"/>
                  </a:lnTo>
                  <a:lnTo>
                    <a:pt x="2191" y="75"/>
                  </a:lnTo>
                  <a:lnTo>
                    <a:pt x="2188" y="87"/>
                  </a:lnTo>
                  <a:lnTo>
                    <a:pt x="2183" y="97"/>
                  </a:lnTo>
                  <a:lnTo>
                    <a:pt x="2175" y="106"/>
                  </a:lnTo>
                  <a:lnTo>
                    <a:pt x="2165" y="115"/>
                  </a:lnTo>
                  <a:lnTo>
                    <a:pt x="2154" y="120"/>
                  </a:lnTo>
                  <a:lnTo>
                    <a:pt x="2143" y="123"/>
                  </a:lnTo>
                  <a:lnTo>
                    <a:pt x="2130" y="124"/>
                  </a:lnTo>
                  <a:close/>
                  <a:moveTo>
                    <a:pt x="2404" y="124"/>
                  </a:moveTo>
                  <a:lnTo>
                    <a:pt x="2391" y="123"/>
                  </a:lnTo>
                  <a:lnTo>
                    <a:pt x="2380" y="120"/>
                  </a:lnTo>
                  <a:lnTo>
                    <a:pt x="2369" y="115"/>
                  </a:lnTo>
                  <a:lnTo>
                    <a:pt x="2359" y="106"/>
                  </a:lnTo>
                  <a:lnTo>
                    <a:pt x="2351" y="97"/>
                  </a:lnTo>
                  <a:lnTo>
                    <a:pt x="2345" y="87"/>
                  </a:lnTo>
                  <a:lnTo>
                    <a:pt x="2343" y="75"/>
                  </a:lnTo>
                  <a:lnTo>
                    <a:pt x="2341" y="63"/>
                  </a:lnTo>
                  <a:lnTo>
                    <a:pt x="2343" y="50"/>
                  </a:lnTo>
                  <a:lnTo>
                    <a:pt x="2345" y="38"/>
                  </a:lnTo>
                  <a:lnTo>
                    <a:pt x="2351" y="28"/>
                  </a:lnTo>
                  <a:lnTo>
                    <a:pt x="2359" y="19"/>
                  </a:lnTo>
                  <a:lnTo>
                    <a:pt x="2369" y="10"/>
                  </a:lnTo>
                  <a:lnTo>
                    <a:pt x="2380" y="4"/>
                  </a:lnTo>
                  <a:lnTo>
                    <a:pt x="2391" y="1"/>
                  </a:lnTo>
                  <a:lnTo>
                    <a:pt x="2404" y="0"/>
                  </a:lnTo>
                  <a:lnTo>
                    <a:pt x="2416" y="1"/>
                  </a:lnTo>
                  <a:lnTo>
                    <a:pt x="2428" y="4"/>
                  </a:lnTo>
                  <a:lnTo>
                    <a:pt x="2437" y="10"/>
                  </a:lnTo>
                  <a:lnTo>
                    <a:pt x="2447" y="19"/>
                  </a:lnTo>
                  <a:lnTo>
                    <a:pt x="2455" y="28"/>
                  </a:lnTo>
                  <a:lnTo>
                    <a:pt x="2461" y="38"/>
                  </a:lnTo>
                  <a:lnTo>
                    <a:pt x="2464" y="50"/>
                  </a:lnTo>
                  <a:lnTo>
                    <a:pt x="2465" y="63"/>
                  </a:lnTo>
                  <a:lnTo>
                    <a:pt x="2464" y="75"/>
                  </a:lnTo>
                  <a:lnTo>
                    <a:pt x="2461" y="87"/>
                  </a:lnTo>
                  <a:lnTo>
                    <a:pt x="2455" y="97"/>
                  </a:lnTo>
                  <a:lnTo>
                    <a:pt x="2447" y="106"/>
                  </a:lnTo>
                  <a:lnTo>
                    <a:pt x="2437" y="115"/>
                  </a:lnTo>
                  <a:lnTo>
                    <a:pt x="2428" y="120"/>
                  </a:lnTo>
                  <a:lnTo>
                    <a:pt x="2416" y="123"/>
                  </a:lnTo>
                  <a:lnTo>
                    <a:pt x="2404" y="124"/>
                  </a:lnTo>
                  <a:close/>
                  <a:moveTo>
                    <a:pt x="2754" y="817"/>
                  </a:moveTo>
                  <a:lnTo>
                    <a:pt x="2785" y="812"/>
                  </a:lnTo>
                  <a:lnTo>
                    <a:pt x="2793" y="873"/>
                  </a:lnTo>
                  <a:lnTo>
                    <a:pt x="2797" y="903"/>
                  </a:lnTo>
                  <a:lnTo>
                    <a:pt x="2801" y="910"/>
                  </a:lnTo>
                  <a:lnTo>
                    <a:pt x="2807" y="919"/>
                  </a:lnTo>
                  <a:lnTo>
                    <a:pt x="2817" y="927"/>
                  </a:lnTo>
                  <a:lnTo>
                    <a:pt x="2827" y="935"/>
                  </a:lnTo>
                  <a:lnTo>
                    <a:pt x="2857" y="952"/>
                  </a:lnTo>
                  <a:lnTo>
                    <a:pt x="2895" y="964"/>
                  </a:lnTo>
                  <a:lnTo>
                    <a:pt x="2937" y="973"/>
                  </a:lnTo>
                  <a:lnTo>
                    <a:pt x="2958" y="975"/>
                  </a:lnTo>
                  <a:lnTo>
                    <a:pt x="2979" y="975"/>
                  </a:lnTo>
                  <a:lnTo>
                    <a:pt x="3007" y="974"/>
                  </a:lnTo>
                  <a:lnTo>
                    <a:pt x="3035" y="970"/>
                  </a:lnTo>
                  <a:lnTo>
                    <a:pt x="3060" y="963"/>
                  </a:lnTo>
                  <a:lnTo>
                    <a:pt x="3084" y="953"/>
                  </a:lnTo>
                  <a:lnTo>
                    <a:pt x="3107" y="941"/>
                  </a:lnTo>
                  <a:lnTo>
                    <a:pt x="3126" y="927"/>
                  </a:lnTo>
                  <a:lnTo>
                    <a:pt x="3143" y="910"/>
                  </a:lnTo>
                  <a:lnTo>
                    <a:pt x="3157" y="891"/>
                  </a:lnTo>
                  <a:lnTo>
                    <a:pt x="3168" y="869"/>
                  </a:lnTo>
                  <a:lnTo>
                    <a:pt x="3177" y="847"/>
                  </a:lnTo>
                  <a:lnTo>
                    <a:pt x="3181" y="823"/>
                  </a:lnTo>
                  <a:lnTo>
                    <a:pt x="3183" y="796"/>
                  </a:lnTo>
                  <a:lnTo>
                    <a:pt x="3183" y="779"/>
                  </a:lnTo>
                  <a:lnTo>
                    <a:pt x="3180" y="763"/>
                  </a:lnTo>
                  <a:lnTo>
                    <a:pt x="3177" y="747"/>
                  </a:lnTo>
                  <a:lnTo>
                    <a:pt x="3171" y="733"/>
                  </a:lnTo>
                  <a:lnTo>
                    <a:pt x="3163" y="721"/>
                  </a:lnTo>
                  <a:lnTo>
                    <a:pt x="3156" y="709"/>
                  </a:lnTo>
                  <a:lnTo>
                    <a:pt x="3147" y="699"/>
                  </a:lnTo>
                  <a:lnTo>
                    <a:pt x="3136" y="689"/>
                  </a:lnTo>
                  <a:lnTo>
                    <a:pt x="3124" y="682"/>
                  </a:lnTo>
                  <a:lnTo>
                    <a:pt x="3112" y="675"/>
                  </a:lnTo>
                  <a:lnTo>
                    <a:pt x="3084" y="665"/>
                  </a:lnTo>
                  <a:lnTo>
                    <a:pt x="2999" y="647"/>
                  </a:lnTo>
                  <a:lnTo>
                    <a:pt x="2913" y="632"/>
                  </a:lnTo>
                  <a:lnTo>
                    <a:pt x="2881" y="622"/>
                  </a:lnTo>
                  <a:lnTo>
                    <a:pt x="2850" y="610"/>
                  </a:lnTo>
                  <a:lnTo>
                    <a:pt x="2821" y="592"/>
                  </a:lnTo>
                  <a:lnTo>
                    <a:pt x="2809" y="583"/>
                  </a:lnTo>
                  <a:lnTo>
                    <a:pt x="2799" y="572"/>
                  </a:lnTo>
                  <a:lnTo>
                    <a:pt x="2789" y="560"/>
                  </a:lnTo>
                  <a:lnTo>
                    <a:pt x="2779" y="547"/>
                  </a:lnTo>
                  <a:lnTo>
                    <a:pt x="2772" y="531"/>
                  </a:lnTo>
                  <a:lnTo>
                    <a:pt x="2765" y="516"/>
                  </a:lnTo>
                  <a:lnTo>
                    <a:pt x="2755" y="481"/>
                  </a:lnTo>
                  <a:lnTo>
                    <a:pt x="2753" y="463"/>
                  </a:lnTo>
                  <a:lnTo>
                    <a:pt x="2753" y="444"/>
                  </a:lnTo>
                  <a:lnTo>
                    <a:pt x="2754" y="418"/>
                  </a:lnTo>
                  <a:lnTo>
                    <a:pt x="2757" y="394"/>
                  </a:lnTo>
                  <a:lnTo>
                    <a:pt x="2763" y="372"/>
                  </a:lnTo>
                  <a:lnTo>
                    <a:pt x="2771" y="350"/>
                  </a:lnTo>
                  <a:lnTo>
                    <a:pt x="2781" y="330"/>
                  </a:lnTo>
                  <a:lnTo>
                    <a:pt x="2793" y="309"/>
                  </a:lnTo>
                  <a:lnTo>
                    <a:pt x="2808" y="291"/>
                  </a:lnTo>
                  <a:lnTo>
                    <a:pt x="2825" y="274"/>
                  </a:lnTo>
                  <a:lnTo>
                    <a:pt x="2843" y="259"/>
                  </a:lnTo>
                  <a:lnTo>
                    <a:pt x="2863" y="246"/>
                  </a:lnTo>
                  <a:lnTo>
                    <a:pt x="2885" y="234"/>
                  </a:lnTo>
                  <a:lnTo>
                    <a:pt x="2909" y="225"/>
                  </a:lnTo>
                  <a:lnTo>
                    <a:pt x="2934" y="218"/>
                  </a:lnTo>
                  <a:lnTo>
                    <a:pt x="2961" y="212"/>
                  </a:lnTo>
                  <a:lnTo>
                    <a:pt x="2988" y="210"/>
                  </a:lnTo>
                  <a:lnTo>
                    <a:pt x="3018" y="208"/>
                  </a:lnTo>
                  <a:lnTo>
                    <a:pt x="3067" y="211"/>
                  </a:lnTo>
                  <a:lnTo>
                    <a:pt x="3123" y="220"/>
                  </a:lnTo>
                  <a:lnTo>
                    <a:pt x="3150" y="226"/>
                  </a:lnTo>
                  <a:lnTo>
                    <a:pt x="3177" y="235"/>
                  </a:lnTo>
                  <a:lnTo>
                    <a:pt x="3226" y="255"/>
                  </a:lnTo>
                  <a:lnTo>
                    <a:pt x="3229" y="262"/>
                  </a:lnTo>
                  <a:lnTo>
                    <a:pt x="3225" y="290"/>
                  </a:lnTo>
                  <a:lnTo>
                    <a:pt x="3220" y="324"/>
                  </a:lnTo>
                  <a:lnTo>
                    <a:pt x="3215" y="406"/>
                  </a:lnTo>
                  <a:lnTo>
                    <a:pt x="3210" y="411"/>
                  </a:lnTo>
                  <a:lnTo>
                    <a:pt x="3181" y="411"/>
                  </a:lnTo>
                  <a:lnTo>
                    <a:pt x="3173" y="324"/>
                  </a:lnTo>
                  <a:lnTo>
                    <a:pt x="3169" y="315"/>
                  </a:lnTo>
                  <a:lnTo>
                    <a:pt x="3160" y="304"/>
                  </a:lnTo>
                  <a:lnTo>
                    <a:pt x="3144" y="294"/>
                  </a:lnTo>
                  <a:lnTo>
                    <a:pt x="3123" y="282"/>
                  </a:lnTo>
                  <a:lnTo>
                    <a:pt x="3099" y="270"/>
                  </a:lnTo>
                  <a:lnTo>
                    <a:pt x="3072" y="262"/>
                  </a:lnTo>
                  <a:lnTo>
                    <a:pt x="3046" y="258"/>
                  </a:lnTo>
                  <a:lnTo>
                    <a:pt x="3018" y="255"/>
                  </a:lnTo>
                  <a:lnTo>
                    <a:pt x="2995" y="256"/>
                  </a:lnTo>
                  <a:lnTo>
                    <a:pt x="2973" y="260"/>
                  </a:lnTo>
                  <a:lnTo>
                    <a:pt x="2951" y="266"/>
                  </a:lnTo>
                  <a:lnTo>
                    <a:pt x="2931" y="274"/>
                  </a:lnTo>
                  <a:lnTo>
                    <a:pt x="2911" y="285"/>
                  </a:lnTo>
                  <a:lnTo>
                    <a:pt x="2895" y="298"/>
                  </a:lnTo>
                  <a:lnTo>
                    <a:pt x="2880" y="315"/>
                  </a:lnTo>
                  <a:lnTo>
                    <a:pt x="2868" y="334"/>
                  </a:lnTo>
                  <a:lnTo>
                    <a:pt x="2859" y="354"/>
                  </a:lnTo>
                  <a:lnTo>
                    <a:pt x="2853" y="375"/>
                  </a:lnTo>
                  <a:lnTo>
                    <a:pt x="2849" y="396"/>
                  </a:lnTo>
                  <a:lnTo>
                    <a:pt x="2848" y="416"/>
                  </a:lnTo>
                  <a:lnTo>
                    <a:pt x="2848" y="432"/>
                  </a:lnTo>
                  <a:lnTo>
                    <a:pt x="2850" y="447"/>
                  </a:lnTo>
                  <a:lnTo>
                    <a:pt x="2855" y="462"/>
                  </a:lnTo>
                  <a:lnTo>
                    <a:pt x="2860" y="474"/>
                  </a:lnTo>
                  <a:lnTo>
                    <a:pt x="2874" y="496"/>
                  </a:lnTo>
                  <a:lnTo>
                    <a:pt x="2893" y="514"/>
                  </a:lnTo>
                  <a:lnTo>
                    <a:pt x="2915" y="526"/>
                  </a:lnTo>
                  <a:lnTo>
                    <a:pt x="2940" y="536"/>
                  </a:lnTo>
                  <a:lnTo>
                    <a:pt x="2977" y="544"/>
                  </a:lnTo>
                  <a:lnTo>
                    <a:pt x="3039" y="554"/>
                  </a:lnTo>
                  <a:lnTo>
                    <a:pt x="3084" y="561"/>
                  </a:lnTo>
                  <a:lnTo>
                    <a:pt x="3123" y="568"/>
                  </a:lnTo>
                  <a:lnTo>
                    <a:pt x="3155" y="578"/>
                  </a:lnTo>
                  <a:lnTo>
                    <a:pt x="3180" y="586"/>
                  </a:lnTo>
                  <a:lnTo>
                    <a:pt x="3202" y="598"/>
                  </a:lnTo>
                  <a:lnTo>
                    <a:pt x="3221" y="613"/>
                  </a:lnTo>
                  <a:lnTo>
                    <a:pt x="3238" y="629"/>
                  </a:lnTo>
                  <a:lnTo>
                    <a:pt x="3252" y="649"/>
                  </a:lnTo>
                  <a:lnTo>
                    <a:pt x="3264" y="671"/>
                  </a:lnTo>
                  <a:lnTo>
                    <a:pt x="3273" y="697"/>
                  </a:lnTo>
                  <a:lnTo>
                    <a:pt x="3277" y="723"/>
                  </a:lnTo>
                  <a:lnTo>
                    <a:pt x="3279" y="752"/>
                  </a:lnTo>
                  <a:lnTo>
                    <a:pt x="3277" y="781"/>
                  </a:lnTo>
                  <a:lnTo>
                    <a:pt x="3273" y="808"/>
                  </a:lnTo>
                  <a:lnTo>
                    <a:pt x="3265" y="835"/>
                  </a:lnTo>
                  <a:lnTo>
                    <a:pt x="3255" y="860"/>
                  </a:lnTo>
                  <a:lnTo>
                    <a:pt x="3241" y="884"/>
                  </a:lnTo>
                  <a:lnTo>
                    <a:pt x="3225" y="907"/>
                  </a:lnTo>
                  <a:lnTo>
                    <a:pt x="3205" y="928"/>
                  </a:lnTo>
                  <a:lnTo>
                    <a:pt x="3183" y="949"/>
                  </a:lnTo>
                  <a:lnTo>
                    <a:pt x="3159" y="967"/>
                  </a:lnTo>
                  <a:lnTo>
                    <a:pt x="3132" y="982"/>
                  </a:lnTo>
                  <a:lnTo>
                    <a:pt x="3105" y="997"/>
                  </a:lnTo>
                  <a:lnTo>
                    <a:pt x="3077" y="1007"/>
                  </a:lnTo>
                  <a:lnTo>
                    <a:pt x="3047" y="1016"/>
                  </a:lnTo>
                  <a:lnTo>
                    <a:pt x="3016" y="1022"/>
                  </a:lnTo>
                  <a:lnTo>
                    <a:pt x="2983" y="1025"/>
                  </a:lnTo>
                  <a:lnTo>
                    <a:pt x="2950" y="1027"/>
                  </a:lnTo>
                  <a:lnTo>
                    <a:pt x="2895" y="1024"/>
                  </a:lnTo>
                  <a:lnTo>
                    <a:pt x="2868" y="1022"/>
                  </a:lnTo>
                  <a:lnTo>
                    <a:pt x="2843" y="1017"/>
                  </a:lnTo>
                  <a:lnTo>
                    <a:pt x="2818" y="1011"/>
                  </a:lnTo>
                  <a:lnTo>
                    <a:pt x="2794" y="1004"/>
                  </a:lnTo>
                  <a:lnTo>
                    <a:pt x="2771" y="995"/>
                  </a:lnTo>
                  <a:lnTo>
                    <a:pt x="2749" y="986"/>
                  </a:lnTo>
                  <a:lnTo>
                    <a:pt x="2746" y="979"/>
                  </a:lnTo>
                  <a:lnTo>
                    <a:pt x="2748" y="956"/>
                  </a:lnTo>
                  <a:lnTo>
                    <a:pt x="2751" y="921"/>
                  </a:lnTo>
                  <a:lnTo>
                    <a:pt x="2754" y="817"/>
                  </a:lnTo>
                  <a:close/>
                  <a:moveTo>
                    <a:pt x="3550" y="605"/>
                  </a:moveTo>
                  <a:lnTo>
                    <a:pt x="3669" y="496"/>
                  </a:lnTo>
                  <a:lnTo>
                    <a:pt x="3750" y="418"/>
                  </a:lnTo>
                  <a:lnTo>
                    <a:pt x="3852" y="316"/>
                  </a:lnTo>
                  <a:lnTo>
                    <a:pt x="3883" y="284"/>
                  </a:lnTo>
                  <a:lnTo>
                    <a:pt x="3900" y="265"/>
                  </a:lnTo>
                  <a:lnTo>
                    <a:pt x="3900" y="229"/>
                  </a:lnTo>
                  <a:lnTo>
                    <a:pt x="3905" y="225"/>
                  </a:lnTo>
                  <a:lnTo>
                    <a:pt x="3997" y="228"/>
                  </a:lnTo>
                  <a:lnTo>
                    <a:pt x="4085" y="225"/>
                  </a:lnTo>
                  <a:lnTo>
                    <a:pt x="4090" y="230"/>
                  </a:lnTo>
                  <a:lnTo>
                    <a:pt x="4090" y="256"/>
                  </a:lnTo>
                  <a:lnTo>
                    <a:pt x="4043" y="261"/>
                  </a:lnTo>
                  <a:lnTo>
                    <a:pt x="4027" y="264"/>
                  </a:lnTo>
                  <a:lnTo>
                    <a:pt x="4015" y="266"/>
                  </a:lnTo>
                  <a:lnTo>
                    <a:pt x="4005" y="271"/>
                  </a:lnTo>
                  <a:lnTo>
                    <a:pt x="3993" y="278"/>
                  </a:lnTo>
                  <a:lnTo>
                    <a:pt x="3977" y="289"/>
                  </a:lnTo>
                  <a:lnTo>
                    <a:pt x="3960" y="302"/>
                  </a:lnTo>
                  <a:lnTo>
                    <a:pt x="3922" y="334"/>
                  </a:lnTo>
                  <a:lnTo>
                    <a:pt x="3877" y="375"/>
                  </a:lnTo>
                  <a:lnTo>
                    <a:pt x="3653" y="579"/>
                  </a:lnTo>
                  <a:lnTo>
                    <a:pt x="3987" y="887"/>
                  </a:lnTo>
                  <a:lnTo>
                    <a:pt x="4077" y="969"/>
                  </a:lnTo>
                  <a:lnTo>
                    <a:pt x="4091" y="974"/>
                  </a:lnTo>
                  <a:lnTo>
                    <a:pt x="4116" y="976"/>
                  </a:lnTo>
                  <a:lnTo>
                    <a:pt x="4120" y="1004"/>
                  </a:lnTo>
                  <a:lnTo>
                    <a:pt x="4084" y="1006"/>
                  </a:lnTo>
                  <a:lnTo>
                    <a:pt x="4050" y="1006"/>
                  </a:lnTo>
                  <a:lnTo>
                    <a:pt x="3960" y="1009"/>
                  </a:lnTo>
                  <a:lnTo>
                    <a:pt x="3871" y="925"/>
                  </a:lnTo>
                  <a:lnTo>
                    <a:pt x="3550" y="628"/>
                  </a:lnTo>
                  <a:lnTo>
                    <a:pt x="3550" y="746"/>
                  </a:lnTo>
                  <a:lnTo>
                    <a:pt x="3550" y="854"/>
                  </a:lnTo>
                  <a:lnTo>
                    <a:pt x="3551" y="905"/>
                  </a:lnTo>
                  <a:lnTo>
                    <a:pt x="3553" y="934"/>
                  </a:lnTo>
                  <a:lnTo>
                    <a:pt x="3557" y="950"/>
                  </a:lnTo>
                  <a:lnTo>
                    <a:pt x="3562" y="959"/>
                  </a:lnTo>
                  <a:lnTo>
                    <a:pt x="3569" y="964"/>
                  </a:lnTo>
                  <a:lnTo>
                    <a:pt x="3581" y="969"/>
                  </a:lnTo>
                  <a:lnTo>
                    <a:pt x="3607" y="973"/>
                  </a:lnTo>
                  <a:lnTo>
                    <a:pt x="3655" y="975"/>
                  </a:lnTo>
                  <a:lnTo>
                    <a:pt x="3660" y="1006"/>
                  </a:lnTo>
                  <a:lnTo>
                    <a:pt x="3558" y="1007"/>
                  </a:lnTo>
                  <a:lnTo>
                    <a:pt x="3496" y="1006"/>
                  </a:lnTo>
                  <a:lnTo>
                    <a:pt x="3339" y="1011"/>
                  </a:lnTo>
                  <a:lnTo>
                    <a:pt x="3334" y="979"/>
                  </a:lnTo>
                  <a:lnTo>
                    <a:pt x="3407" y="970"/>
                  </a:lnTo>
                  <a:lnTo>
                    <a:pt x="3421" y="967"/>
                  </a:lnTo>
                  <a:lnTo>
                    <a:pt x="3430" y="962"/>
                  </a:lnTo>
                  <a:lnTo>
                    <a:pt x="3432" y="958"/>
                  </a:lnTo>
                  <a:lnTo>
                    <a:pt x="3435" y="953"/>
                  </a:lnTo>
                  <a:lnTo>
                    <a:pt x="3439" y="939"/>
                  </a:lnTo>
                  <a:lnTo>
                    <a:pt x="3442" y="911"/>
                  </a:lnTo>
                  <a:lnTo>
                    <a:pt x="3443" y="862"/>
                  </a:lnTo>
                  <a:lnTo>
                    <a:pt x="3444" y="746"/>
                  </a:lnTo>
                  <a:lnTo>
                    <a:pt x="3444" y="490"/>
                  </a:lnTo>
                  <a:lnTo>
                    <a:pt x="3443" y="382"/>
                  </a:lnTo>
                  <a:lnTo>
                    <a:pt x="3442" y="330"/>
                  </a:lnTo>
                  <a:lnTo>
                    <a:pt x="3439" y="301"/>
                  </a:lnTo>
                  <a:lnTo>
                    <a:pt x="3437" y="285"/>
                  </a:lnTo>
                  <a:lnTo>
                    <a:pt x="3432" y="277"/>
                  </a:lnTo>
                  <a:lnTo>
                    <a:pt x="3424" y="271"/>
                  </a:lnTo>
                  <a:lnTo>
                    <a:pt x="3412" y="266"/>
                  </a:lnTo>
                  <a:lnTo>
                    <a:pt x="3385" y="262"/>
                  </a:lnTo>
                  <a:lnTo>
                    <a:pt x="3339" y="260"/>
                  </a:lnTo>
                  <a:lnTo>
                    <a:pt x="3334" y="229"/>
                  </a:lnTo>
                  <a:lnTo>
                    <a:pt x="3407" y="228"/>
                  </a:lnTo>
                  <a:lnTo>
                    <a:pt x="3496" y="229"/>
                  </a:lnTo>
                  <a:lnTo>
                    <a:pt x="3655" y="225"/>
                  </a:lnTo>
                  <a:lnTo>
                    <a:pt x="3660" y="256"/>
                  </a:lnTo>
                  <a:lnTo>
                    <a:pt x="3622" y="261"/>
                  </a:lnTo>
                  <a:lnTo>
                    <a:pt x="3597" y="264"/>
                  </a:lnTo>
                  <a:lnTo>
                    <a:pt x="3587" y="265"/>
                  </a:lnTo>
                  <a:lnTo>
                    <a:pt x="3579" y="267"/>
                  </a:lnTo>
                  <a:lnTo>
                    <a:pt x="3567" y="272"/>
                  </a:lnTo>
                  <a:lnTo>
                    <a:pt x="3558" y="282"/>
                  </a:lnTo>
                  <a:lnTo>
                    <a:pt x="3553" y="301"/>
                  </a:lnTo>
                  <a:lnTo>
                    <a:pt x="3551" y="327"/>
                  </a:lnTo>
                  <a:lnTo>
                    <a:pt x="3551" y="362"/>
                  </a:lnTo>
                  <a:lnTo>
                    <a:pt x="3550" y="490"/>
                  </a:lnTo>
                  <a:lnTo>
                    <a:pt x="3550" y="605"/>
                  </a:lnTo>
                  <a:close/>
                  <a:moveTo>
                    <a:pt x="4137" y="277"/>
                  </a:moveTo>
                  <a:lnTo>
                    <a:pt x="4132" y="272"/>
                  </a:lnTo>
                  <a:lnTo>
                    <a:pt x="4132" y="248"/>
                  </a:lnTo>
                  <a:lnTo>
                    <a:pt x="4137" y="243"/>
                  </a:lnTo>
                  <a:lnTo>
                    <a:pt x="4294" y="218"/>
                  </a:lnTo>
                  <a:lnTo>
                    <a:pt x="4309" y="231"/>
                  </a:lnTo>
                  <a:lnTo>
                    <a:pt x="4325" y="247"/>
                  </a:lnTo>
                  <a:lnTo>
                    <a:pt x="4345" y="272"/>
                  </a:lnTo>
                  <a:lnTo>
                    <a:pt x="4372" y="313"/>
                  </a:lnTo>
                  <a:lnTo>
                    <a:pt x="4407" y="372"/>
                  </a:lnTo>
                  <a:lnTo>
                    <a:pt x="4450" y="448"/>
                  </a:lnTo>
                  <a:lnTo>
                    <a:pt x="4495" y="535"/>
                  </a:lnTo>
                  <a:lnTo>
                    <a:pt x="4541" y="621"/>
                  </a:lnTo>
                  <a:lnTo>
                    <a:pt x="4597" y="532"/>
                  </a:lnTo>
                  <a:lnTo>
                    <a:pt x="4661" y="426"/>
                  </a:lnTo>
                  <a:lnTo>
                    <a:pt x="4777" y="225"/>
                  </a:lnTo>
                  <a:lnTo>
                    <a:pt x="4821" y="228"/>
                  </a:lnTo>
                  <a:lnTo>
                    <a:pt x="4859" y="225"/>
                  </a:lnTo>
                  <a:lnTo>
                    <a:pt x="4863" y="240"/>
                  </a:lnTo>
                  <a:lnTo>
                    <a:pt x="4847" y="258"/>
                  </a:lnTo>
                  <a:lnTo>
                    <a:pt x="4828" y="283"/>
                  </a:lnTo>
                  <a:lnTo>
                    <a:pt x="4777" y="350"/>
                  </a:lnTo>
                  <a:lnTo>
                    <a:pt x="4727" y="421"/>
                  </a:lnTo>
                  <a:lnTo>
                    <a:pt x="4691" y="475"/>
                  </a:lnTo>
                  <a:lnTo>
                    <a:pt x="4620" y="589"/>
                  </a:lnTo>
                  <a:lnTo>
                    <a:pt x="4589" y="643"/>
                  </a:lnTo>
                  <a:lnTo>
                    <a:pt x="4576" y="670"/>
                  </a:lnTo>
                  <a:lnTo>
                    <a:pt x="4572" y="686"/>
                  </a:lnTo>
                  <a:lnTo>
                    <a:pt x="4571" y="704"/>
                  </a:lnTo>
                  <a:lnTo>
                    <a:pt x="4571" y="784"/>
                  </a:lnTo>
                  <a:lnTo>
                    <a:pt x="4572" y="868"/>
                  </a:lnTo>
                  <a:lnTo>
                    <a:pt x="4573" y="909"/>
                  </a:lnTo>
                  <a:lnTo>
                    <a:pt x="4576" y="935"/>
                  </a:lnTo>
                  <a:lnTo>
                    <a:pt x="4579" y="951"/>
                  </a:lnTo>
                  <a:lnTo>
                    <a:pt x="4584" y="959"/>
                  </a:lnTo>
                  <a:lnTo>
                    <a:pt x="4591" y="965"/>
                  </a:lnTo>
                  <a:lnTo>
                    <a:pt x="4603" y="969"/>
                  </a:lnTo>
                  <a:lnTo>
                    <a:pt x="4630" y="973"/>
                  </a:lnTo>
                  <a:lnTo>
                    <a:pt x="4678" y="975"/>
                  </a:lnTo>
                  <a:lnTo>
                    <a:pt x="4681" y="1006"/>
                  </a:lnTo>
                  <a:lnTo>
                    <a:pt x="4579" y="1007"/>
                  </a:lnTo>
                  <a:lnTo>
                    <a:pt x="4518" y="1006"/>
                  </a:lnTo>
                  <a:lnTo>
                    <a:pt x="4360" y="1011"/>
                  </a:lnTo>
                  <a:lnTo>
                    <a:pt x="4356" y="979"/>
                  </a:lnTo>
                  <a:lnTo>
                    <a:pt x="4429" y="970"/>
                  </a:lnTo>
                  <a:lnTo>
                    <a:pt x="4444" y="967"/>
                  </a:lnTo>
                  <a:lnTo>
                    <a:pt x="4452" y="962"/>
                  </a:lnTo>
                  <a:lnTo>
                    <a:pt x="4457" y="953"/>
                  </a:lnTo>
                  <a:lnTo>
                    <a:pt x="4461" y="941"/>
                  </a:lnTo>
                  <a:lnTo>
                    <a:pt x="4463" y="917"/>
                  </a:lnTo>
                  <a:lnTo>
                    <a:pt x="4464" y="879"/>
                  </a:lnTo>
                  <a:lnTo>
                    <a:pt x="4465" y="784"/>
                  </a:lnTo>
                  <a:lnTo>
                    <a:pt x="4465" y="679"/>
                  </a:lnTo>
                  <a:lnTo>
                    <a:pt x="4439" y="628"/>
                  </a:lnTo>
                  <a:lnTo>
                    <a:pt x="4385" y="536"/>
                  </a:lnTo>
                  <a:lnTo>
                    <a:pt x="4336" y="457"/>
                  </a:lnTo>
                  <a:lnTo>
                    <a:pt x="4277" y="369"/>
                  </a:lnTo>
                  <a:lnTo>
                    <a:pt x="4246" y="327"/>
                  </a:lnTo>
                  <a:lnTo>
                    <a:pt x="4223" y="301"/>
                  </a:lnTo>
                  <a:lnTo>
                    <a:pt x="4206" y="286"/>
                  </a:lnTo>
                  <a:lnTo>
                    <a:pt x="4193" y="280"/>
                  </a:lnTo>
                  <a:lnTo>
                    <a:pt x="4174" y="278"/>
                  </a:lnTo>
                  <a:lnTo>
                    <a:pt x="4137" y="277"/>
                  </a:lnTo>
                  <a:close/>
                  <a:moveTo>
                    <a:pt x="4905" y="229"/>
                  </a:moveTo>
                  <a:lnTo>
                    <a:pt x="5068" y="229"/>
                  </a:lnTo>
                  <a:lnTo>
                    <a:pt x="5226" y="225"/>
                  </a:lnTo>
                  <a:lnTo>
                    <a:pt x="5231" y="256"/>
                  </a:lnTo>
                  <a:lnTo>
                    <a:pt x="5192" y="261"/>
                  </a:lnTo>
                  <a:lnTo>
                    <a:pt x="5167" y="264"/>
                  </a:lnTo>
                  <a:lnTo>
                    <a:pt x="5158" y="265"/>
                  </a:lnTo>
                  <a:lnTo>
                    <a:pt x="5149" y="267"/>
                  </a:lnTo>
                  <a:lnTo>
                    <a:pt x="5137" y="272"/>
                  </a:lnTo>
                  <a:lnTo>
                    <a:pt x="5129" y="282"/>
                  </a:lnTo>
                  <a:lnTo>
                    <a:pt x="5124" y="301"/>
                  </a:lnTo>
                  <a:lnTo>
                    <a:pt x="5122" y="327"/>
                  </a:lnTo>
                  <a:lnTo>
                    <a:pt x="5122" y="362"/>
                  </a:lnTo>
                  <a:lnTo>
                    <a:pt x="5120" y="490"/>
                  </a:lnTo>
                  <a:lnTo>
                    <a:pt x="5120" y="734"/>
                  </a:lnTo>
                  <a:lnTo>
                    <a:pt x="5122" y="862"/>
                  </a:lnTo>
                  <a:lnTo>
                    <a:pt x="5124" y="958"/>
                  </a:lnTo>
                  <a:lnTo>
                    <a:pt x="5237" y="958"/>
                  </a:lnTo>
                  <a:lnTo>
                    <a:pt x="5347" y="957"/>
                  </a:lnTo>
                  <a:lnTo>
                    <a:pt x="5406" y="955"/>
                  </a:lnTo>
                  <a:lnTo>
                    <a:pt x="5422" y="952"/>
                  </a:lnTo>
                  <a:lnTo>
                    <a:pt x="5438" y="950"/>
                  </a:lnTo>
                  <a:lnTo>
                    <a:pt x="5454" y="945"/>
                  </a:lnTo>
                  <a:lnTo>
                    <a:pt x="5470" y="939"/>
                  </a:lnTo>
                  <a:lnTo>
                    <a:pt x="5488" y="875"/>
                  </a:lnTo>
                  <a:lnTo>
                    <a:pt x="5500" y="818"/>
                  </a:lnTo>
                  <a:lnTo>
                    <a:pt x="5504" y="813"/>
                  </a:lnTo>
                  <a:lnTo>
                    <a:pt x="5532" y="813"/>
                  </a:lnTo>
                  <a:lnTo>
                    <a:pt x="5531" y="850"/>
                  </a:lnTo>
                  <a:lnTo>
                    <a:pt x="5526" y="903"/>
                  </a:lnTo>
                  <a:lnTo>
                    <a:pt x="5522" y="961"/>
                  </a:lnTo>
                  <a:lnTo>
                    <a:pt x="5521" y="1006"/>
                  </a:lnTo>
                  <a:lnTo>
                    <a:pt x="5396" y="1007"/>
                  </a:lnTo>
                  <a:lnTo>
                    <a:pt x="5240" y="1007"/>
                  </a:lnTo>
                  <a:lnTo>
                    <a:pt x="5080" y="1006"/>
                  </a:lnTo>
                  <a:lnTo>
                    <a:pt x="5023" y="1007"/>
                  </a:lnTo>
                  <a:lnTo>
                    <a:pt x="4967" y="1011"/>
                  </a:lnTo>
                  <a:lnTo>
                    <a:pt x="4962" y="988"/>
                  </a:lnTo>
                  <a:lnTo>
                    <a:pt x="4967" y="982"/>
                  </a:lnTo>
                  <a:lnTo>
                    <a:pt x="4993" y="969"/>
                  </a:lnTo>
                  <a:lnTo>
                    <a:pt x="5004" y="961"/>
                  </a:lnTo>
                  <a:lnTo>
                    <a:pt x="5008" y="941"/>
                  </a:lnTo>
                  <a:lnTo>
                    <a:pt x="5011" y="890"/>
                  </a:lnTo>
                  <a:lnTo>
                    <a:pt x="5014" y="815"/>
                  </a:lnTo>
                  <a:lnTo>
                    <a:pt x="5015" y="727"/>
                  </a:lnTo>
                  <a:lnTo>
                    <a:pt x="5015" y="490"/>
                  </a:lnTo>
                  <a:lnTo>
                    <a:pt x="5014" y="382"/>
                  </a:lnTo>
                  <a:lnTo>
                    <a:pt x="5012" y="330"/>
                  </a:lnTo>
                  <a:lnTo>
                    <a:pt x="5010" y="301"/>
                  </a:lnTo>
                  <a:lnTo>
                    <a:pt x="5008" y="285"/>
                  </a:lnTo>
                  <a:lnTo>
                    <a:pt x="5003" y="277"/>
                  </a:lnTo>
                  <a:lnTo>
                    <a:pt x="4996" y="271"/>
                  </a:lnTo>
                  <a:lnTo>
                    <a:pt x="4982" y="266"/>
                  </a:lnTo>
                  <a:lnTo>
                    <a:pt x="4957" y="262"/>
                  </a:lnTo>
                  <a:lnTo>
                    <a:pt x="4909" y="260"/>
                  </a:lnTo>
                  <a:lnTo>
                    <a:pt x="4905" y="229"/>
                  </a:lnTo>
                  <a:close/>
                  <a:moveTo>
                    <a:pt x="5600" y="1011"/>
                  </a:moveTo>
                  <a:lnTo>
                    <a:pt x="5596" y="1006"/>
                  </a:lnTo>
                  <a:lnTo>
                    <a:pt x="5596" y="977"/>
                  </a:lnTo>
                  <a:lnTo>
                    <a:pt x="5600" y="974"/>
                  </a:lnTo>
                  <a:lnTo>
                    <a:pt x="5634" y="971"/>
                  </a:lnTo>
                  <a:lnTo>
                    <a:pt x="5653" y="969"/>
                  </a:lnTo>
                  <a:lnTo>
                    <a:pt x="5664" y="964"/>
                  </a:lnTo>
                  <a:lnTo>
                    <a:pt x="5674" y="955"/>
                  </a:lnTo>
                  <a:lnTo>
                    <a:pt x="5687" y="932"/>
                  </a:lnTo>
                  <a:lnTo>
                    <a:pt x="5710" y="884"/>
                  </a:lnTo>
                  <a:lnTo>
                    <a:pt x="5768" y="758"/>
                  </a:lnTo>
                  <a:lnTo>
                    <a:pt x="5918" y="417"/>
                  </a:lnTo>
                  <a:lnTo>
                    <a:pt x="6004" y="217"/>
                  </a:lnTo>
                  <a:lnTo>
                    <a:pt x="6040" y="217"/>
                  </a:lnTo>
                  <a:lnTo>
                    <a:pt x="6276" y="772"/>
                  </a:lnTo>
                  <a:lnTo>
                    <a:pt x="6307" y="847"/>
                  </a:lnTo>
                  <a:lnTo>
                    <a:pt x="6340" y="915"/>
                  </a:lnTo>
                  <a:lnTo>
                    <a:pt x="6354" y="945"/>
                  </a:lnTo>
                  <a:lnTo>
                    <a:pt x="6364" y="959"/>
                  </a:lnTo>
                  <a:lnTo>
                    <a:pt x="6372" y="964"/>
                  </a:lnTo>
                  <a:lnTo>
                    <a:pt x="6382" y="969"/>
                  </a:lnTo>
                  <a:lnTo>
                    <a:pt x="6397" y="971"/>
                  </a:lnTo>
                  <a:lnTo>
                    <a:pt x="6427" y="974"/>
                  </a:lnTo>
                  <a:lnTo>
                    <a:pt x="6431" y="1006"/>
                  </a:lnTo>
                  <a:lnTo>
                    <a:pt x="6322" y="1006"/>
                  </a:lnTo>
                  <a:lnTo>
                    <a:pt x="6137" y="1011"/>
                  </a:lnTo>
                  <a:lnTo>
                    <a:pt x="6133" y="977"/>
                  </a:lnTo>
                  <a:lnTo>
                    <a:pt x="6215" y="968"/>
                  </a:lnTo>
                  <a:lnTo>
                    <a:pt x="6222" y="965"/>
                  </a:lnTo>
                  <a:lnTo>
                    <a:pt x="6227" y="961"/>
                  </a:lnTo>
                  <a:lnTo>
                    <a:pt x="6229" y="956"/>
                  </a:lnTo>
                  <a:lnTo>
                    <a:pt x="6230" y="949"/>
                  </a:lnTo>
                  <a:lnTo>
                    <a:pt x="6228" y="935"/>
                  </a:lnTo>
                  <a:lnTo>
                    <a:pt x="6222" y="917"/>
                  </a:lnTo>
                  <a:lnTo>
                    <a:pt x="6155" y="748"/>
                  </a:lnTo>
                  <a:lnTo>
                    <a:pt x="5834" y="748"/>
                  </a:lnTo>
                  <a:lnTo>
                    <a:pt x="5774" y="890"/>
                  </a:lnTo>
                  <a:lnTo>
                    <a:pt x="5761" y="923"/>
                  </a:lnTo>
                  <a:lnTo>
                    <a:pt x="5758" y="946"/>
                  </a:lnTo>
                  <a:lnTo>
                    <a:pt x="5759" y="952"/>
                  </a:lnTo>
                  <a:lnTo>
                    <a:pt x="5761" y="958"/>
                  </a:lnTo>
                  <a:lnTo>
                    <a:pt x="5773" y="967"/>
                  </a:lnTo>
                  <a:lnTo>
                    <a:pt x="5783" y="969"/>
                  </a:lnTo>
                  <a:lnTo>
                    <a:pt x="5798" y="971"/>
                  </a:lnTo>
                  <a:lnTo>
                    <a:pt x="5848" y="974"/>
                  </a:lnTo>
                  <a:lnTo>
                    <a:pt x="5852" y="977"/>
                  </a:lnTo>
                  <a:lnTo>
                    <a:pt x="5852" y="1006"/>
                  </a:lnTo>
                  <a:lnTo>
                    <a:pt x="5724" y="1006"/>
                  </a:lnTo>
                  <a:lnTo>
                    <a:pt x="5663" y="1007"/>
                  </a:lnTo>
                  <a:lnTo>
                    <a:pt x="5600" y="1011"/>
                  </a:lnTo>
                  <a:close/>
                  <a:moveTo>
                    <a:pt x="5852" y="700"/>
                  </a:moveTo>
                  <a:lnTo>
                    <a:pt x="6133" y="700"/>
                  </a:lnTo>
                  <a:lnTo>
                    <a:pt x="5994" y="367"/>
                  </a:lnTo>
                  <a:lnTo>
                    <a:pt x="5852" y="700"/>
                  </a:lnTo>
                  <a:close/>
                  <a:moveTo>
                    <a:pt x="5878" y="124"/>
                  </a:moveTo>
                  <a:lnTo>
                    <a:pt x="5866" y="123"/>
                  </a:lnTo>
                  <a:lnTo>
                    <a:pt x="5854" y="120"/>
                  </a:lnTo>
                  <a:lnTo>
                    <a:pt x="5843" y="115"/>
                  </a:lnTo>
                  <a:lnTo>
                    <a:pt x="5833" y="106"/>
                  </a:lnTo>
                  <a:lnTo>
                    <a:pt x="5826" y="97"/>
                  </a:lnTo>
                  <a:lnTo>
                    <a:pt x="5820" y="87"/>
                  </a:lnTo>
                  <a:lnTo>
                    <a:pt x="5816" y="75"/>
                  </a:lnTo>
                  <a:lnTo>
                    <a:pt x="5815" y="63"/>
                  </a:lnTo>
                  <a:lnTo>
                    <a:pt x="5816" y="50"/>
                  </a:lnTo>
                  <a:lnTo>
                    <a:pt x="5820" y="38"/>
                  </a:lnTo>
                  <a:lnTo>
                    <a:pt x="5826" y="28"/>
                  </a:lnTo>
                  <a:lnTo>
                    <a:pt x="5833" y="19"/>
                  </a:lnTo>
                  <a:lnTo>
                    <a:pt x="5843" y="10"/>
                  </a:lnTo>
                  <a:lnTo>
                    <a:pt x="5854" y="4"/>
                  </a:lnTo>
                  <a:lnTo>
                    <a:pt x="5866" y="1"/>
                  </a:lnTo>
                  <a:lnTo>
                    <a:pt x="5878" y="0"/>
                  </a:lnTo>
                  <a:lnTo>
                    <a:pt x="5891" y="1"/>
                  </a:lnTo>
                  <a:lnTo>
                    <a:pt x="5902" y="4"/>
                  </a:lnTo>
                  <a:lnTo>
                    <a:pt x="5912" y="10"/>
                  </a:lnTo>
                  <a:lnTo>
                    <a:pt x="5922" y="19"/>
                  </a:lnTo>
                  <a:lnTo>
                    <a:pt x="5929" y="28"/>
                  </a:lnTo>
                  <a:lnTo>
                    <a:pt x="5935" y="38"/>
                  </a:lnTo>
                  <a:lnTo>
                    <a:pt x="5939" y="50"/>
                  </a:lnTo>
                  <a:lnTo>
                    <a:pt x="5940" y="63"/>
                  </a:lnTo>
                  <a:lnTo>
                    <a:pt x="5939" y="75"/>
                  </a:lnTo>
                  <a:lnTo>
                    <a:pt x="5935" y="87"/>
                  </a:lnTo>
                  <a:lnTo>
                    <a:pt x="5929" y="97"/>
                  </a:lnTo>
                  <a:lnTo>
                    <a:pt x="5922" y="106"/>
                  </a:lnTo>
                  <a:lnTo>
                    <a:pt x="5912" y="115"/>
                  </a:lnTo>
                  <a:lnTo>
                    <a:pt x="5902" y="120"/>
                  </a:lnTo>
                  <a:lnTo>
                    <a:pt x="5891" y="123"/>
                  </a:lnTo>
                  <a:lnTo>
                    <a:pt x="5878" y="124"/>
                  </a:lnTo>
                  <a:close/>
                  <a:moveTo>
                    <a:pt x="6151" y="124"/>
                  </a:moveTo>
                  <a:lnTo>
                    <a:pt x="6138" y="123"/>
                  </a:lnTo>
                  <a:lnTo>
                    <a:pt x="6126" y="120"/>
                  </a:lnTo>
                  <a:lnTo>
                    <a:pt x="6116" y="115"/>
                  </a:lnTo>
                  <a:lnTo>
                    <a:pt x="6107" y="106"/>
                  </a:lnTo>
                  <a:lnTo>
                    <a:pt x="6098" y="97"/>
                  </a:lnTo>
                  <a:lnTo>
                    <a:pt x="6092" y="87"/>
                  </a:lnTo>
                  <a:lnTo>
                    <a:pt x="6089" y="75"/>
                  </a:lnTo>
                  <a:lnTo>
                    <a:pt x="6088" y="63"/>
                  </a:lnTo>
                  <a:lnTo>
                    <a:pt x="6089" y="50"/>
                  </a:lnTo>
                  <a:lnTo>
                    <a:pt x="6092" y="38"/>
                  </a:lnTo>
                  <a:lnTo>
                    <a:pt x="6098" y="28"/>
                  </a:lnTo>
                  <a:lnTo>
                    <a:pt x="6107" y="19"/>
                  </a:lnTo>
                  <a:lnTo>
                    <a:pt x="6116" y="10"/>
                  </a:lnTo>
                  <a:lnTo>
                    <a:pt x="6126" y="4"/>
                  </a:lnTo>
                  <a:lnTo>
                    <a:pt x="6138" y="1"/>
                  </a:lnTo>
                  <a:lnTo>
                    <a:pt x="6151" y="0"/>
                  </a:lnTo>
                  <a:lnTo>
                    <a:pt x="6163" y="1"/>
                  </a:lnTo>
                  <a:lnTo>
                    <a:pt x="6175" y="4"/>
                  </a:lnTo>
                  <a:lnTo>
                    <a:pt x="6185" y="10"/>
                  </a:lnTo>
                  <a:lnTo>
                    <a:pt x="6194" y="19"/>
                  </a:lnTo>
                  <a:lnTo>
                    <a:pt x="6203" y="28"/>
                  </a:lnTo>
                  <a:lnTo>
                    <a:pt x="6208" y="38"/>
                  </a:lnTo>
                  <a:lnTo>
                    <a:pt x="6211" y="50"/>
                  </a:lnTo>
                  <a:lnTo>
                    <a:pt x="6212" y="63"/>
                  </a:lnTo>
                  <a:lnTo>
                    <a:pt x="6211" y="75"/>
                  </a:lnTo>
                  <a:lnTo>
                    <a:pt x="6208" y="87"/>
                  </a:lnTo>
                  <a:lnTo>
                    <a:pt x="6203" y="97"/>
                  </a:lnTo>
                  <a:lnTo>
                    <a:pt x="6194" y="106"/>
                  </a:lnTo>
                  <a:lnTo>
                    <a:pt x="6185" y="115"/>
                  </a:lnTo>
                  <a:lnTo>
                    <a:pt x="6175" y="120"/>
                  </a:lnTo>
                  <a:lnTo>
                    <a:pt x="6163" y="123"/>
                  </a:lnTo>
                  <a:lnTo>
                    <a:pt x="6151" y="124"/>
                  </a:lnTo>
                  <a:close/>
                  <a:moveTo>
                    <a:pt x="6494" y="1010"/>
                  </a:moveTo>
                  <a:lnTo>
                    <a:pt x="6490" y="1005"/>
                  </a:lnTo>
                  <a:lnTo>
                    <a:pt x="6490" y="980"/>
                  </a:lnTo>
                  <a:lnTo>
                    <a:pt x="6494" y="975"/>
                  </a:lnTo>
                  <a:lnTo>
                    <a:pt x="6524" y="974"/>
                  </a:lnTo>
                  <a:lnTo>
                    <a:pt x="6548" y="971"/>
                  </a:lnTo>
                  <a:lnTo>
                    <a:pt x="6565" y="968"/>
                  </a:lnTo>
                  <a:lnTo>
                    <a:pt x="6570" y="964"/>
                  </a:lnTo>
                  <a:lnTo>
                    <a:pt x="6575" y="961"/>
                  </a:lnTo>
                  <a:lnTo>
                    <a:pt x="6580" y="951"/>
                  </a:lnTo>
                  <a:lnTo>
                    <a:pt x="6582" y="935"/>
                  </a:lnTo>
                  <a:lnTo>
                    <a:pt x="6586" y="859"/>
                  </a:lnTo>
                  <a:lnTo>
                    <a:pt x="6588" y="772"/>
                  </a:lnTo>
                  <a:lnTo>
                    <a:pt x="6588" y="325"/>
                  </a:lnTo>
                  <a:lnTo>
                    <a:pt x="6586" y="301"/>
                  </a:lnTo>
                  <a:lnTo>
                    <a:pt x="6582" y="291"/>
                  </a:lnTo>
                  <a:lnTo>
                    <a:pt x="6577" y="283"/>
                  </a:lnTo>
                  <a:lnTo>
                    <a:pt x="6572" y="277"/>
                  </a:lnTo>
                  <a:lnTo>
                    <a:pt x="6565" y="272"/>
                  </a:lnTo>
                  <a:lnTo>
                    <a:pt x="6550" y="266"/>
                  </a:lnTo>
                  <a:lnTo>
                    <a:pt x="6526" y="264"/>
                  </a:lnTo>
                  <a:lnTo>
                    <a:pt x="6490" y="262"/>
                  </a:lnTo>
                  <a:lnTo>
                    <a:pt x="6485" y="231"/>
                  </a:lnTo>
                  <a:lnTo>
                    <a:pt x="6490" y="226"/>
                  </a:lnTo>
                  <a:lnTo>
                    <a:pt x="6589" y="229"/>
                  </a:lnTo>
                  <a:lnTo>
                    <a:pt x="6682" y="226"/>
                  </a:lnTo>
                  <a:lnTo>
                    <a:pt x="6858" y="456"/>
                  </a:lnTo>
                  <a:lnTo>
                    <a:pt x="7117" y="781"/>
                  </a:lnTo>
                  <a:lnTo>
                    <a:pt x="7165" y="838"/>
                  </a:lnTo>
                  <a:lnTo>
                    <a:pt x="7213" y="893"/>
                  </a:lnTo>
                  <a:lnTo>
                    <a:pt x="7213" y="465"/>
                  </a:lnTo>
                  <a:lnTo>
                    <a:pt x="7211" y="380"/>
                  </a:lnTo>
                  <a:lnTo>
                    <a:pt x="7210" y="327"/>
                  </a:lnTo>
                  <a:lnTo>
                    <a:pt x="7206" y="297"/>
                  </a:lnTo>
                  <a:lnTo>
                    <a:pt x="7202" y="283"/>
                  </a:lnTo>
                  <a:lnTo>
                    <a:pt x="7196" y="274"/>
                  </a:lnTo>
                  <a:lnTo>
                    <a:pt x="7187" y="268"/>
                  </a:lnTo>
                  <a:lnTo>
                    <a:pt x="7171" y="265"/>
                  </a:lnTo>
                  <a:lnTo>
                    <a:pt x="7148" y="262"/>
                  </a:lnTo>
                  <a:lnTo>
                    <a:pt x="7120" y="261"/>
                  </a:lnTo>
                  <a:lnTo>
                    <a:pt x="7115" y="231"/>
                  </a:lnTo>
                  <a:lnTo>
                    <a:pt x="7120" y="226"/>
                  </a:lnTo>
                  <a:lnTo>
                    <a:pt x="7174" y="229"/>
                  </a:lnTo>
                  <a:lnTo>
                    <a:pt x="7247" y="229"/>
                  </a:lnTo>
                  <a:lnTo>
                    <a:pt x="7357" y="226"/>
                  </a:lnTo>
                  <a:lnTo>
                    <a:pt x="7362" y="231"/>
                  </a:lnTo>
                  <a:lnTo>
                    <a:pt x="7362" y="256"/>
                  </a:lnTo>
                  <a:lnTo>
                    <a:pt x="7301" y="266"/>
                  </a:lnTo>
                  <a:lnTo>
                    <a:pt x="7285" y="271"/>
                  </a:lnTo>
                  <a:lnTo>
                    <a:pt x="7277" y="277"/>
                  </a:lnTo>
                  <a:lnTo>
                    <a:pt x="7272" y="288"/>
                  </a:lnTo>
                  <a:lnTo>
                    <a:pt x="7270" y="302"/>
                  </a:lnTo>
                  <a:lnTo>
                    <a:pt x="7266" y="378"/>
                  </a:lnTo>
                  <a:lnTo>
                    <a:pt x="7264" y="465"/>
                  </a:lnTo>
                  <a:lnTo>
                    <a:pt x="7264" y="728"/>
                  </a:lnTo>
                  <a:lnTo>
                    <a:pt x="7264" y="880"/>
                  </a:lnTo>
                  <a:lnTo>
                    <a:pt x="7266" y="1030"/>
                  </a:lnTo>
                  <a:lnTo>
                    <a:pt x="7229" y="1019"/>
                  </a:lnTo>
                  <a:lnTo>
                    <a:pt x="7170" y="1006"/>
                  </a:lnTo>
                  <a:lnTo>
                    <a:pt x="7132" y="961"/>
                  </a:lnTo>
                  <a:lnTo>
                    <a:pt x="7013" y="817"/>
                  </a:lnTo>
                  <a:lnTo>
                    <a:pt x="6638" y="348"/>
                  </a:lnTo>
                  <a:lnTo>
                    <a:pt x="6638" y="772"/>
                  </a:lnTo>
                  <a:lnTo>
                    <a:pt x="6640" y="862"/>
                  </a:lnTo>
                  <a:lnTo>
                    <a:pt x="6642" y="915"/>
                  </a:lnTo>
                  <a:lnTo>
                    <a:pt x="6644" y="941"/>
                  </a:lnTo>
                  <a:lnTo>
                    <a:pt x="6652" y="961"/>
                  </a:lnTo>
                  <a:lnTo>
                    <a:pt x="6659" y="965"/>
                  </a:lnTo>
                  <a:lnTo>
                    <a:pt x="6671" y="970"/>
                  </a:lnTo>
                  <a:lnTo>
                    <a:pt x="6694" y="974"/>
                  </a:lnTo>
                  <a:lnTo>
                    <a:pt x="6732" y="975"/>
                  </a:lnTo>
                  <a:lnTo>
                    <a:pt x="6736" y="1006"/>
                  </a:lnTo>
                  <a:lnTo>
                    <a:pt x="6695" y="1007"/>
                  </a:lnTo>
                  <a:lnTo>
                    <a:pt x="6638" y="1006"/>
                  </a:lnTo>
                  <a:lnTo>
                    <a:pt x="6562" y="1007"/>
                  </a:lnTo>
                  <a:lnTo>
                    <a:pt x="6494" y="1010"/>
                  </a:lnTo>
                  <a:close/>
                  <a:moveTo>
                    <a:pt x="7691" y="277"/>
                  </a:moveTo>
                  <a:lnTo>
                    <a:pt x="7686" y="272"/>
                  </a:lnTo>
                  <a:lnTo>
                    <a:pt x="7686" y="248"/>
                  </a:lnTo>
                  <a:lnTo>
                    <a:pt x="7691" y="243"/>
                  </a:lnTo>
                  <a:lnTo>
                    <a:pt x="7848" y="218"/>
                  </a:lnTo>
                  <a:lnTo>
                    <a:pt x="7865" y="231"/>
                  </a:lnTo>
                  <a:lnTo>
                    <a:pt x="7880" y="247"/>
                  </a:lnTo>
                  <a:lnTo>
                    <a:pt x="7900" y="272"/>
                  </a:lnTo>
                  <a:lnTo>
                    <a:pt x="7926" y="313"/>
                  </a:lnTo>
                  <a:lnTo>
                    <a:pt x="7961" y="372"/>
                  </a:lnTo>
                  <a:lnTo>
                    <a:pt x="8004" y="448"/>
                  </a:lnTo>
                  <a:lnTo>
                    <a:pt x="8051" y="535"/>
                  </a:lnTo>
                  <a:lnTo>
                    <a:pt x="8095" y="621"/>
                  </a:lnTo>
                  <a:lnTo>
                    <a:pt x="8152" y="532"/>
                  </a:lnTo>
                  <a:lnTo>
                    <a:pt x="8215" y="426"/>
                  </a:lnTo>
                  <a:lnTo>
                    <a:pt x="8333" y="225"/>
                  </a:lnTo>
                  <a:lnTo>
                    <a:pt x="8375" y="228"/>
                  </a:lnTo>
                  <a:lnTo>
                    <a:pt x="8413" y="225"/>
                  </a:lnTo>
                  <a:lnTo>
                    <a:pt x="8418" y="240"/>
                  </a:lnTo>
                  <a:lnTo>
                    <a:pt x="8402" y="258"/>
                  </a:lnTo>
                  <a:lnTo>
                    <a:pt x="8382" y="283"/>
                  </a:lnTo>
                  <a:lnTo>
                    <a:pt x="8332" y="350"/>
                  </a:lnTo>
                  <a:lnTo>
                    <a:pt x="8281" y="421"/>
                  </a:lnTo>
                  <a:lnTo>
                    <a:pt x="8245" y="475"/>
                  </a:lnTo>
                  <a:lnTo>
                    <a:pt x="8176" y="589"/>
                  </a:lnTo>
                  <a:lnTo>
                    <a:pt x="8143" y="643"/>
                  </a:lnTo>
                  <a:lnTo>
                    <a:pt x="8130" y="670"/>
                  </a:lnTo>
                  <a:lnTo>
                    <a:pt x="8128" y="686"/>
                  </a:lnTo>
                  <a:lnTo>
                    <a:pt x="8126" y="704"/>
                  </a:lnTo>
                  <a:lnTo>
                    <a:pt x="8126" y="784"/>
                  </a:lnTo>
                  <a:lnTo>
                    <a:pt x="8126" y="868"/>
                  </a:lnTo>
                  <a:lnTo>
                    <a:pt x="8128" y="909"/>
                  </a:lnTo>
                  <a:lnTo>
                    <a:pt x="8130" y="935"/>
                  </a:lnTo>
                  <a:lnTo>
                    <a:pt x="8134" y="951"/>
                  </a:lnTo>
                  <a:lnTo>
                    <a:pt x="8138" y="959"/>
                  </a:lnTo>
                  <a:lnTo>
                    <a:pt x="8147" y="965"/>
                  </a:lnTo>
                  <a:lnTo>
                    <a:pt x="8159" y="969"/>
                  </a:lnTo>
                  <a:lnTo>
                    <a:pt x="8184" y="973"/>
                  </a:lnTo>
                  <a:lnTo>
                    <a:pt x="8232" y="975"/>
                  </a:lnTo>
                  <a:lnTo>
                    <a:pt x="8237" y="1006"/>
                  </a:lnTo>
                  <a:lnTo>
                    <a:pt x="8135" y="1007"/>
                  </a:lnTo>
                  <a:lnTo>
                    <a:pt x="8074" y="1006"/>
                  </a:lnTo>
                  <a:lnTo>
                    <a:pt x="7915" y="1011"/>
                  </a:lnTo>
                  <a:lnTo>
                    <a:pt x="7910" y="979"/>
                  </a:lnTo>
                  <a:lnTo>
                    <a:pt x="7984" y="970"/>
                  </a:lnTo>
                  <a:lnTo>
                    <a:pt x="7998" y="967"/>
                  </a:lnTo>
                  <a:lnTo>
                    <a:pt x="8006" y="962"/>
                  </a:lnTo>
                  <a:lnTo>
                    <a:pt x="8011" y="953"/>
                  </a:lnTo>
                  <a:lnTo>
                    <a:pt x="8016" y="941"/>
                  </a:lnTo>
                  <a:lnTo>
                    <a:pt x="8018" y="917"/>
                  </a:lnTo>
                  <a:lnTo>
                    <a:pt x="8020" y="879"/>
                  </a:lnTo>
                  <a:lnTo>
                    <a:pt x="8021" y="784"/>
                  </a:lnTo>
                  <a:lnTo>
                    <a:pt x="8021" y="679"/>
                  </a:lnTo>
                  <a:lnTo>
                    <a:pt x="7994" y="628"/>
                  </a:lnTo>
                  <a:lnTo>
                    <a:pt x="7939" y="536"/>
                  </a:lnTo>
                  <a:lnTo>
                    <a:pt x="7890" y="457"/>
                  </a:lnTo>
                  <a:lnTo>
                    <a:pt x="7832" y="369"/>
                  </a:lnTo>
                  <a:lnTo>
                    <a:pt x="7801" y="327"/>
                  </a:lnTo>
                  <a:lnTo>
                    <a:pt x="7777" y="301"/>
                  </a:lnTo>
                  <a:lnTo>
                    <a:pt x="7760" y="286"/>
                  </a:lnTo>
                  <a:lnTo>
                    <a:pt x="7747" y="280"/>
                  </a:lnTo>
                  <a:lnTo>
                    <a:pt x="7728" y="278"/>
                  </a:lnTo>
                  <a:lnTo>
                    <a:pt x="7691" y="277"/>
                  </a:lnTo>
                  <a:close/>
                  <a:moveTo>
                    <a:pt x="8459" y="229"/>
                  </a:moveTo>
                  <a:lnTo>
                    <a:pt x="8622" y="229"/>
                  </a:lnTo>
                  <a:lnTo>
                    <a:pt x="8780" y="225"/>
                  </a:lnTo>
                  <a:lnTo>
                    <a:pt x="8785" y="256"/>
                  </a:lnTo>
                  <a:lnTo>
                    <a:pt x="8748" y="261"/>
                  </a:lnTo>
                  <a:lnTo>
                    <a:pt x="8722" y="264"/>
                  </a:lnTo>
                  <a:lnTo>
                    <a:pt x="8712" y="265"/>
                  </a:lnTo>
                  <a:lnTo>
                    <a:pt x="8704" y="267"/>
                  </a:lnTo>
                  <a:lnTo>
                    <a:pt x="8692" y="272"/>
                  </a:lnTo>
                  <a:lnTo>
                    <a:pt x="8684" y="282"/>
                  </a:lnTo>
                  <a:lnTo>
                    <a:pt x="8680" y="301"/>
                  </a:lnTo>
                  <a:lnTo>
                    <a:pt x="8677" y="327"/>
                  </a:lnTo>
                  <a:lnTo>
                    <a:pt x="8676" y="362"/>
                  </a:lnTo>
                  <a:lnTo>
                    <a:pt x="8675" y="490"/>
                  </a:lnTo>
                  <a:lnTo>
                    <a:pt x="8675" y="734"/>
                  </a:lnTo>
                  <a:lnTo>
                    <a:pt x="8676" y="862"/>
                  </a:lnTo>
                  <a:lnTo>
                    <a:pt x="8680" y="958"/>
                  </a:lnTo>
                  <a:lnTo>
                    <a:pt x="8792" y="958"/>
                  </a:lnTo>
                  <a:lnTo>
                    <a:pt x="8901" y="957"/>
                  </a:lnTo>
                  <a:lnTo>
                    <a:pt x="8960" y="955"/>
                  </a:lnTo>
                  <a:lnTo>
                    <a:pt x="8977" y="952"/>
                  </a:lnTo>
                  <a:lnTo>
                    <a:pt x="8993" y="950"/>
                  </a:lnTo>
                  <a:lnTo>
                    <a:pt x="9009" y="945"/>
                  </a:lnTo>
                  <a:lnTo>
                    <a:pt x="9025" y="939"/>
                  </a:lnTo>
                  <a:lnTo>
                    <a:pt x="9042" y="875"/>
                  </a:lnTo>
                  <a:lnTo>
                    <a:pt x="9054" y="818"/>
                  </a:lnTo>
                  <a:lnTo>
                    <a:pt x="9059" y="813"/>
                  </a:lnTo>
                  <a:lnTo>
                    <a:pt x="9086" y="813"/>
                  </a:lnTo>
                  <a:lnTo>
                    <a:pt x="9085" y="850"/>
                  </a:lnTo>
                  <a:lnTo>
                    <a:pt x="9081" y="903"/>
                  </a:lnTo>
                  <a:lnTo>
                    <a:pt x="9078" y="961"/>
                  </a:lnTo>
                  <a:lnTo>
                    <a:pt x="9077" y="1006"/>
                  </a:lnTo>
                  <a:lnTo>
                    <a:pt x="8951" y="1007"/>
                  </a:lnTo>
                  <a:lnTo>
                    <a:pt x="8796" y="1007"/>
                  </a:lnTo>
                  <a:lnTo>
                    <a:pt x="8634" y="1006"/>
                  </a:lnTo>
                  <a:lnTo>
                    <a:pt x="8579" y="1007"/>
                  </a:lnTo>
                  <a:lnTo>
                    <a:pt x="8521" y="1011"/>
                  </a:lnTo>
                  <a:lnTo>
                    <a:pt x="8516" y="988"/>
                  </a:lnTo>
                  <a:lnTo>
                    <a:pt x="8521" y="982"/>
                  </a:lnTo>
                  <a:lnTo>
                    <a:pt x="8548" y="969"/>
                  </a:lnTo>
                  <a:lnTo>
                    <a:pt x="8558" y="961"/>
                  </a:lnTo>
                  <a:lnTo>
                    <a:pt x="8562" y="941"/>
                  </a:lnTo>
                  <a:lnTo>
                    <a:pt x="8566" y="890"/>
                  </a:lnTo>
                  <a:lnTo>
                    <a:pt x="8568" y="815"/>
                  </a:lnTo>
                  <a:lnTo>
                    <a:pt x="8569" y="727"/>
                  </a:lnTo>
                  <a:lnTo>
                    <a:pt x="8569" y="490"/>
                  </a:lnTo>
                  <a:lnTo>
                    <a:pt x="8568" y="382"/>
                  </a:lnTo>
                  <a:lnTo>
                    <a:pt x="8567" y="330"/>
                  </a:lnTo>
                  <a:lnTo>
                    <a:pt x="8566" y="301"/>
                  </a:lnTo>
                  <a:lnTo>
                    <a:pt x="8562" y="285"/>
                  </a:lnTo>
                  <a:lnTo>
                    <a:pt x="8557" y="277"/>
                  </a:lnTo>
                  <a:lnTo>
                    <a:pt x="8550" y="271"/>
                  </a:lnTo>
                  <a:lnTo>
                    <a:pt x="8537" y="266"/>
                  </a:lnTo>
                  <a:lnTo>
                    <a:pt x="8512" y="262"/>
                  </a:lnTo>
                  <a:lnTo>
                    <a:pt x="8464" y="260"/>
                  </a:lnTo>
                  <a:lnTo>
                    <a:pt x="8459" y="229"/>
                  </a:lnTo>
                  <a:close/>
                  <a:moveTo>
                    <a:pt x="9163" y="225"/>
                  </a:moveTo>
                  <a:lnTo>
                    <a:pt x="9233" y="228"/>
                  </a:lnTo>
                  <a:lnTo>
                    <a:pt x="9321" y="229"/>
                  </a:lnTo>
                  <a:lnTo>
                    <a:pt x="9481" y="225"/>
                  </a:lnTo>
                  <a:lnTo>
                    <a:pt x="9485" y="256"/>
                  </a:lnTo>
                  <a:lnTo>
                    <a:pt x="9447" y="261"/>
                  </a:lnTo>
                  <a:lnTo>
                    <a:pt x="9422" y="264"/>
                  </a:lnTo>
                  <a:lnTo>
                    <a:pt x="9413" y="265"/>
                  </a:lnTo>
                  <a:lnTo>
                    <a:pt x="9404" y="267"/>
                  </a:lnTo>
                  <a:lnTo>
                    <a:pt x="9391" y="272"/>
                  </a:lnTo>
                  <a:lnTo>
                    <a:pt x="9384" y="282"/>
                  </a:lnTo>
                  <a:lnTo>
                    <a:pt x="9379" y="301"/>
                  </a:lnTo>
                  <a:lnTo>
                    <a:pt x="9377" y="327"/>
                  </a:lnTo>
                  <a:lnTo>
                    <a:pt x="9377" y="362"/>
                  </a:lnTo>
                  <a:lnTo>
                    <a:pt x="9375" y="490"/>
                  </a:lnTo>
                  <a:lnTo>
                    <a:pt x="9375" y="746"/>
                  </a:lnTo>
                  <a:lnTo>
                    <a:pt x="9375" y="854"/>
                  </a:lnTo>
                  <a:lnTo>
                    <a:pt x="9377" y="905"/>
                  </a:lnTo>
                  <a:lnTo>
                    <a:pt x="9379" y="934"/>
                  </a:lnTo>
                  <a:lnTo>
                    <a:pt x="9383" y="950"/>
                  </a:lnTo>
                  <a:lnTo>
                    <a:pt x="9387" y="959"/>
                  </a:lnTo>
                  <a:lnTo>
                    <a:pt x="9395" y="964"/>
                  </a:lnTo>
                  <a:lnTo>
                    <a:pt x="9407" y="969"/>
                  </a:lnTo>
                  <a:lnTo>
                    <a:pt x="9433" y="973"/>
                  </a:lnTo>
                  <a:lnTo>
                    <a:pt x="9481" y="975"/>
                  </a:lnTo>
                  <a:lnTo>
                    <a:pt x="9485" y="1006"/>
                  </a:lnTo>
                  <a:lnTo>
                    <a:pt x="9384" y="1007"/>
                  </a:lnTo>
                  <a:lnTo>
                    <a:pt x="9321" y="1006"/>
                  </a:lnTo>
                  <a:lnTo>
                    <a:pt x="9163" y="1011"/>
                  </a:lnTo>
                  <a:lnTo>
                    <a:pt x="9159" y="979"/>
                  </a:lnTo>
                  <a:lnTo>
                    <a:pt x="9233" y="970"/>
                  </a:lnTo>
                  <a:lnTo>
                    <a:pt x="9247" y="967"/>
                  </a:lnTo>
                  <a:lnTo>
                    <a:pt x="9255" y="962"/>
                  </a:lnTo>
                  <a:lnTo>
                    <a:pt x="9258" y="958"/>
                  </a:lnTo>
                  <a:lnTo>
                    <a:pt x="9260" y="953"/>
                  </a:lnTo>
                  <a:lnTo>
                    <a:pt x="9265" y="939"/>
                  </a:lnTo>
                  <a:lnTo>
                    <a:pt x="9267" y="911"/>
                  </a:lnTo>
                  <a:lnTo>
                    <a:pt x="9269" y="862"/>
                  </a:lnTo>
                  <a:lnTo>
                    <a:pt x="9270" y="746"/>
                  </a:lnTo>
                  <a:lnTo>
                    <a:pt x="9270" y="490"/>
                  </a:lnTo>
                  <a:lnTo>
                    <a:pt x="9269" y="382"/>
                  </a:lnTo>
                  <a:lnTo>
                    <a:pt x="9267" y="330"/>
                  </a:lnTo>
                  <a:lnTo>
                    <a:pt x="9265" y="301"/>
                  </a:lnTo>
                  <a:lnTo>
                    <a:pt x="9261" y="285"/>
                  </a:lnTo>
                  <a:lnTo>
                    <a:pt x="9258" y="277"/>
                  </a:lnTo>
                  <a:lnTo>
                    <a:pt x="9249" y="271"/>
                  </a:lnTo>
                  <a:lnTo>
                    <a:pt x="9237" y="266"/>
                  </a:lnTo>
                  <a:lnTo>
                    <a:pt x="9211" y="262"/>
                  </a:lnTo>
                  <a:lnTo>
                    <a:pt x="9163" y="260"/>
                  </a:lnTo>
                  <a:lnTo>
                    <a:pt x="9159" y="229"/>
                  </a:lnTo>
                  <a:lnTo>
                    <a:pt x="9163" y="225"/>
                  </a:lnTo>
                  <a:close/>
                  <a:moveTo>
                    <a:pt x="9540" y="626"/>
                  </a:moveTo>
                  <a:lnTo>
                    <a:pt x="9541" y="585"/>
                  </a:lnTo>
                  <a:lnTo>
                    <a:pt x="9546" y="546"/>
                  </a:lnTo>
                  <a:lnTo>
                    <a:pt x="9553" y="507"/>
                  </a:lnTo>
                  <a:lnTo>
                    <a:pt x="9563" y="470"/>
                  </a:lnTo>
                  <a:lnTo>
                    <a:pt x="9570" y="453"/>
                  </a:lnTo>
                  <a:lnTo>
                    <a:pt x="9577" y="435"/>
                  </a:lnTo>
                  <a:lnTo>
                    <a:pt x="9585" y="418"/>
                  </a:lnTo>
                  <a:lnTo>
                    <a:pt x="9595" y="402"/>
                  </a:lnTo>
                  <a:lnTo>
                    <a:pt x="9618" y="369"/>
                  </a:lnTo>
                  <a:lnTo>
                    <a:pt x="9644" y="337"/>
                  </a:lnTo>
                  <a:lnTo>
                    <a:pt x="9659" y="322"/>
                  </a:lnTo>
                  <a:lnTo>
                    <a:pt x="9674" y="308"/>
                  </a:lnTo>
                  <a:lnTo>
                    <a:pt x="9690" y="296"/>
                  </a:lnTo>
                  <a:lnTo>
                    <a:pt x="9708" y="283"/>
                  </a:lnTo>
                  <a:lnTo>
                    <a:pt x="9744" y="261"/>
                  </a:lnTo>
                  <a:lnTo>
                    <a:pt x="9762" y="252"/>
                  </a:lnTo>
                  <a:lnTo>
                    <a:pt x="9782" y="243"/>
                  </a:lnTo>
                  <a:lnTo>
                    <a:pt x="9803" y="235"/>
                  </a:lnTo>
                  <a:lnTo>
                    <a:pt x="9824" y="228"/>
                  </a:lnTo>
                  <a:lnTo>
                    <a:pt x="9869" y="218"/>
                  </a:lnTo>
                  <a:lnTo>
                    <a:pt x="9915" y="211"/>
                  </a:lnTo>
                  <a:lnTo>
                    <a:pt x="9965" y="210"/>
                  </a:lnTo>
                  <a:lnTo>
                    <a:pt x="10010" y="211"/>
                  </a:lnTo>
                  <a:lnTo>
                    <a:pt x="10055" y="216"/>
                  </a:lnTo>
                  <a:lnTo>
                    <a:pt x="10095" y="224"/>
                  </a:lnTo>
                  <a:lnTo>
                    <a:pt x="10134" y="235"/>
                  </a:lnTo>
                  <a:lnTo>
                    <a:pt x="10171" y="249"/>
                  </a:lnTo>
                  <a:lnTo>
                    <a:pt x="10188" y="258"/>
                  </a:lnTo>
                  <a:lnTo>
                    <a:pt x="10205" y="267"/>
                  </a:lnTo>
                  <a:lnTo>
                    <a:pt x="10236" y="288"/>
                  </a:lnTo>
                  <a:lnTo>
                    <a:pt x="10266" y="312"/>
                  </a:lnTo>
                  <a:lnTo>
                    <a:pt x="10291" y="339"/>
                  </a:lnTo>
                  <a:lnTo>
                    <a:pt x="10314" y="368"/>
                  </a:lnTo>
                  <a:lnTo>
                    <a:pt x="10333" y="399"/>
                  </a:lnTo>
                  <a:lnTo>
                    <a:pt x="10349" y="433"/>
                  </a:lnTo>
                  <a:lnTo>
                    <a:pt x="10362" y="470"/>
                  </a:lnTo>
                  <a:lnTo>
                    <a:pt x="10370" y="508"/>
                  </a:lnTo>
                  <a:lnTo>
                    <a:pt x="10375" y="549"/>
                  </a:lnTo>
                  <a:lnTo>
                    <a:pt x="10377" y="592"/>
                  </a:lnTo>
                  <a:lnTo>
                    <a:pt x="10374" y="653"/>
                  </a:lnTo>
                  <a:lnTo>
                    <a:pt x="10369" y="682"/>
                  </a:lnTo>
                  <a:lnTo>
                    <a:pt x="10363" y="711"/>
                  </a:lnTo>
                  <a:lnTo>
                    <a:pt x="10346" y="765"/>
                  </a:lnTo>
                  <a:lnTo>
                    <a:pt x="10335" y="791"/>
                  </a:lnTo>
                  <a:lnTo>
                    <a:pt x="10322" y="817"/>
                  </a:lnTo>
                  <a:lnTo>
                    <a:pt x="10292" y="863"/>
                  </a:lnTo>
                  <a:lnTo>
                    <a:pt x="10274" y="885"/>
                  </a:lnTo>
                  <a:lnTo>
                    <a:pt x="10256" y="905"/>
                  </a:lnTo>
                  <a:lnTo>
                    <a:pt x="10236" y="923"/>
                  </a:lnTo>
                  <a:lnTo>
                    <a:pt x="10213" y="941"/>
                  </a:lnTo>
                  <a:lnTo>
                    <a:pt x="10190" y="957"/>
                  </a:lnTo>
                  <a:lnTo>
                    <a:pt x="10165" y="971"/>
                  </a:lnTo>
                  <a:lnTo>
                    <a:pt x="10140" y="985"/>
                  </a:lnTo>
                  <a:lnTo>
                    <a:pt x="10112" y="995"/>
                  </a:lnTo>
                  <a:lnTo>
                    <a:pt x="10086" y="1005"/>
                  </a:lnTo>
                  <a:lnTo>
                    <a:pt x="10057" y="1013"/>
                  </a:lnTo>
                  <a:lnTo>
                    <a:pt x="10028" y="1019"/>
                  </a:lnTo>
                  <a:lnTo>
                    <a:pt x="9998" y="1023"/>
                  </a:lnTo>
                  <a:lnTo>
                    <a:pt x="9936" y="1027"/>
                  </a:lnTo>
                  <a:lnTo>
                    <a:pt x="9891" y="1025"/>
                  </a:lnTo>
                  <a:lnTo>
                    <a:pt x="9849" y="1019"/>
                  </a:lnTo>
                  <a:lnTo>
                    <a:pt x="9809" y="1010"/>
                  </a:lnTo>
                  <a:lnTo>
                    <a:pt x="9770" y="997"/>
                  </a:lnTo>
                  <a:lnTo>
                    <a:pt x="9733" y="980"/>
                  </a:lnTo>
                  <a:lnTo>
                    <a:pt x="9699" y="959"/>
                  </a:lnTo>
                  <a:lnTo>
                    <a:pt x="9669" y="935"/>
                  </a:lnTo>
                  <a:lnTo>
                    <a:pt x="9641" y="907"/>
                  </a:lnTo>
                  <a:lnTo>
                    <a:pt x="9615" y="875"/>
                  </a:lnTo>
                  <a:lnTo>
                    <a:pt x="9595" y="843"/>
                  </a:lnTo>
                  <a:lnTo>
                    <a:pt x="9577" y="807"/>
                  </a:lnTo>
                  <a:lnTo>
                    <a:pt x="9564" y="769"/>
                  </a:lnTo>
                  <a:lnTo>
                    <a:pt x="9553" y="730"/>
                  </a:lnTo>
                  <a:lnTo>
                    <a:pt x="9546" y="693"/>
                  </a:lnTo>
                  <a:lnTo>
                    <a:pt x="9541" y="658"/>
                  </a:lnTo>
                  <a:lnTo>
                    <a:pt x="9540" y="626"/>
                  </a:lnTo>
                  <a:close/>
                  <a:moveTo>
                    <a:pt x="9654" y="589"/>
                  </a:moveTo>
                  <a:lnTo>
                    <a:pt x="9656" y="623"/>
                  </a:lnTo>
                  <a:lnTo>
                    <a:pt x="9660" y="658"/>
                  </a:lnTo>
                  <a:lnTo>
                    <a:pt x="9667" y="695"/>
                  </a:lnTo>
                  <a:lnTo>
                    <a:pt x="9677" y="734"/>
                  </a:lnTo>
                  <a:lnTo>
                    <a:pt x="9689" y="771"/>
                  </a:lnTo>
                  <a:lnTo>
                    <a:pt x="9703" y="806"/>
                  </a:lnTo>
                  <a:lnTo>
                    <a:pt x="9721" y="838"/>
                  </a:lnTo>
                  <a:lnTo>
                    <a:pt x="9741" y="867"/>
                  </a:lnTo>
                  <a:lnTo>
                    <a:pt x="9764" y="893"/>
                  </a:lnTo>
                  <a:lnTo>
                    <a:pt x="9788" y="916"/>
                  </a:lnTo>
                  <a:lnTo>
                    <a:pt x="9815" y="934"/>
                  </a:lnTo>
                  <a:lnTo>
                    <a:pt x="9842" y="950"/>
                  </a:lnTo>
                  <a:lnTo>
                    <a:pt x="9871" y="962"/>
                  </a:lnTo>
                  <a:lnTo>
                    <a:pt x="9902" y="970"/>
                  </a:lnTo>
                  <a:lnTo>
                    <a:pt x="9936" y="975"/>
                  </a:lnTo>
                  <a:lnTo>
                    <a:pt x="9971" y="977"/>
                  </a:lnTo>
                  <a:lnTo>
                    <a:pt x="10013" y="975"/>
                  </a:lnTo>
                  <a:lnTo>
                    <a:pt x="10052" y="968"/>
                  </a:lnTo>
                  <a:lnTo>
                    <a:pt x="10089" y="955"/>
                  </a:lnTo>
                  <a:lnTo>
                    <a:pt x="10124" y="938"/>
                  </a:lnTo>
                  <a:lnTo>
                    <a:pt x="10140" y="927"/>
                  </a:lnTo>
                  <a:lnTo>
                    <a:pt x="10155" y="915"/>
                  </a:lnTo>
                  <a:lnTo>
                    <a:pt x="10183" y="887"/>
                  </a:lnTo>
                  <a:lnTo>
                    <a:pt x="10206" y="855"/>
                  </a:lnTo>
                  <a:lnTo>
                    <a:pt x="10225" y="815"/>
                  </a:lnTo>
                  <a:lnTo>
                    <a:pt x="10241" y="773"/>
                  </a:lnTo>
                  <a:lnTo>
                    <a:pt x="10247" y="751"/>
                  </a:lnTo>
                  <a:lnTo>
                    <a:pt x="10251" y="728"/>
                  </a:lnTo>
                  <a:lnTo>
                    <a:pt x="10259" y="681"/>
                  </a:lnTo>
                  <a:lnTo>
                    <a:pt x="10260" y="631"/>
                  </a:lnTo>
                  <a:lnTo>
                    <a:pt x="10257" y="576"/>
                  </a:lnTo>
                  <a:lnTo>
                    <a:pt x="10255" y="549"/>
                  </a:lnTo>
                  <a:lnTo>
                    <a:pt x="10250" y="524"/>
                  </a:lnTo>
                  <a:lnTo>
                    <a:pt x="10238" y="475"/>
                  </a:lnTo>
                  <a:lnTo>
                    <a:pt x="10220" y="428"/>
                  </a:lnTo>
                  <a:lnTo>
                    <a:pt x="10199" y="386"/>
                  </a:lnTo>
                  <a:lnTo>
                    <a:pt x="10185" y="368"/>
                  </a:lnTo>
                  <a:lnTo>
                    <a:pt x="10172" y="350"/>
                  </a:lnTo>
                  <a:lnTo>
                    <a:pt x="10142" y="321"/>
                  </a:lnTo>
                  <a:lnTo>
                    <a:pt x="10107" y="297"/>
                  </a:lnTo>
                  <a:lnTo>
                    <a:pt x="10069" y="279"/>
                  </a:lnTo>
                  <a:lnTo>
                    <a:pt x="10029" y="266"/>
                  </a:lnTo>
                  <a:lnTo>
                    <a:pt x="10009" y="262"/>
                  </a:lnTo>
                  <a:lnTo>
                    <a:pt x="9987" y="259"/>
                  </a:lnTo>
                  <a:lnTo>
                    <a:pt x="9944" y="256"/>
                  </a:lnTo>
                  <a:lnTo>
                    <a:pt x="9911" y="258"/>
                  </a:lnTo>
                  <a:lnTo>
                    <a:pt x="9881" y="261"/>
                  </a:lnTo>
                  <a:lnTo>
                    <a:pt x="9851" y="268"/>
                  </a:lnTo>
                  <a:lnTo>
                    <a:pt x="9823" y="277"/>
                  </a:lnTo>
                  <a:lnTo>
                    <a:pt x="9798" y="289"/>
                  </a:lnTo>
                  <a:lnTo>
                    <a:pt x="9774" y="303"/>
                  </a:lnTo>
                  <a:lnTo>
                    <a:pt x="9752" y="321"/>
                  </a:lnTo>
                  <a:lnTo>
                    <a:pt x="9732" y="340"/>
                  </a:lnTo>
                  <a:lnTo>
                    <a:pt x="9714" y="363"/>
                  </a:lnTo>
                  <a:lnTo>
                    <a:pt x="9698" y="387"/>
                  </a:lnTo>
                  <a:lnTo>
                    <a:pt x="9685" y="415"/>
                  </a:lnTo>
                  <a:lnTo>
                    <a:pt x="9674" y="445"/>
                  </a:lnTo>
                  <a:lnTo>
                    <a:pt x="9666" y="477"/>
                  </a:lnTo>
                  <a:lnTo>
                    <a:pt x="9660" y="512"/>
                  </a:lnTo>
                  <a:lnTo>
                    <a:pt x="9655" y="549"/>
                  </a:lnTo>
                  <a:lnTo>
                    <a:pt x="9654" y="589"/>
                  </a:lnTo>
                  <a:close/>
                  <a:moveTo>
                    <a:pt x="10436" y="225"/>
                  </a:moveTo>
                  <a:lnTo>
                    <a:pt x="10614" y="229"/>
                  </a:lnTo>
                  <a:lnTo>
                    <a:pt x="10730" y="226"/>
                  </a:lnTo>
                  <a:lnTo>
                    <a:pt x="10815" y="224"/>
                  </a:lnTo>
                  <a:lnTo>
                    <a:pt x="10853" y="225"/>
                  </a:lnTo>
                  <a:lnTo>
                    <a:pt x="10886" y="229"/>
                  </a:lnTo>
                  <a:lnTo>
                    <a:pt x="10916" y="234"/>
                  </a:lnTo>
                  <a:lnTo>
                    <a:pt x="10944" y="241"/>
                  </a:lnTo>
                  <a:lnTo>
                    <a:pt x="10968" y="250"/>
                  </a:lnTo>
                  <a:lnTo>
                    <a:pt x="10989" y="262"/>
                  </a:lnTo>
                  <a:lnTo>
                    <a:pt x="11010" y="279"/>
                  </a:lnTo>
                  <a:lnTo>
                    <a:pt x="11028" y="298"/>
                  </a:lnTo>
                  <a:lnTo>
                    <a:pt x="11035" y="310"/>
                  </a:lnTo>
                  <a:lnTo>
                    <a:pt x="11042" y="321"/>
                  </a:lnTo>
                  <a:lnTo>
                    <a:pt x="11052" y="346"/>
                  </a:lnTo>
                  <a:lnTo>
                    <a:pt x="11059" y="373"/>
                  </a:lnTo>
                  <a:lnTo>
                    <a:pt x="11060" y="402"/>
                  </a:lnTo>
                  <a:lnTo>
                    <a:pt x="11059" y="427"/>
                  </a:lnTo>
                  <a:lnTo>
                    <a:pt x="11054" y="451"/>
                  </a:lnTo>
                  <a:lnTo>
                    <a:pt x="11047" y="475"/>
                  </a:lnTo>
                  <a:lnTo>
                    <a:pt x="11037" y="498"/>
                  </a:lnTo>
                  <a:lnTo>
                    <a:pt x="11024" y="520"/>
                  </a:lnTo>
                  <a:lnTo>
                    <a:pt x="11010" y="541"/>
                  </a:lnTo>
                  <a:lnTo>
                    <a:pt x="10992" y="560"/>
                  </a:lnTo>
                  <a:lnTo>
                    <a:pt x="10973" y="577"/>
                  </a:lnTo>
                  <a:lnTo>
                    <a:pt x="10952" y="592"/>
                  </a:lnTo>
                  <a:lnTo>
                    <a:pt x="10931" y="605"/>
                  </a:lnTo>
                  <a:lnTo>
                    <a:pt x="10910" y="616"/>
                  </a:lnTo>
                  <a:lnTo>
                    <a:pt x="10889" y="623"/>
                  </a:lnTo>
                  <a:lnTo>
                    <a:pt x="10845" y="634"/>
                  </a:lnTo>
                  <a:lnTo>
                    <a:pt x="10800" y="638"/>
                  </a:lnTo>
                  <a:lnTo>
                    <a:pt x="10764" y="637"/>
                  </a:lnTo>
                  <a:lnTo>
                    <a:pt x="10723" y="631"/>
                  </a:lnTo>
                  <a:lnTo>
                    <a:pt x="10715" y="597"/>
                  </a:lnTo>
                  <a:lnTo>
                    <a:pt x="10719" y="591"/>
                  </a:lnTo>
                  <a:lnTo>
                    <a:pt x="10757" y="598"/>
                  </a:lnTo>
                  <a:lnTo>
                    <a:pt x="10787" y="601"/>
                  </a:lnTo>
                  <a:lnTo>
                    <a:pt x="10821" y="597"/>
                  </a:lnTo>
                  <a:lnTo>
                    <a:pt x="10851" y="589"/>
                  </a:lnTo>
                  <a:lnTo>
                    <a:pt x="10866" y="582"/>
                  </a:lnTo>
                  <a:lnTo>
                    <a:pt x="10879" y="573"/>
                  </a:lnTo>
                  <a:lnTo>
                    <a:pt x="10903" y="553"/>
                  </a:lnTo>
                  <a:lnTo>
                    <a:pt x="10922" y="528"/>
                  </a:lnTo>
                  <a:lnTo>
                    <a:pt x="10929" y="513"/>
                  </a:lnTo>
                  <a:lnTo>
                    <a:pt x="10937" y="498"/>
                  </a:lnTo>
                  <a:lnTo>
                    <a:pt x="10944" y="465"/>
                  </a:lnTo>
                  <a:lnTo>
                    <a:pt x="10946" y="448"/>
                  </a:lnTo>
                  <a:lnTo>
                    <a:pt x="10947" y="430"/>
                  </a:lnTo>
                  <a:lnTo>
                    <a:pt x="10944" y="394"/>
                  </a:lnTo>
                  <a:lnTo>
                    <a:pt x="10935" y="362"/>
                  </a:lnTo>
                  <a:lnTo>
                    <a:pt x="10929" y="348"/>
                  </a:lnTo>
                  <a:lnTo>
                    <a:pt x="10921" y="334"/>
                  </a:lnTo>
                  <a:lnTo>
                    <a:pt x="10913" y="321"/>
                  </a:lnTo>
                  <a:lnTo>
                    <a:pt x="10902" y="310"/>
                  </a:lnTo>
                  <a:lnTo>
                    <a:pt x="10890" y="300"/>
                  </a:lnTo>
                  <a:lnTo>
                    <a:pt x="10875" y="290"/>
                  </a:lnTo>
                  <a:lnTo>
                    <a:pt x="10861" y="283"/>
                  </a:lnTo>
                  <a:lnTo>
                    <a:pt x="10844" y="277"/>
                  </a:lnTo>
                  <a:lnTo>
                    <a:pt x="10807" y="268"/>
                  </a:lnTo>
                  <a:lnTo>
                    <a:pt x="10785" y="266"/>
                  </a:lnTo>
                  <a:lnTo>
                    <a:pt x="10764" y="265"/>
                  </a:lnTo>
                  <a:lnTo>
                    <a:pt x="10737" y="266"/>
                  </a:lnTo>
                  <a:lnTo>
                    <a:pt x="10711" y="270"/>
                  </a:lnTo>
                  <a:lnTo>
                    <a:pt x="10652" y="284"/>
                  </a:lnTo>
                  <a:lnTo>
                    <a:pt x="10649" y="357"/>
                  </a:lnTo>
                  <a:lnTo>
                    <a:pt x="10647" y="490"/>
                  </a:lnTo>
                  <a:lnTo>
                    <a:pt x="10647" y="746"/>
                  </a:lnTo>
                  <a:lnTo>
                    <a:pt x="10649" y="854"/>
                  </a:lnTo>
                  <a:lnTo>
                    <a:pt x="10650" y="905"/>
                  </a:lnTo>
                  <a:lnTo>
                    <a:pt x="10651" y="934"/>
                  </a:lnTo>
                  <a:lnTo>
                    <a:pt x="10655" y="950"/>
                  </a:lnTo>
                  <a:lnTo>
                    <a:pt x="10659" y="959"/>
                  </a:lnTo>
                  <a:lnTo>
                    <a:pt x="10668" y="964"/>
                  </a:lnTo>
                  <a:lnTo>
                    <a:pt x="10680" y="969"/>
                  </a:lnTo>
                  <a:lnTo>
                    <a:pt x="10706" y="973"/>
                  </a:lnTo>
                  <a:lnTo>
                    <a:pt x="10753" y="975"/>
                  </a:lnTo>
                  <a:lnTo>
                    <a:pt x="10758" y="1006"/>
                  </a:lnTo>
                  <a:lnTo>
                    <a:pt x="10595" y="1006"/>
                  </a:lnTo>
                  <a:lnTo>
                    <a:pt x="10436" y="1011"/>
                  </a:lnTo>
                  <a:lnTo>
                    <a:pt x="10431" y="979"/>
                  </a:lnTo>
                  <a:lnTo>
                    <a:pt x="10505" y="970"/>
                  </a:lnTo>
                  <a:lnTo>
                    <a:pt x="10519" y="967"/>
                  </a:lnTo>
                  <a:lnTo>
                    <a:pt x="10527" y="962"/>
                  </a:lnTo>
                  <a:lnTo>
                    <a:pt x="10531" y="958"/>
                  </a:lnTo>
                  <a:lnTo>
                    <a:pt x="10533" y="953"/>
                  </a:lnTo>
                  <a:lnTo>
                    <a:pt x="10537" y="939"/>
                  </a:lnTo>
                  <a:lnTo>
                    <a:pt x="10541" y="911"/>
                  </a:lnTo>
                  <a:lnTo>
                    <a:pt x="10542" y="862"/>
                  </a:lnTo>
                  <a:lnTo>
                    <a:pt x="10542" y="746"/>
                  </a:lnTo>
                  <a:lnTo>
                    <a:pt x="10542" y="490"/>
                  </a:lnTo>
                  <a:lnTo>
                    <a:pt x="10541" y="382"/>
                  </a:lnTo>
                  <a:lnTo>
                    <a:pt x="10539" y="330"/>
                  </a:lnTo>
                  <a:lnTo>
                    <a:pt x="10538" y="301"/>
                  </a:lnTo>
                  <a:lnTo>
                    <a:pt x="10535" y="285"/>
                  </a:lnTo>
                  <a:lnTo>
                    <a:pt x="10530" y="277"/>
                  </a:lnTo>
                  <a:lnTo>
                    <a:pt x="10523" y="271"/>
                  </a:lnTo>
                  <a:lnTo>
                    <a:pt x="10509" y="266"/>
                  </a:lnTo>
                  <a:lnTo>
                    <a:pt x="10484" y="262"/>
                  </a:lnTo>
                  <a:lnTo>
                    <a:pt x="10436" y="260"/>
                  </a:lnTo>
                  <a:lnTo>
                    <a:pt x="10431" y="229"/>
                  </a:lnTo>
                  <a:lnTo>
                    <a:pt x="10436" y="225"/>
                  </a:lnTo>
                  <a:close/>
                  <a:moveTo>
                    <a:pt x="11121" y="225"/>
                  </a:moveTo>
                  <a:lnTo>
                    <a:pt x="11190" y="228"/>
                  </a:lnTo>
                  <a:lnTo>
                    <a:pt x="11279" y="229"/>
                  </a:lnTo>
                  <a:lnTo>
                    <a:pt x="11438" y="225"/>
                  </a:lnTo>
                  <a:lnTo>
                    <a:pt x="11442" y="256"/>
                  </a:lnTo>
                  <a:lnTo>
                    <a:pt x="11405" y="261"/>
                  </a:lnTo>
                  <a:lnTo>
                    <a:pt x="11379" y="264"/>
                  </a:lnTo>
                  <a:lnTo>
                    <a:pt x="11370" y="265"/>
                  </a:lnTo>
                  <a:lnTo>
                    <a:pt x="11361" y="267"/>
                  </a:lnTo>
                  <a:lnTo>
                    <a:pt x="11349" y="272"/>
                  </a:lnTo>
                  <a:lnTo>
                    <a:pt x="11341" y="282"/>
                  </a:lnTo>
                  <a:lnTo>
                    <a:pt x="11336" y="301"/>
                  </a:lnTo>
                  <a:lnTo>
                    <a:pt x="11334" y="327"/>
                  </a:lnTo>
                  <a:lnTo>
                    <a:pt x="11334" y="362"/>
                  </a:lnTo>
                  <a:lnTo>
                    <a:pt x="11333" y="490"/>
                  </a:lnTo>
                  <a:lnTo>
                    <a:pt x="11333" y="746"/>
                  </a:lnTo>
                  <a:lnTo>
                    <a:pt x="11333" y="854"/>
                  </a:lnTo>
                  <a:lnTo>
                    <a:pt x="11334" y="905"/>
                  </a:lnTo>
                  <a:lnTo>
                    <a:pt x="11336" y="934"/>
                  </a:lnTo>
                  <a:lnTo>
                    <a:pt x="11340" y="950"/>
                  </a:lnTo>
                  <a:lnTo>
                    <a:pt x="11345" y="959"/>
                  </a:lnTo>
                  <a:lnTo>
                    <a:pt x="11352" y="964"/>
                  </a:lnTo>
                  <a:lnTo>
                    <a:pt x="11364" y="969"/>
                  </a:lnTo>
                  <a:lnTo>
                    <a:pt x="11390" y="973"/>
                  </a:lnTo>
                  <a:lnTo>
                    <a:pt x="11438" y="975"/>
                  </a:lnTo>
                  <a:lnTo>
                    <a:pt x="11442" y="1006"/>
                  </a:lnTo>
                  <a:lnTo>
                    <a:pt x="11341" y="1007"/>
                  </a:lnTo>
                  <a:lnTo>
                    <a:pt x="11279" y="1006"/>
                  </a:lnTo>
                  <a:lnTo>
                    <a:pt x="11121" y="1011"/>
                  </a:lnTo>
                  <a:lnTo>
                    <a:pt x="11117" y="979"/>
                  </a:lnTo>
                  <a:lnTo>
                    <a:pt x="11190" y="970"/>
                  </a:lnTo>
                  <a:lnTo>
                    <a:pt x="11204" y="967"/>
                  </a:lnTo>
                  <a:lnTo>
                    <a:pt x="11213" y="962"/>
                  </a:lnTo>
                  <a:lnTo>
                    <a:pt x="11215" y="958"/>
                  </a:lnTo>
                  <a:lnTo>
                    <a:pt x="11217" y="953"/>
                  </a:lnTo>
                  <a:lnTo>
                    <a:pt x="11222" y="939"/>
                  </a:lnTo>
                  <a:lnTo>
                    <a:pt x="11225" y="911"/>
                  </a:lnTo>
                  <a:lnTo>
                    <a:pt x="11226" y="862"/>
                  </a:lnTo>
                  <a:lnTo>
                    <a:pt x="11227" y="746"/>
                  </a:lnTo>
                  <a:lnTo>
                    <a:pt x="11227" y="490"/>
                  </a:lnTo>
                  <a:lnTo>
                    <a:pt x="11226" y="382"/>
                  </a:lnTo>
                  <a:lnTo>
                    <a:pt x="11225" y="330"/>
                  </a:lnTo>
                  <a:lnTo>
                    <a:pt x="11222" y="301"/>
                  </a:lnTo>
                  <a:lnTo>
                    <a:pt x="11219" y="285"/>
                  </a:lnTo>
                  <a:lnTo>
                    <a:pt x="11215" y="277"/>
                  </a:lnTo>
                  <a:lnTo>
                    <a:pt x="11207" y="271"/>
                  </a:lnTo>
                  <a:lnTo>
                    <a:pt x="11195" y="266"/>
                  </a:lnTo>
                  <a:lnTo>
                    <a:pt x="11168" y="262"/>
                  </a:lnTo>
                  <a:lnTo>
                    <a:pt x="11121" y="260"/>
                  </a:lnTo>
                  <a:lnTo>
                    <a:pt x="11117" y="229"/>
                  </a:lnTo>
                  <a:lnTo>
                    <a:pt x="11121" y="225"/>
                  </a:lnTo>
                  <a:close/>
                  <a:moveTo>
                    <a:pt x="11514" y="817"/>
                  </a:moveTo>
                  <a:lnTo>
                    <a:pt x="11545" y="812"/>
                  </a:lnTo>
                  <a:lnTo>
                    <a:pt x="11552" y="873"/>
                  </a:lnTo>
                  <a:lnTo>
                    <a:pt x="11557" y="903"/>
                  </a:lnTo>
                  <a:lnTo>
                    <a:pt x="11561" y="910"/>
                  </a:lnTo>
                  <a:lnTo>
                    <a:pt x="11567" y="919"/>
                  </a:lnTo>
                  <a:lnTo>
                    <a:pt x="11576" y="927"/>
                  </a:lnTo>
                  <a:lnTo>
                    <a:pt x="11587" y="935"/>
                  </a:lnTo>
                  <a:lnTo>
                    <a:pt x="11616" y="952"/>
                  </a:lnTo>
                  <a:lnTo>
                    <a:pt x="11654" y="964"/>
                  </a:lnTo>
                  <a:lnTo>
                    <a:pt x="11696" y="973"/>
                  </a:lnTo>
                  <a:lnTo>
                    <a:pt x="11717" y="975"/>
                  </a:lnTo>
                  <a:lnTo>
                    <a:pt x="11738" y="975"/>
                  </a:lnTo>
                  <a:lnTo>
                    <a:pt x="11767" y="974"/>
                  </a:lnTo>
                  <a:lnTo>
                    <a:pt x="11795" y="970"/>
                  </a:lnTo>
                  <a:lnTo>
                    <a:pt x="11820" y="963"/>
                  </a:lnTo>
                  <a:lnTo>
                    <a:pt x="11844" y="953"/>
                  </a:lnTo>
                  <a:lnTo>
                    <a:pt x="11865" y="941"/>
                  </a:lnTo>
                  <a:lnTo>
                    <a:pt x="11886" y="927"/>
                  </a:lnTo>
                  <a:lnTo>
                    <a:pt x="11903" y="910"/>
                  </a:lnTo>
                  <a:lnTo>
                    <a:pt x="11917" y="891"/>
                  </a:lnTo>
                  <a:lnTo>
                    <a:pt x="11928" y="869"/>
                  </a:lnTo>
                  <a:lnTo>
                    <a:pt x="11936" y="847"/>
                  </a:lnTo>
                  <a:lnTo>
                    <a:pt x="11941" y="823"/>
                  </a:lnTo>
                  <a:lnTo>
                    <a:pt x="11942" y="796"/>
                  </a:lnTo>
                  <a:lnTo>
                    <a:pt x="11942" y="779"/>
                  </a:lnTo>
                  <a:lnTo>
                    <a:pt x="11940" y="763"/>
                  </a:lnTo>
                  <a:lnTo>
                    <a:pt x="11935" y="747"/>
                  </a:lnTo>
                  <a:lnTo>
                    <a:pt x="11930" y="733"/>
                  </a:lnTo>
                  <a:lnTo>
                    <a:pt x="11923" y="721"/>
                  </a:lnTo>
                  <a:lnTo>
                    <a:pt x="11915" y="709"/>
                  </a:lnTo>
                  <a:lnTo>
                    <a:pt x="11906" y="699"/>
                  </a:lnTo>
                  <a:lnTo>
                    <a:pt x="11895" y="689"/>
                  </a:lnTo>
                  <a:lnTo>
                    <a:pt x="11883" y="682"/>
                  </a:lnTo>
                  <a:lnTo>
                    <a:pt x="11871" y="675"/>
                  </a:lnTo>
                  <a:lnTo>
                    <a:pt x="11844" y="665"/>
                  </a:lnTo>
                  <a:lnTo>
                    <a:pt x="11759" y="647"/>
                  </a:lnTo>
                  <a:lnTo>
                    <a:pt x="11672" y="632"/>
                  </a:lnTo>
                  <a:lnTo>
                    <a:pt x="11641" y="622"/>
                  </a:lnTo>
                  <a:lnTo>
                    <a:pt x="11610" y="610"/>
                  </a:lnTo>
                  <a:lnTo>
                    <a:pt x="11581" y="592"/>
                  </a:lnTo>
                  <a:lnTo>
                    <a:pt x="11569" y="583"/>
                  </a:lnTo>
                  <a:lnTo>
                    <a:pt x="11558" y="572"/>
                  </a:lnTo>
                  <a:lnTo>
                    <a:pt x="11547" y="560"/>
                  </a:lnTo>
                  <a:lnTo>
                    <a:pt x="11539" y="547"/>
                  </a:lnTo>
                  <a:lnTo>
                    <a:pt x="11532" y="531"/>
                  </a:lnTo>
                  <a:lnTo>
                    <a:pt x="11525" y="516"/>
                  </a:lnTo>
                  <a:lnTo>
                    <a:pt x="11515" y="481"/>
                  </a:lnTo>
                  <a:lnTo>
                    <a:pt x="11513" y="463"/>
                  </a:lnTo>
                  <a:lnTo>
                    <a:pt x="11513" y="444"/>
                  </a:lnTo>
                  <a:lnTo>
                    <a:pt x="11513" y="418"/>
                  </a:lnTo>
                  <a:lnTo>
                    <a:pt x="11516" y="394"/>
                  </a:lnTo>
                  <a:lnTo>
                    <a:pt x="11522" y="372"/>
                  </a:lnTo>
                  <a:lnTo>
                    <a:pt x="11531" y="350"/>
                  </a:lnTo>
                  <a:lnTo>
                    <a:pt x="11540" y="330"/>
                  </a:lnTo>
                  <a:lnTo>
                    <a:pt x="11552" y="309"/>
                  </a:lnTo>
                  <a:lnTo>
                    <a:pt x="11567" y="291"/>
                  </a:lnTo>
                  <a:lnTo>
                    <a:pt x="11583" y="274"/>
                  </a:lnTo>
                  <a:lnTo>
                    <a:pt x="11603" y="259"/>
                  </a:lnTo>
                  <a:lnTo>
                    <a:pt x="11623" y="246"/>
                  </a:lnTo>
                  <a:lnTo>
                    <a:pt x="11645" y="234"/>
                  </a:lnTo>
                  <a:lnTo>
                    <a:pt x="11669" y="225"/>
                  </a:lnTo>
                  <a:lnTo>
                    <a:pt x="11693" y="218"/>
                  </a:lnTo>
                  <a:lnTo>
                    <a:pt x="11719" y="212"/>
                  </a:lnTo>
                  <a:lnTo>
                    <a:pt x="11748" y="210"/>
                  </a:lnTo>
                  <a:lnTo>
                    <a:pt x="11777" y="208"/>
                  </a:lnTo>
                  <a:lnTo>
                    <a:pt x="11827" y="211"/>
                  </a:lnTo>
                  <a:lnTo>
                    <a:pt x="11882" y="220"/>
                  </a:lnTo>
                  <a:lnTo>
                    <a:pt x="11910" y="226"/>
                  </a:lnTo>
                  <a:lnTo>
                    <a:pt x="11936" y="235"/>
                  </a:lnTo>
                  <a:lnTo>
                    <a:pt x="11985" y="255"/>
                  </a:lnTo>
                  <a:lnTo>
                    <a:pt x="11989" y="262"/>
                  </a:lnTo>
                  <a:lnTo>
                    <a:pt x="11983" y="290"/>
                  </a:lnTo>
                  <a:lnTo>
                    <a:pt x="11979" y="324"/>
                  </a:lnTo>
                  <a:lnTo>
                    <a:pt x="11975" y="406"/>
                  </a:lnTo>
                  <a:lnTo>
                    <a:pt x="11969" y="411"/>
                  </a:lnTo>
                  <a:lnTo>
                    <a:pt x="11940" y="411"/>
                  </a:lnTo>
                  <a:lnTo>
                    <a:pt x="11933" y="324"/>
                  </a:lnTo>
                  <a:lnTo>
                    <a:pt x="11929" y="315"/>
                  </a:lnTo>
                  <a:lnTo>
                    <a:pt x="11919" y="304"/>
                  </a:lnTo>
                  <a:lnTo>
                    <a:pt x="11904" y="294"/>
                  </a:lnTo>
                  <a:lnTo>
                    <a:pt x="11882" y="282"/>
                  </a:lnTo>
                  <a:lnTo>
                    <a:pt x="11858" y="270"/>
                  </a:lnTo>
                  <a:lnTo>
                    <a:pt x="11832" y="262"/>
                  </a:lnTo>
                  <a:lnTo>
                    <a:pt x="11805" y="258"/>
                  </a:lnTo>
                  <a:lnTo>
                    <a:pt x="11778" y="255"/>
                  </a:lnTo>
                  <a:lnTo>
                    <a:pt x="11755" y="256"/>
                  </a:lnTo>
                  <a:lnTo>
                    <a:pt x="11732" y="260"/>
                  </a:lnTo>
                  <a:lnTo>
                    <a:pt x="11711" y="266"/>
                  </a:lnTo>
                  <a:lnTo>
                    <a:pt x="11690" y="274"/>
                  </a:lnTo>
                  <a:lnTo>
                    <a:pt x="11671" y="285"/>
                  </a:lnTo>
                  <a:lnTo>
                    <a:pt x="11654" y="298"/>
                  </a:lnTo>
                  <a:lnTo>
                    <a:pt x="11640" y="315"/>
                  </a:lnTo>
                  <a:lnTo>
                    <a:pt x="11628" y="334"/>
                  </a:lnTo>
                  <a:lnTo>
                    <a:pt x="11618" y="354"/>
                  </a:lnTo>
                  <a:lnTo>
                    <a:pt x="11612" y="375"/>
                  </a:lnTo>
                  <a:lnTo>
                    <a:pt x="11607" y="396"/>
                  </a:lnTo>
                  <a:lnTo>
                    <a:pt x="11606" y="416"/>
                  </a:lnTo>
                  <a:lnTo>
                    <a:pt x="11607" y="432"/>
                  </a:lnTo>
                  <a:lnTo>
                    <a:pt x="11610" y="447"/>
                  </a:lnTo>
                  <a:lnTo>
                    <a:pt x="11613" y="462"/>
                  </a:lnTo>
                  <a:lnTo>
                    <a:pt x="11619" y="474"/>
                  </a:lnTo>
                  <a:lnTo>
                    <a:pt x="11634" y="496"/>
                  </a:lnTo>
                  <a:lnTo>
                    <a:pt x="11652" y="514"/>
                  </a:lnTo>
                  <a:lnTo>
                    <a:pt x="11675" y="526"/>
                  </a:lnTo>
                  <a:lnTo>
                    <a:pt x="11700" y="536"/>
                  </a:lnTo>
                  <a:lnTo>
                    <a:pt x="11737" y="544"/>
                  </a:lnTo>
                  <a:lnTo>
                    <a:pt x="11797" y="554"/>
                  </a:lnTo>
                  <a:lnTo>
                    <a:pt x="11843" y="561"/>
                  </a:lnTo>
                  <a:lnTo>
                    <a:pt x="11882" y="568"/>
                  </a:lnTo>
                  <a:lnTo>
                    <a:pt x="11915" y="578"/>
                  </a:lnTo>
                  <a:lnTo>
                    <a:pt x="11940" y="586"/>
                  </a:lnTo>
                  <a:lnTo>
                    <a:pt x="11961" y="598"/>
                  </a:lnTo>
                  <a:lnTo>
                    <a:pt x="11981" y="613"/>
                  </a:lnTo>
                  <a:lnTo>
                    <a:pt x="11997" y="629"/>
                  </a:lnTo>
                  <a:lnTo>
                    <a:pt x="12012" y="649"/>
                  </a:lnTo>
                  <a:lnTo>
                    <a:pt x="12023" y="671"/>
                  </a:lnTo>
                  <a:lnTo>
                    <a:pt x="12031" y="697"/>
                  </a:lnTo>
                  <a:lnTo>
                    <a:pt x="12037" y="723"/>
                  </a:lnTo>
                  <a:lnTo>
                    <a:pt x="12038" y="752"/>
                  </a:lnTo>
                  <a:lnTo>
                    <a:pt x="12037" y="781"/>
                  </a:lnTo>
                  <a:lnTo>
                    <a:pt x="12032" y="808"/>
                  </a:lnTo>
                  <a:lnTo>
                    <a:pt x="12025" y="835"/>
                  </a:lnTo>
                  <a:lnTo>
                    <a:pt x="12014" y="860"/>
                  </a:lnTo>
                  <a:lnTo>
                    <a:pt x="12001" y="884"/>
                  </a:lnTo>
                  <a:lnTo>
                    <a:pt x="11984" y="907"/>
                  </a:lnTo>
                  <a:lnTo>
                    <a:pt x="11965" y="928"/>
                  </a:lnTo>
                  <a:lnTo>
                    <a:pt x="11942" y="949"/>
                  </a:lnTo>
                  <a:lnTo>
                    <a:pt x="11918" y="967"/>
                  </a:lnTo>
                  <a:lnTo>
                    <a:pt x="11892" y="982"/>
                  </a:lnTo>
                  <a:lnTo>
                    <a:pt x="11864" y="997"/>
                  </a:lnTo>
                  <a:lnTo>
                    <a:pt x="11837" y="1007"/>
                  </a:lnTo>
                  <a:lnTo>
                    <a:pt x="11807" y="1016"/>
                  </a:lnTo>
                  <a:lnTo>
                    <a:pt x="11775" y="1022"/>
                  </a:lnTo>
                  <a:lnTo>
                    <a:pt x="11743" y="1025"/>
                  </a:lnTo>
                  <a:lnTo>
                    <a:pt x="11709" y="1027"/>
                  </a:lnTo>
                  <a:lnTo>
                    <a:pt x="11654" y="1024"/>
                  </a:lnTo>
                  <a:lnTo>
                    <a:pt x="11628" y="1022"/>
                  </a:lnTo>
                  <a:lnTo>
                    <a:pt x="11603" y="1017"/>
                  </a:lnTo>
                  <a:lnTo>
                    <a:pt x="11577" y="1011"/>
                  </a:lnTo>
                  <a:lnTo>
                    <a:pt x="11553" y="1004"/>
                  </a:lnTo>
                  <a:lnTo>
                    <a:pt x="11531" y="995"/>
                  </a:lnTo>
                  <a:lnTo>
                    <a:pt x="11509" y="986"/>
                  </a:lnTo>
                  <a:lnTo>
                    <a:pt x="11505" y="979"/>
                  </a:lnTo>
                  <a:lnTo>
                    <a:pt x="11508" y="956"/>
                  </a:lnTo>
                  <a:lnTo>
                    <a:pt x="11510" y="921"/>
                  </a:lnTo>
                  <a:lnTo>
                    <a:pt x="11514" y="817"/>
                  </a:lnTo>
                  <a:close/>
                  <a:moveTo>
                    <a:pt x="12733" y="225"/>
                  </a:moveTo>
                  <a:lnTo>
                    <a:pt x="12738" y="230"/>
                  </a:lnTo>
                  <a:lnTo>
                    <a:pt x="12734" y="298"/>
                  </a:lnTo>
                  <a:lnTo>
                    <a:pt x="12733" y="404"/>
                  </a:lnTo>
                  <a:lnTo>
                    <a:pt x="12702" y="408"/>
                  </a:lnTo>
                  <a:lnTo>
                    <a:pt x="12698" y="403"/>
                  </a:lnTo>
                  <a:lnTo>
                    <a:pt x="12692" y="352"/>
                  </a:lnTo>
                  <a:lnTo>
                    <a:pt x="12687" y="319"/>
                  </a:lnTo>
                  <a:lnTo>
                    <a:pt x="12685" y="302"/>
                  </a:lnTo>
                  <a:lnTo>
                    <a:pt x="12681" y="294"/>
                  </a:lnTo>
                  <a:lnTo>
                    <a:pt x="12676" y="289"/>
                  </a:lnTo>
                  <a:lnTo>
                    <a:pt x="12664" y="285"/>
                  </a:lnTo>
                  <a:lnTo>
                    <a:pt x="12641" y="282"/>
                  </a:lnTo>
                  <a:lnTo>
                    <a:pt x="12608" y="279"/>
                  </a:lnTo>
                  <a:lnTo>
                    <a:pt x="12573" y="279"/>
                  </a:lnTo>
                  <a:lnTo>
                    <a:pt x="12468" y="279"/>
                  </a:lnTo>
                  <a:lnTo>
                    <a:pt x="12464" y="423"/>
                  </a:lnTo>
                  <a:lnTo>
                    <a:pt x="12464" y="746"/>
                  </a:lnTo>
                  <a:lnTo>
                    <a:pt x="12465" y="854"/>
                  </a:lnTo>
                  <a:lnTo>
                    <a:pt x="12465" y="905"/>
                  </a:lnTo>
                  <a:lnTo>
                    <a:pt x="12468" y="935"/>
                  </a:lnTo>
                  <a:lnTo>
                    <a:pt x="12471" y="950"/>
                  </a:lnTo>
                  <a:lnTo>
                    <a:pt x="12474" y="956"/>
                  </a:lnTo>
                  <a:lnTo>
                    <a:pt x="12476" y="959"/>
                  </a:lnTo>
                  <a:lnTo>
                    <a:pt x="12483" y="964"/>
                  </a:lnTo>
                  <a:lnTo>
                    <a:pt x="12495" y="969"/>
                  </a:lnTo>
                  <a:lnTo>
                    <a:pt x="12522" y="973"/>
                  </a:lnTo>
                  <a:lnTo>
                    <a:pt x="12570" y="975"/>
                  </a:lnTo>
                  <a:lnTo>
                    <a:pt x="12573" y="1006"/>
                  </a:lnTo>
                  <a:lnTo>
                    <a:pt x="12411" y="1006"/>
                  </a:lnTo>
                  <a:lnTo>
                    <a:pt x="12254" y="1011"/>
                  </a:lnTo>
                  <a:lnTo>
                    <a:pt x="12249" y="979"/>
                  </a:lnTo>
                  <a:lnTo>
                    <a:pt x="12323" y="970"/>
                  </a:lnTo>
                  <a:lnTo>
                    <a:pt x="12337" y="967"/>
                  </a:lnTo>
                  <a:lnTo>
                    <a:pt x="12345" y="962"/>
                  </a:lnTo>
                  <a:lnTo>
                    <a:pt x="12349" y="958"/>
                  </a:lnTo>
                  <a:lnTo>
                    <a:pt x="12351" y="953"/>
                  </a:lnTo>
                  <a:lnTo>
                    <a:pt x="12355" y="939"/>
                  </a:lnTo>
                  <a:lnTo>
                    <a:pt x="12359" y="911"/>
                  </a:lnTo>
                  <a:lnTo>
                    <a:pt x="12360" y="862"/>
                  </a:lnTo>
                  <a:lnTo>
                    <a:pt x="12360" y="746"/>
                  </a:lnTo>
                  <a:lnTo>
                    <a:pt x="12360" y="423"/>
                  </a:lnTo>
                  <a:lnTo>
                    <a:pt x="12356" y="279"/>
                  </a:lnTo>
                  <a:lnTo>
                    <a:pt x="12273" y="279"/>
                  </a:lnTo>
                  <a:lnTo>
                    <a:pt x="12186" y="282"/>
                  </a:lnTo>
                  <a:lnTo>
                    <a:pt x="12156" y="285"/>
                  </a:lnTo>
                  <a:lnTo>
                    <a:pt x="12147" y="289"/>
                  </a:lnTo>
                  <a:lnTo>
                    <a:pt x="12143" y="292"/>
                  </a:lnTo>
                  <a:lnTo>
                    <a:pt x="12137" y="312"/>
                  </a:lnTo>
                  <a:lnTo>
                    <a:pt x="12132" y="352"/>
                  </a:lnTo>
                  <a:lnTo>
                    <a:pt x="12126" y="403"/>
                  </a:lnTo>
                  <a:lnTo>
                    <a:pt x="12121" y="408"/>
                  </a:lnTo>
                  <a:lnTo>
                    <a:pt x="12096" y="408"/>
                  </a:lnTo>
                  <a:lnTo>
                    <a:pt x="12086" y="230"/>
                  </a:lnTo>
                  <a:lnTo>
                    <a:pt x="12091" y="225"/>
                  </a:lnTo>
                  <a:lnTo>
                    <a:pt x="12219" y="228"/>
                  </a:lnTo>
                  <a:lnTo>
                    <a:pt x="12411" y="229"/>
                  </a:lnTo>
                  <a:lnTo>
                    <a:pt x="12606" y="228"/>
                  </a:lnTo>
                  <a:lnTo>
                    <a:pt x="12733"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sp>
          <p:nvSpPr>
            <p:cNvPr id="11" name="Freeform 8"/>
            <p:cNvSpPr>
              <a:spLocks noEditPoints="1"/>
            </p:cNvSpPr>
            <p:nvPr userDrawn="1"/>
          </p:nvSpPr>
          <p:spPr bwMode="auto">
            <a:xfrm>
              <a:off x="3287713" y="3803650"/>
              <a:ext cx="6107112" cy="487363"/>
            </a:xfrm>
            <a:custGeom>
              <a:avLst/>
              <a:gdLst>
                <a:gd name="T0" fmla="*/ 15152 w 15388"/>
                <a:gd name="T1" fmla="*/ 107 h 1226"/>
                <a:gd name="T2" fmla="*/ 14897 w 15388"/>
                <a:gd name="T3" fmla="*/ 62 h 1226"/>
                <a:gd name="T4" fmla="*/ 15297 w 15388"/>
                <a:gd name="T5" fmla="*/ 915 h 1226"/>
                <a:gd name="T6" fmla="*/ 14811 w 15388"/>
                <a:gd name="T7" fmla="*/ 978 h 1226"/>
                <a:gd name="T8" fmla="*/ 301 w 15388"/>
                <a:gd name="T9" fmla="*/ 928 h 1226"/>
                <a:gd name="T10" fmla="*/ 629 w 15388"/>
                <a:gd name="T11" fmla="*/ 263 h 1226"/>
                <a:gd name="T12" fmla="*/ 586 w 15388"/>
                <a:gd name="T13" fmla="*/ 997 h 1226"/>
                <a:gd name="T14" fmla="*/ 103 w 15388"/>
                <a:gd name="T15" fmla="*/ 285 h 1226"/>
                <a:gd name="T16" fmla="*/ 892 w 15388"/>
                <a:gd name="T17" fmla="*/ 231 h 1226"/>
                <a:gd name="T18" fmla="*/ 1676 w 15388"/>
                <a:gd name="T19" fmla="*/ 301 h 1226"/>
                <a:gd name="T20" fmla="*/ 2161 w 15388"/>
                <a:gd name="T21" fmla="*/ 257 h 1226"/>
                <a:gd name="T22" fmla="*/ 1933 w 15388"/>
                <a:gd name="T23" fmla="*/ 958 h 1226"/>
                <a:gd name="T24" fmla="*/ 2205 w 15388"/>
                <a:gd name="T25" fmla="*/ 224 h 1226"/>
                <a:gd name="T26" fmla="*/ 2983 w 15388"/>
                <a:gd name="T27" fmla="*/ 224 h 1226"/>
                <a:gd name="T28" fmla="*/ 3368 w 15388"/>
                <a:gd name="T29" fmla="*/ 272 h 1226"/>
                <a:gd name="T30" fmla="*/ 3402 w 15388"/>
                <a:gd name="T31" fmla="*/ 631 h 1226"/>
                <a:gd name="T32" fmla="*/ 3138 w 15388"/>
                <a:gd name="T33" fmla="*/ 936 h 1226"/>
                <a:gd name="T34" fmla="*/ 4338 w 15388"/>
                <a:gd name="T35" fmla="*/ 331 h 1226"/>
                <a:gd name="T36" fmla="*/ 4248 w 15388"/>
                <a:gd name="T37" fmla="*/ 946 h 1226"/>
                <a:gd name="T38" fmla="*/ 4188 w 15388"/>
                <a:gd name="T39" fmla="*/ 303 h 1226"/>
                <a:gd name="T40" fmla="*/ 3818 w 15388"/>
                <a:gd name="T41" fmla="*/ 961 h 1226"/>
                <a:gd name="T42" fmla="*/ 4703 w 15388"/>
                <a:gd name="T43" fmla="*/ 975 h 1226"/>
                <a:gd name="T44" fmla="*/ 4567 w 15388"/>
                <a:gd name="T45" fmla="*/ 593 h 1226"/>
                <a:gd name="T46" fmla="*/ 4922 w 15388"/>
                <a:gd name="T47" fmla="*/ 235 h 1226"/>
                <a:gd name="T48" fmla="*/ 4593 w 15388"/>
                <a:gd name="T49" fmla="*/ 432 h 1226"/>
                <a:gd name="T50" fmla="*/ 4928 w 15388"/>
                <a:gd name="T51" fmla="*/ 949 h 1226"/>
                <a:gd name="T52" fmla="*/ 5311 w 15388"/>
                <a:gd name="T53" fmla="*/ 272 h 1226"/>
                <a:gd name="T54" fmla="*/ 5190 w 15388"/>
                <a:gd name="T55" fmla="*/ 746 h 1226"/>
                <a:gd name="T56" fmla="*/ 5832 w 15388"/>
                <a:gd name="T57" fmla="*/ 423 h 1226"/>
                <a:gd name="T58" fmla="*/ 5525 w 15388"/>
                <a:gd name="T59" fmla="*/ 285 h 1226"/>
                <a:gd name="T60" fmla="*/ 6777 w 15388"/>
                <a:gd name="T61" fmla="*/ 224 h 1226"/>
                <a:gd name="T62" fmla="*/ 6428 w 15388"/>
                <a:gd name="T63" fmla="*/ 969 h 1226"/>
                <a:gd name="T64" fmla="*/ 7298 w 15388"/>
                <a:gd name="T65" fmla="*/ 337 h 1226"/>
                <a:gd name="T66" fmla="*/ 8031 w 15388"/>
                <a:gd name="T67" fmla="*/ 593 h 1226"/>
                <a:gd name="T68" fmla="*/ 7269 w 15388"/>
                <a:gd name="T69" fmla="*/ 876 h 1226"/>
                <a:gd name="T70" fmla="*/ 7794 w 15388"/>
                <a:gd name="T71" fmla="*/ 927 h 1226"/>
                <a:gd name="T72" fmla="*/ 7477 w 15388"/>
                <a:gd name="T73" fmla="*/ 277 h 1226"/>
                <a:gd name="T74" fmla="*/ 8170 w 15388"/>
                <a:gd name="T75" fmla="*/ 966 h 1226"/>
                <a:gd name="T76" fmla="*/ 8410 w 15388"/>
                <a:gd name="T77" fmla="*/ 272 h 1226"/>
                <a:gd name="T78" fmla="*/ 8438 w 15388"/>
                <a:gd name="T79" fmla="*/ 632 h 1226"/>
                <a:gd name="T80" fmla="*/ 9021 w 15388"/>
                <a:gd name="T81" fmla="*/ 1220 h 1226"/>
                <a:gd name="T82" fmla="*/ 9001 w 15388"/>
                <a:gd name="T83" fmla="*/ 260 h 1226"/>
                <a:gd name="T84" fmla="*/ 9841 w 15388"/>
                <a:gd name="T85" fmla="*/ 589 h 1226"/>
                <a:gd name="T86" fmla="*/ 9659 w 15388"/>
                <a:gd name="T87" fmla="*/ 629 h 1226"/>
                <a:gd name="T88" fmla="*/ 10325 w 15388"/>
                <a:gd name="T89" fmla="*/ 271 h 1226"/>
                <a:gd name="T90" fmla="*/ 10623 w 15388"/>
                <a:gd name="T91" fmla="*/ 795 h 1226"/>
                <a:gd name="T92" fmla="*/ 11531 w 15388"/>
                <a:gd name="T93" fmla="*/ 1005 h 1226"/>
                <a:gd name="T94" fmla="*/ 11063 w 15388"/>
                <a:gd name="T95" fmla="*/ 701 h 1226"/>
                <a:gd name="T96" fmla="*/ 11132 w 15388"/>
                <a:gd name="T97" fmla="*/ 107 h 1226"/>
                <a:gd name="T98" fmla="*/ 11422 w 15388"/>
                <a:gd name="T99" fmla="*/ 62 h 1226"/>
                <a:gd name="T100" fmla="*/ 12115 w 15388"/>
                <a:gd name="T101" fmla="*/ 890 h 1226"/>
                <a:gd name="T102" fmla="*/ 11710 w 15388"/>
                <a:gd name="T103" fmla="*/ 444 h 1226"/>
                <a:gd name="T104" fmla="*/ 12127 w 15388"/>
                <a:gd name="T105" fmla="*/ 314 h 1226"/>
                <a:gd name="T106" fmla="*/ 11996 w 15388"/>
                <a:gd name="T107" fmla="*/ 553 h 1226"/>
                <a:gd name="T108" fmla="*/ 11852 w 15388"/>
                <a:gd name="T109" fmla="*/ 1024 h 1226"/>
                <a:gd name="T110" fmla="*/ 12917 w 15388"/>
                <a:gd name="T111" fmla="*/ 302 h 1226"/>
                <a:gd name="T112" fmla="*/ 12364 w 15388"/>
                <a:gd name="T113" fmla="*/ 969 h 1226"/>
                <a:gd name="T114" fmla="*/ 12515 w 15388"/>
                <a:gd name="T115" fmla="*/ 282 h 1226"/>
                <a:gd name="T116" fmla="*/ 13648 w 15388"/>
                <a:gd name="T117" fmla="*/ 475 h 1226"/>
                <a:gd name="T118" fmla="*/ 13423 w 15388"/>
                <a:gd name="T119" fmla="*/ 679 h 1226"/>
                <a:gd name="T120" fmla="*/ 14304 w 15388"/>
                <a:gd name="T121" fmla="*/ 957 h 1226"/>
                <a:gd name="T122" fmla="*/ 13970 w 15388"/>
                <a:gd name="T123" fmla="*/ 33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88" h="1226">
                  <a:moveTo>
                    <a:pt x="15108" y="125"/>
                  </a:moveTo>
                  <a:lnTo>
                    <a:pt x="15095" y="123"/>
                  </a:lnTo>
                  <a:lnTo>
                    <a:pt x="15084" y="120"/>
                  </a:lnTo>
                  <a:lnTo>
                    <a:pt x="15074" y="114"/>
                  </a:lnTo>
                  <a:lnTo>
                    <a:pt x="15064" y="107"/>
                  </a:lnTo>
                  <a:lnTo>
                    <a:pt x="15056" y="97"/>
                  </a:lnTo>
                  <a:lnTo>
                    <a:pt x="15050" y="86"/>
                  </a:lnTo>
                  <a:lnTo>
                    <a:pt x="15046" y="75"/>
                  </a:lnTo>
                  <a:lnTo>
                    <a:pt x="15045" y="62"/>
                  </a:lnTo>
                  <a:lnTo>
                    <a:pt x="15046" y="50"/>
                  </a:lnTo>
                  <a:lnTo>
                    <a:pt x="15050" y="38"/>
                  </a:lnTo>
                  <a:lnTo>
                    <a:pt x="15056" y="27"/>
                  </a:lnTo>
                  <a:lnTo>
                    <a:pt x="15064" y="18"/>
                  </a:lnTo>
                  <a:lnTo>
                    <a:pt x="15074" y="11"/>
                  </a:lnTo>
                  <a:lnTo>
                    <a:pt x="15084" y="5"/>
                  </a:lnTo>
                  <a:lnTo>
                    <a:pt x="15095" y="1"/>
                  </a:lnTo>
                  <a:lnTo>
                    <a:pt x="15108" y="0"/>
                  </a:lnTo>
                  <a:lnTo>
                    <a:pt x="15120" y="1"/>
                  </a:lnTo>
                  <a:lnTo>
                    <a:pt x="15132" y="5"/>
                  </a:lnTo>
                  <a:lnTo>
                    <a:pt x="15142" y="11"/>
                  </a:lnTo>
                  <a:lnTo>
                    <a:pt x="15152" y="18"/>
                  </a:lnTo>
                  <a:lnTo>
                    <a:pt x="15160" y="27"/>
                  </a:lnTo>
                  <a:lnTo>
                    <a:pt x="15166" y="38"/>
                  </a:lnTo>
                  <a:lnTo>
                    <a:pt x="15168" y="50"/>
                  </a:lnTo>
                  <a:lnTo>
                    <a:pt x="15170" y="62"/>
                  </a:lnTo>
                  <a:lnTo>
                    <a:pt x="15168" y="75"/>
                  </a:lnTo>
                  <a:lnTo>
                    <a:pt x="15166" y="86"/>
                  </a:lnTo>
                  <a:lnTo>
                    <a:pt x="15160" y="97"/>
                  </a:lnTo>
                  <a:lnTo>
                    <a:pt x="15152" y="107"/>
                  </a:lnTo>
                  <a:lnTo>
                    <a:pt x="15142" y="114"/>
                  </a:lnTo>
                  <a:lnTo>
                    <a:pt x="15132" y="120"/>
                  </a:lnTo>
                  <a:lnTo>
                    <a:pt x="15120" y="123"/>
                  </a:lnTo>
                  <a:lnTo>
                    <a:pt x="15108" y="125"/>
                  </a:lnTo>
                  <a:close/>
                  <a:moveTo>
                    <a:pt x="14835" y="125"/>
                  </a:moveTo>
                  <a:lnTo>
                    <a:pt x="14823" y="123"/>
                  </a:lnTo>
                  <a:lnTo>
                    <a:pt x="14811" y="120"/>
                  </a:lnTo>
                  <a:lnTo>
                    <a:pt x="14800" y="114"/>
                  </a:lnTo>
                  <a:lnTo>
                    <a:pt x="14790" y="107"/>
                  </a:lnTo>
                  <a:lnTo>
                    <a:pt x="14783" y="97"/>
                  </a:lnTo>
                  <a:lnTo>
                    <a:pt x="14777" y="86"/>
                  </a:lnTo>
                  <a:lnTo>
                    <a:pt x="14774" y="75"/>
                  </a:lnTo>
                  <a:lnTo>
                    <a:pt x="14772" y="62"/>
                  </a:lnTo>
                  <a:lnTo>
                    <a:pt x="14774" y="50"/>
                  </a:lnTo>
                  <a:lnTo>
                    <a:pt x="14777" y="38"/>
                  </a:lnTo>
                  <a:lnTo>
                    <a:pt x="14783" y="27"/>
                  </a:lnTo>
                  <a:lnTo>
                    <a:pt x="14790" y="18"/>
                  </a:lnTo>
                  <a:lnTo>
                    <a:pt x="14800" y="11"/>
                  </a:lnTo>
                  <a:lnTo>
                    <a:pt x="14811" y="5"/>
                  </a:lnTo>
                  <a:lnTo>
                    <a:pt x="14823" y="1"/>
                  </a:lnTo>
                  <a:lnTo>
                    <a:pt x="14835" y="0"/>
                  </a:lnTo>
                  <a:lnTo>
                    <a:pt x="14848" y="1"/>
                  </a:lnTo>
                  <a:lnTo>
                    <a:pt x="14859" y="5"/>
                  </a:lnTo>
                  <a:lnTo>
                    <a:pt x="14870" y="11"/>
                  </a:lnTo>
                  <a:lnTo>
                    <a:pt x="14879" y="18"/>
                  </a:lnTo>
                  <a:lnTo>
                    <a:pt x="14886" y="27"/>
                  </a:lnTo>
                  <a:lnTo>
                    <a:pt x="14892" y="38"/>
                  </a:lnTo>
                  <a:lnTo>
                    <a:pt x="14896" y="50"/>
                  </a:lnTo>
                  <a:lnTo>
                    <a:pt x="14897" y="62"/>
                  </a:lnTo>
                  <a:lnTo>
                    <a:pt x="14896" y="75"/>
                  </a:lnTo>
                  <a:lnTo>
                    <a:pt x="14892" y="86"/>
                  </a:lnTo>
                  <a:lnTo>
                    <a:pt x="14886" y="97"/>
                  </a:lnTo>
                  <a:lnTo>
                    <a:pt x="14879" y="107"/>
                  </a:lnTo>
                  <a:lnTo>
                    <a:pt x="14870" y="114"/>
                  </a:lnTo>
                  <a:lnTo>
                    <a:pt x="14859" y="120"/>
                  </a:lnTo>
                  <a:lnTo>
                    <a:pt x="14848" y="123"/>
                  </a:lnTo>
                  <a:lnTo>
                    <a:pt x="14835" y="125"/>
                  </a:lnTo>
                  <a:close/>
                  <a:moveTo>
                    <a:pt x="14811" y="701"/>
                  </a:moveTo>
                  <a:lnTo>
                    <a:pt x="15090" y="701"/>
                  </a:lnTo>
                  <a:lnTo>
                    <a:pt x="14951" y="367"/>
                  </a:lnTo>
                  <a:lnTo>
                    <a:pt x="14811" y="701"/>
                  </a:lnTo>
                  <a:close/>
                  <a:moveTo>
                    <a:pt x="14558" y="1011"/>
                  </a:moveTo>
                  <a:lnTo>
                    <a:pt x="14553" y="1006"/>
                  </a:lnTo>
                  <a:lnTo>
                    <a:pt x="14553" y="978"/>
                  </a:lnTo>
                  <a:lnTo>
                    <a:pt x="14558" y="973"/>
                  </a:lnTo>
                  <a:lnTo>
                    <a:pt x="14591" y="972"/>
                  </a:lnTo>
                  <a:lnTo>
                    <a:pt x="14610" y="969"/>
                  </a:lnTo>
                  <a:lnTo>
                    <a:pt x="14621" y="963"/>
                  </a:lnTo>
                  <a:lnTo>
                    <a:pt x="14631" y="955"/>
                  </a:lnTo>
                  <a:lnTo>
                    <a:pt x="14644" y="932"/>
                  </a:lnTo>
                  <a:lnTo>
                    <a:pt x="14668" y="884"/>
                  </a:lnTo>
                  <a:lnTo>
                    <a:pt x="14726" y="758"/>
                  </a:lnTo>
                  <a:lnTo>
                    <a:pt x="14876" y="417"/>
                  </a:lnTo>
                  <a:lnTo>
                    <a:pt x="14961" y="217"/>
                  </a:lnTo>
                  <a:lnTo>
                    <a:pt x="14997" y="217"/>
                  </a:lnTo>
                  <a:lnTo>
                    <a:pt x="15233" y="773"/>
                  </a:lnTo>
                  <a:lnTo>
                    <a:pt x="15264" y="847"/>
                  </a:lnTo>
                  <a:lnTo>
                    <a:pt x="15297" y="915"/>
                  </a:lnTo>
                  <a:lnTo>
                    <a:pt x="15311" y="944"/>
                  </a:lnTo>
                  <a:lnTo>
                    <a:pt x="15321" y="958"/>
                  </a:lnTo>
                  <a:lnTo>
                    <a:pt x="15329" y="964"/>
                  </a:lnTo>
                  <a:lnTo>
                    <a:pt x="15339" y="969"/>
                  </a:lnTo>
                  <a:lnTo>
                    <a:pt x="15354" y="972"/>
                  </a:lnTo>
                  <a:lnTo>
                    <a:pt x="15384" y="973"/>
                  </a:lnTo>
                  <a:lnTo>
                    <a:pt x="15388" y="1006"/>
                  </a:lnTo>
                  <a:lnTo>
                    <a:pt x="15279" y="1005"/>
                  </a:lnTo>
                  <a:lnTo>
                    <a:pt x="15095" y="1011"/>
                  </a:lnTo>
                  <a:lnTo>
                    <a:pt x="15090" y="978"/>
                  </a:lnTo>
                  <a:lnTo>
                    <a:pt x="15172" y="968"/>
                  </a:lnTo>
                  <a:lnTo>
                    <a:pt x="15179" y="966"/>
                  </a:lnTo>
                  <a:lnTo>
                    <a:pt x="15184" y="961"/>
                  </a:lnTo>
                  <a:lnTo>
                    <a:pt x="15186" y="956"/>
                  </a:lnTo>
                  <a:lnTo>
                    <a:pt x="15188" y="949"/>
                  </a:lnTo>
                  <a:lnTo>
                    <a:pt x="15185" y="934"/>
                  </a:lnTo>
                  <a:lnTo>
                    <a:pt x="15180" y="916"/>
                  </a:lnTo>
                  <a:lnTo>
                    <a:pt x="15112" y="749"/>
                  </a:lnTo>
                  <a:lnTo>
                    <a:pt x="14792" y="749"/>
                  </a:lnTo>
                  <a:lnTo>
                    <a:pt x="14732" y="890"/>
                  </a:lnTo>
                  <a:lnTo>
                    <a:pt x="14720" y="922"/>
                  </a:lnTo>
                  <a:lnTo>
                    <a:pt x="14715" y="945"/>
                  </a:lnTo>
                  <a:lnTo>
                    <a:pt x="14716" y="952"/>
                  </a:lnTo>
                  <a:lnTo>
                    <a:pt x="14718" y="957"/>
                  </a:lnTo>
                  <a:lnTo>
                    <a:pt x="14730" y="966"/>
                  </a:lnTo>
                  <a:lnTo>
                    <a:pt x="14740" y="969"/>
                  </a:lnTo>
                  <a:lnTo>
                    <a:pt x="14757" y="972"/>
                  </a:lnTo>
                  <a:lnTo>
                    <a:pt x="14805" y="973"/>
                  </a:lnTo>
                  <a:lnTo>
                    <a:pt x="14811" y="978"/>
                  </a:lnTo>
                  <a:lnTo>
                    <a:pt x="14811" y="1006"/>
                  </a:lnTo>
                  <a:lnTo>
                    <a:pt x="14681" y="1006"/>
                  </a:lnTo>
                  <a:lnTo>
                    <a:pt x="14620" y="1008"/>
                  </a:lnTo>
                  <a:lnTo>
                    <a:pt x="14558" y="1011"/>
                  </a:lnTo>
                  <a:close/>
                  <a:moveTo>
                    <a:pt x="0" y="229"/>
                  </a:moveTo>
                  <a:lnTo>
                    <a:pt x="163" y="229"/>
                  </a:lnTo>
                  <a:lnTo>
                    <a:pt x="322" y="224"/>
                  </a:lnTo>
                  <a:lnTo>
                    <a:pt x="326" y="257"/>
                  </a:lnTo>
                  <a:lnTo>
                    <a:pt x="288" y="261"/>
                  </a:lnTo>
                  <a:lnTo>
                    <a:pt x="263" y="264"/>
                  </a:lnTo>
                  <a:lnTo>
                    <a:pt x="253" y="265"/>
                  </a:lnTo>
                  <a:lnTo>
                    <a:pt x="245" y="266"/>
                  </a:lnTo>
                  <a:lnTo>
                    <a:pt x="233" y="272"/>
                  </a:lnTo>
                  <a:lnTo>
                    <a:pt x="224" y="282"/>
                  </a:lnTo>
                  <a:lnTo>
                    <a:pt x="220" y="300"/>
                  </a:lnTo>
                  <a:lnTo>
                    <a:pt x="217" y="327"/>
                  </a:lnTo>
                  <a:lnTo>
                    <a:pt x="217" y="362"/>
                  </a:lnTo>
                  <a:lnTo>
                    <a:pt x="216" y="489"/>
                  </a:lnTo>
                  <a:lnTo>
                    <a:pt x="216" y="666"/>
                  </a:lnTo>
                  <a:lnTo>
                    <a:pt x="217" y="741"/>
                  </a:lnTo>
                  <a:lnTo>
                    <a:pt x="220" y="793"/>
                  </a:lnTo>
                  <a:lnTo>
                    <a:pt x="226" y="830"/>
                  </a:lnTo>
                  <a:lnTo>
                    <a:pt x="235" y="861"/>
                  </a:lnTo>
                  <a:lnTo>
                    <a:pt x="241" y="876"/>
                  </a:lnTo>
                  <a:lnTo>
                    <a:pt x="250" y="888"/>
                  </a:lnTo>
                  <a:lnTo>
                    <a:pt x="259" y="900"/>
                  </a:lnTo>
                  <a:lnTo>
                    <a:pt x="271" y="909"/>
                  </a:lnTo>
                  <a:lnTo>
                    <a:pt x="284" y="919"/>
                  </a:lnTo>
                  <a:lnTo>
                    <a:pt x="301" y="928"/>
                  </a:lnTo>
                  <a:lnTo>
                    <a:pt x="319" y="936"/>
                  </a:lnTo>
                  <a:lnTo>
                    <a:pt x="341" y="943"/>
                  </a:lnTo>
                  <a:lnTo>
                    <a:pt x="365" y="949"/>
                  </a:lnTo>
                  <a:lnTo>
                    <a:pt x="389" y="952"/>
                  </a:lnTo>
                  <a:lnTo>
                    <a:pt x="415" y="955"/>
                  </a:lnTo>
                  <a:lnTo>
                    <a:pt x="444" y="956"/>
                  </a:lnTo>
                  <a:lnTo>
                    <a:pt x="474" y="955"/>
                  </a:lnTo>
                  <a:lnTo>
                    <a:pt x="503" y="951"/>
                  </a:lnTo>
                  <a:lnTo>
                    <a:pt x="530" y="946"/>
                  </a:lnTo>
                  <a:lnTo>
                    <a:pt x="558" y="938"/>
                  </a:lnTo>
                  <a:lnTo>
                    <a:pt x="582" y="930"/>
                  </a:lnTo>
                  <a:lnTo>
                    <a:pt x="604" y="918"/>
                  </a:lnTo>
                  <a:lnTo>
                    <a:pt x="623" y="904"/>
                  </a:lnTo>
                  <a:lnTo>
                    <a:pt x="638" y="890"/>
                  </a:lnTo>
                  <a:lnTo>
                    <a:pt x="650" y="872"/>
                  </a:lnTo>
                  <a:lnTo>
                    <a:pt x="661" y="853"/>
                  </a:lnTo>
                  <a:lnTo>
                    <a:pt x="668" y="830"/>
                  </a:lnTo>
                  <a:lnTo>
                    <a:pt x="674" y="805"/>
                  </a:lnTo>
                  <a:lnTo>
                    <a:pt x="680" y="743"/>
                  </a:lnTo>
                  <a:lnTo>
                    <a:pt x="683" y="660"/>
                  </a:lnTo>
                  <a:lnTo>
                    <a:pt x="683" y="489"/>
                  </a:lnTo>
                  <a:lnTo>
                    <a:pt x="682" y="371"/>
                  </a:lnTo>
                  <a:lnTo>
                    <a:pt x="679" y="312"/>
                  </a:lnTo>
                  <a:lnTo>
                    <a:pt x="677" y="294"/>
                  </a:lnTo>
                  <a:lnTo>
                    <a:pt x="674" y="284"/>
                  </a:lnTo>
                  <a:lnTo>
                    <a:pt x="667" y="275"/>
                  </a:lnTo>
                  <a:lnTo>
                    <a:pt x="655" y="267"/>
                  </a:lnTo>
                  <a:lnTo>
                    <a:pt x="646" y="264"/>
                  </a:lnTo>
                  <a:lnTo>
                    <a:pt x="629" y="263"/>
                  </a:lnTo>
                  <a:lnTo>
                    <a:pt x="577" y="260"/>
                  </a:lnTo>
                  <a:lnTo>
                    <a:pt x="572" y="229"/>
                  </a:lnTo>
                  <a:lnTo>
                    <a:pt x="577" y="224"/>
                  </a:lnTo>
                  <a:lnTo>
                    <a:pt x="708" y="229"/>
                  </a:lnTo>
                  <a:lnTo>
                    <a:pt x="762" y="228"/>
                  </a:lnTo>
                  <a:lnTo>
                    <a:pt x="839" y="224"/>
                  </a:lnTo>
                  <a:lnTo>
                    <a:pt x="844" y="229"/>
                  </a:lnTo>
                  <a:lnTo>
                    <a:pt x="844" y="255"/>
                  </a:lnTo>
                  <a:lnTo>
                    <a:pt x="839" y="260"/>
                  </a:lnTo>
                  <a:lnTo>
                    <a:pt x="772" y="264"/>
                  </a:lnTo>
                  <a:lnTo>
                    <a:pt x="757" y="267"/>
                  </a:lnTo>
                  <a:lnTo>
                    <a:pt x="749" y="273"/>
                  </a:lnTo>
                  <a:lnTo>
                    <a:pt x="744" y="281"/>
                  </a:lnTo>
                  <a:lnTo>
                    <a:pt x="739" y="293"/>
                  </a:lnTo>
                  <a:lnTo>
                    <a:pt x="737" y="317"/>
                  </a:lnTo>
                  <a:lnTo>
                    <a:pt x="736" y="365"/>
                  </a:lnTo>
                  <a:lnTo>
                    <a:pt x="733" y="489"/>
                  </a:lnTo>
                  <a:lnTo>
                    <a:pt x="733" y="657"/>
                  </a:lnTo>
                  <a:lnTo>
                    <a:pt x="732" y="747"/>
                  </a:lnTo>
                  <a:lnTo>
                    <a:pt x="726" y="817"/>
                  </a:lnTo>
                  <a:lnTo>
                    <a:pt x="721" y="844"/>
                  </a:lnTo>
                  <a:lnTo>
                    <a:pt x="714" y="870"/>
                  </a:lnTo>
                  <a:lnTo>
                    <a:pt x="703" y="892"/>
                  </a:lnTo>
                  <a:lnTo>
                    <a:pt x="691" y="912"/>
                  </a:lnTo>
                  <a:lnTo>
                    <a:pt x="662" y="946"/>
                  </a:lnTo>
                  <a:lnTo>
                    <a:pt x="646" y="961"/>
                  </a:lnTo>
                  <a:lnTo>
                    <a:pt x="628" y="974"/>
                  </a:lnTo>
                  <a:lnTo>
                    <a:pt x="608" y="986"/>
                  </a:lnTo>
                  <a:lnTo>
                    <a:pt x="586" y="997"/>
                  </a:lnTo>
                  <a:lnTo>
                    <a:pt x="534" y="1014"/>
                  </a:lnTo>
                  <a:lnTo>
                    <a:pt x="504" y="1020"/>
                  </a:lnTo>
                  <a:lnTo>
                    <a:pt x="475" y="1023"/>
                  </a:lnTo>
                  <a:lnTo>
                    <a:pt x="414" y="1027"/>
                  </a:lnTo>
                  <a:lnTo>
                    <a:pt x="377" y="1026"/>
                  </a:lnTo>
                  <a:lnTo>
                    <a:pt x="341" y="1022"/>
                  </a:lnTo>
                  <a:lnTo>
                    <a:pt x="308" y="1017"/>
                  </a:lnTo>
                  <a:lnTo>
                    <a:pt x="277" y="1010"/>
                  </a:lnTo>
                  <a:lnTo>
                    <a:pt x="248" y="1000"/>
                  </a:lnTo>
                  <a:lnTo>
                    <a:pt x="223" y="990"/>
                  </a:lnTo>
                  <a:lnTo>
                    <a:pt x="202" y="978"/>
                  </a:lnTo>
                  <a:lnTo>
                    <a:pt x="184" y="964"/>
                  </a:lnTo>
                  <a:lnTo>
                    <a:pt x="167" y="950"/>
                  </a:lnTo>
                  <a:lnTo>
                    <a:pt x="154" y="936"/>
                  </a:lnTo>
                  <a:lnTo>
                    <a:pt x="148" y="928"/>
                  </a:lnTo>
                  <a:lnTo>
                    <a:pt x="143" y="920"/>
                  </a:lnTo>
                  <a:lnTo>
                    <a:pt x="134" y="904"/>
                  </a:lnTo>
                  <a:lnTo>
                    <a:pt x="127" y="889"/>
                  </a:lnTo>
                  <a:lnTo>
                    <a:pt x="121" y="871"/>
                  </a:lnTo>
                  <a:lnTo>
                    <a:pt x="119" y="861"/>
                  </a:lnTo>
                  <a:lnTo>
                    <a:pt x="118" y="852"/>
                  </a:lnTo>
                  <a:lnTo>
                    <a:pt x="114" y="831"/>
                  </a:lnTo>
                  <a:lnTo>
                    <a:pt x="112" y="777"/>
                  </a:lnTo>
                  <a:lnTo>
                    <a:pt x="110" y="702"/>
                  </a:lnTo>
                  <a:lnTo>
                    <a:pt x="110" y="489"/>
                  </a:lnTo>
                  <a:lnTo>
                    <a:pt x="109" y="381"/>
                  </a:lnTo>
                  <a:lnTo>
                    <a:pt x="108" y="330"/>
                  </a:lnTo>
                  <a:lnTo>
                    <a:pt x="106" y="301"/>
                  </a:lnTo>
                  <a:lnTo>
                    <a:pt x="103" y="285"/>
                  </a:lnTo>
                  <a:lnTo>
                    <a:pt x="98" y="276"/>
                  </a:lnTo>
                  <a:lnTo>
                    <a:pt x="90" y="271"/>
                  </a:lnTo>
                  <a:lnTo>
                    <a:pt x="78" y="266"/>
                  </a:lnTo>
                  <a:lnTo>
                    <a:pt x="52" y="263"/>
                  </a:lnTo>
                  <a:lnTo>
                    <a:pt x="5" y="260"/>
                  </a:lnTo>
                  <a:lnTo>
                    <a:pt x="0" y="229"/>
                  </a:lnTo>
                  <a:close/>
                  <a:moveTo>
                    <a:pt x="901" y="1010"/>
                  </a:moveTo>
                  <a:lnTo>
                    <a:pt x="896" y="1005"/>
                  </a:lnTo>
                  <a:lnTo>
                    <a:pt x="896" y="980"/>
                  </a:lnTo>
                  <a:lnTo>
                    <a:pt x="901" y="975"/>
                  </a:lnTo>
                  <a:lnTo>
                    <a:pt x="931" y="974"/>
                  </a:lnTo>
                  <a:lnTo>
                    <a:pt x="955" y="972"/>
                  </a:lnTo>
                  <a:lnTo>
                    <a:pt x="972" y="967"/>
                  </a:lnTo>
                  <a:lnTo>
                    <a:pt x="978" y="964"/>
                  </a:lnTo>
                  <a:lnTo>
                    <a:pt x="982" y="961"/>
                  </a:lnTo>
                  <a:lnTo>
                    <a:pt x="986" y="950"/>
                  </a:lnTo>
                  <a:lnTo>
                    <a:pt x="989" y="936"/>
                  </a:lnTo>
                  <a:lnTo>
                    <a:pt x="994" y="858"/>
                  </a:lnTo>
                  <a:lnTo>
                    <a:pt x="995" y="771"/>
                  </a:lnTo>
                  <a:lnTo>
                    <a:pt x="995" y="325"/>
                  </a:lnTo>
                  <a:lnTo>
                    <a:pt x="992" y="300"/>
                  </a:lnTo>
                  <a:lnTo>
                    <a:pt x="989" y="290"/>
                  </a:lnTo>
                  <a:lnTo>
                    <a:pt x="985" y="283"/>
                  </a:lnTo>
                  <a:lnTo>
                    <a:pt x="979" y="277"/>
                  </a:lnTo>
                  <a:lnTo>
                    <a:pt x="973" y="272"/>
                  </a:lnTo>
                  <a:lnTo>
                    <a:pt x="956" y="266"/>
                  </a:lnTo>
                  <a:lnTo>
                    <a:pt x="932" y="263"/>
                  </a:lnTo>
                  <a:lnTo>
                    <a:pt x="896" y="261"/>
                  </a:lnTo>
                  <a:lnTo>
                    <a:pt x="892" y="231"/>
                  </a:lnTo>
                  <a:lnTo>
                    <a:pt x="896" y="227"/>
                  </a:lnTo>
                  <a:lnTo>
                    <a:pt x="997" y="229"/>
                  </a:lnTo>
                  <a:lnTo>
                    <a:pt x="1088" y="227"/>
                  </a:lnTo>
                  <a:lnTo>
                    <a:pt x="1265" y="456"/>
                  </a:lnTo>
                  <a:lnTo>
                    <a:pt x="1524" y="781"/>
                  </a:lnTo>
                  <a:lnTo>
                    <a:pt x="1572" y="838"/>
                  </a:lnTo>
                  <a:lnTo>
                    <a:pt x="1620" y="892"/>
                  </a:lnTo>
                  <a:lnTo>
                    <a:pt x="1620" y="464"/>
                  </a:lnTo>
                  <a:lnTo>
                    <a:pt x="1619" y="380"/>
                  </a:lnTo>
                  <a:lnTo>
                    <a:pt x="1616" y="326"/>
                  </a:lnTo>
                  <a:lnTo>
                    <a:pt x="1614" y="297"/>
                  </a:lnTo>
                  <a:lnTo>
                    <a:pt x="1610" y="283"/>
                  </a:lnTo>
                  <a:lnTo>
                    <a:pt x="1604" y="273"/>
                  </a:lnTo>
                  <a:lnTo>
                    <a:pt x="1594" y="269"/>
                  </a:lnTo>
                  <a:lnTo>
                    <a:pt x="1578" y="265"/>
                  </a:lnTo>
                  <a:lnTo>
                    <a:pt x="1555" y="263"/>
                  </a:lnTo>
                  <a:lnTo>
                    <a:pt x="1526" y="261"/>
                  </a:lnTo>
                  <a:lnTo>
                    <a:pt x="1522" y="231"/>
                  </a:lnTo>
                  <a:lnTo>
                    <a:pt x="1526" y="227"/>
                  </a:lnTo>
                  <a:lnTo>
                    <a:pt x="1580" y="228"/>
                  </a:lnTo>
                  <a:lnTo>
                    <a:pt x="1654" y="229"/>
                  </a:lnTo>
                  <a:lnTo>
                    <a:pt x="1764" y="227"/>
                  </a:lnTo>
                  <a:lnTo>
                    <a:pt x="1769" y="231"/>
                  </a:lnTo>
                  <a:lnTo>
                    <a:pt x="1769" y="257"/>
                  </a:lnTo>
                  <a:lnTo>
                    <a:pt x="1709" y="265"/>
                  </a:lnTo>
                  <a:lnTo>
                    <a:pt x="1692" y="270"/>
                  </a:lnTo>
                  <a:lnTo>
                    <a:pt x="1684" y="277"/>
                  </a:lnTo>
                  <a:lnTo>
                    <a:pt x="1679" y="288"/>
                  </a:lnTo>
                  <a:lnTo>
                    <a:pt x="1676" y="301"/>
                  </a:lnTo>
                  <a:lnTo>
                    <a:pt x="1673" y="378"/>
                  </a:lnTo>
                  <a:lnTo>
                    <a:pt x="1670" y="464"/>
                  </a:lnTo>
                  <a:lnTo>
                    <a:pt x="1670" y="728"/>
                  </a:lnTo>
                  <a:lnTo>
                    <a:pt x="1672" y="879"/>
                  </a:lnTo>
                  <a:lnTo>
                    <a:pt x="1673" y="1029"/>
                  </a:lnTo>
                  <a:lnTo>
                    <a:pt x="1636" y="1020"/>
                  </a:lnTo>
                  <a:lnTo>
                    <a:pt x="1578" y="1006"/>
                  </a:lnTo>
                  <a:lnTo>
                    <a:pt x="1538" y="960"/>
                  </a:lnTo>
                  <a:lnTo>
                    <a:pt x="1421" y="816"/>
                  </a:lnTo>
                  <a:lnTo>
                    <a:pt x="1045" y="348"/>
                  </a:lnTo>
                  <a:lnTo>
                    <a:pt x="1045" y="771"/>
                  </a:lnTo>
                  <a:lnTo>
                    <a:pt x="1048" y="862"/>
                  </a:lnTo>
                  <a:lnTo>
                    <a:pt x="1049" y="915"/>
                  </a:lnTo>
                  <a:lnTo>
                    <a:pt x="1052" y="942"/>
                  </a:lnTo>
                  <a:lnTo>
                    <a:pt x="1060" y="961"/>
                  </a:lnTo>
                  <a:lnTo>
                    <a:pt x="1066" y="966"/>
                  </a:lnTo>
                  <a:lnTo>
                    <a:pt x="1079" y="970"/>
                  </a:lnTo>
                  <a:lnTo>
                    <a:pt x="1100" y="974"/>
                  </a:lnTo>
                  <a:lnTo>
                    <a:pt x="1139" y="975"/>
                  </a:lnTo>
                  <a:lnTo>
                    <a:pt x="1144" y="1005"/>
                  </a:lnTo>
                  <a:lnTo>
                    <a:pt x="1102" y="1006"/>
                  </a:lnTo>
                  <a:lnTo>
                    <a:pt x="1046" y="1006"/>
                  </a:lnTo>
                  <a:lnTo>
                    <a:pt x="968" y="1008"/>
                  </a:lnTo>
                  <a:lnTo>
                    <a:pt x="901" y="1010"/>
                  </a:lnTo>
                  <a:close/>
                  <a:moveTo>
                    <a:pt x="1840" y="224"/>
                  </a:moveTo>
                  <a:lnTo>
                    <a:pt x="1908" y="227"/>
                  </a:lnTo>
                  <a:lnTo>
                    <a:pt x="1998" y="229"/>
                  </a:lnTo>
                  <a:lnTo>
                    <a:pt x="2156" y="224"/>
                  </a:lnTo>
                  <a:lnTo>
                    <a:pt x="2161" y="257"/>
                  </a:lnTo>
                  <a:lnTo>
                    <a:pt x="2123" y="261"/>
                  </a:lnTo>
                  <a:lnTo>
                    <a:pt x="2097" y="264"/>
                  </a:lnTo>
                  <a:lnTo>
                    <a:pt x="2088" y="265"/>
                  </a:lnTo>
                  <a:lnTo>
                    <a:pt x="2079" y="266"/>
                  </a:lnTo>
                  <a:lnTo>
                    <a:pt x="2067" y="272"/>
                  </a:lnTo>
                  <a:lnTo>
                    <a:pt x="2059" y="282"/>
                  </a:lnTo>
                  <a:lnTo>
                    <a:pt x="2054" y="300"/>
                  </a:lnTo>
                  <a:lnTo>
                    <a:pt x="2053" y="327"/>
                  </a:lnTo>
                  <a:lnTo>
                    <a:pt x="2052" y="362"/>
                  </a:lnTo>
                  <a:lnTo>
                    <a:pt x="2051" y="489"/>
                  </a:lnTo>
                  <a:lnTo>
                    <a:pt x="2051" y="746"/>
                  </a:lnTo>
                  <a:lnTo>
                    <a:pt x="2051" y="854"/>
                  </a:lnTo>
                  <a:lnTo>
                    <a:pt x="2052" y="906"/>
                  </a:lnTo>
                  <a:lnTo>
                    <a:pt x="2054" y="934"/>
                  </a:lnTo>
                  <a:lnTo>
                    <a:pt x="2058" y="950"/>
                  </a:lnTo>
                  <a:lnTo>
                    <a:pt x="2063" y="958"/>
                  </a:lnTo>
                  <a:lnTo>
                    <a:pt x="2070" y="964"/>
                  </a:lnTo>
                  <a:lnTo>
                    <a:pt x="2083" y="969"/>
                  </a:lnTo>
                  <a:lnTo>
                    <a:pt x="2108" y="973"/>
                  </a:lnTo>
                  <a:lnTo>
                    <a:pt x="2156" y="975"/>
                  </a:lnTo>
                  <a:lnTo>
                    <a:pt x="2161" y="1006"/>
                  </a:lnTo>
                  <a:lnTo>
                    <a:pt x="2059" y="1008"/>
                  </a:lnTo>
                  <a:lnTo>
                    <a:pt x="1998" y="1006"/>
                  </a:lnTo>
                  <a:lnTo>
                    <a:pt x="1840" y="1011"/>
                  </a:lnTo>
                  <a:lnTo>
                    <a:pt x="1835" y="979"/>
                  </a:lnTo>
                  <a:lnTo>
                    <a:pt x="1908" y="969"/>
                  </a:lnTo>
                  <a:lnTo>
                    <a:pt x="1922" y="966"/>
                  </a:lnTo>
                  <a:lnTo>
                    <a:pt x="1931" y="961"/>
                  </a:lnTo>
                  <a:lnTo>
                    <a:pt x="1933" y="958"/>
                  </a:lnTo>
                  <a:lnTo>
                    <a:pt x="1937" y="954"/>
                  </a:lnTo>
                  <a:lnTo>
                    <a:pt x="1940" y="939"/>
                  </a:lnTo>
                  <a:lnTo>
                    <a:pt x="1943" y="912"/>
                  </a:lnTo>
                  <a:lnTo>
                    <a:pt x="1944" y="862"/>
                  </a:lnTo>
                  <a:lnTo>
                    <a:pt x="1945" y="746"/>
                  </a:lnTo>
                  <a:lnTo>
                    <a:pt x="1945" y="489"/>
                  </a:lnTo>
                  <a:lnTo>
                    <a:pt x="1944" y="381"/>
                  </a:lnTo>
                  <a:lnTo>
                    <a:pt x="1943" y="330"/>
                  </a:lnTo>
                  <a:lnTo>
                    <a:pt x="1940" y="301"/>
                  </a:lnTo>
                  <a:lnTo>
                    <a:pt x="1938" y="285"/>
                  </a:lnTo>
                  <a:lnTo>
                    <a:pt x="1933" y="276"/>
                  </a:lnTo>
                  <a:lnTo>
                    <a:pt x="1926" y="271"/>
                  </a:lnTo>
                  <a:lnTo>
                    <a:pt x="1913" y="266"/>
                  </a:lnTo>
                  <a:lnTo>
                    <a:pt x="1888" y="263"/>
                  </a:lnTo>
                  <a:lnTo>
                    <a:pt x="1840" y="260"/>
                  </a:lnTo>
                  <a:lnTo>
                    <a:pt x="1835" y="229"/>
                  </a:lnTo>
                  <a:lnTo>
                    <a:pt x="1840" y="224"/>
                  </a:lnTo>
                  <a:close/>
                  <a:moveTo>
                    <a:pt x="2569" y="1016"/>
                  </a:moveTo>
                  <a:lnTo>
                    <a:pt x="2499" y="830"/>
                  </a:lnTo>
                  <a:lnTo>
                    <a:pt x="2312" y="365"/>
                  </a:lnTo>
                  <a:lnTo>
                    <a:pt x="2286" y="302"/>
                  </a:lnTo>
                  <a:lnTo>
                    <a:pt x="2271" y="275"/>
                  </a:lnTo>
                  <a:lnTo>
                    <a:pt x="2264" y="270"/>
                  </a:lnTo>
                  <a:lnTo>
                    <a:pt x="2251" y="266"/>
                  </a:lnTo>
                  <a:lnTo>
                    <a:pt x="2231" y="263"/>
                  </a:lnTo>
                  <a:lnTo>
                    <a:pt x="2205" y="260"/>
                  </a:lnTo>
                  <a:lnTo>
                    <a:pt x="2199" y="255"/>
                  </a:lnTo>
                  <a:lnTo>
                    <a:pt x="2199" y="229"/>
                  </a:lnTo>
                  <a:lnTo>
                    <a:pt x="2205" y="224"/>
                  </a:lnTo>
                  <a:lnTo>
                    <a:pt x="2283" y="228"/>
                  </a:lnTo>
                  <a:lnTo>
                    <a:pt x="2349" y="229"/>
                  </a:lnTo>
                  <a:lnTo>
                    <a:pt x="2413" y="228"/>
                  </a:lnTo>
                  <a:lnTo>
                    <a:pt x="2496" y="224"/>
                  </a:lnTo>
                  <a:lnTo>
                    <a:pt x="2499" y="259"/>
                  </a:lnTo>
                  <a:lnTo>
                    <a:pt x="2443" y="264"/>
                  </a:lnTo>
                  <a:lnTo>
                    <a:pt x="2415" y="269"/>
                  </a:lnTo>
                  <a:lnTo>
                    <a:pt x="2409" y="271"/>
                  </a:lnTo>
                  <a:lnTo>
                    <a:pt x="2406" y="275"/>
                  </a:lnTo>
                  <a:lnTo>
                    <a:pt x="2403" y="278"/>
                  </a:lnTo>
                  <a:lnTo>
                    <a:pt x="2402" y="284"/>
                  </a:lnTo>
                  <a:lnTo>
                    <a:pt x="2407" y="302"/>
                  </a:lnTo>
                  <a:lnTo>
                    <a:pt x="2420" y="343"/>
                  </a:lnTo>
                  <a:lnTo>
                    <a:pt x="2451" y="431"/>
                  </a:lnTo>
                  <a:lnTo>
                    <a:pt x="2625" y="868"/>
                  </a:lnTo>
                  <a:lnTo>
                    <a:pt x="2769" y="506"/>
                  </a:lnTo>
                  <a:lnTo>
                    <a:pt x="2813" y="386"/>
                  </a:lnTo>
                  <a:lnTo>
                    <a:pt x="2834" y="320"/>
                  </a:lnTo>
                  <a:lnTo>
                    <a:pt x="2841" y="287"/>
                  </a:lnTo>
                  <a:lnTo>
                    <a:pt x="2841" y="281"/>
                  </a:lnTo>
                  <a:lnTo>
                    <a:pt x="2839" y="276"/>
                  </a:lnTo>
                  <a:lnTo>
                    <a:pt x="2828" y="270"/>
                  </a:lnTo>
                  <a:lnTo>
                    <a:pt x="2802" y="265"/>
                  </a:lnTo>
                  <a:lnTo>
                    <a:pt x="2748" y="260"/>
                  </a:lnTo>
                  <a:lnTo>
                    <a:pt x="2742" y="255"/>
                  </a:lnTo>
                  <a:lnTo>
                    <a:pt x="2742" y="229"/>
                  </a:lnTo>
                  <a:lnTo>
                    <a:pt x="2748" y="224"/>
                  </a:lnTo>
                  <a:lnTo>
                    <a:pt x="2870" y="229"/>
                  </a:lnTo>
                  <a:lnTo>
                    <a:pt x="2983" y="224"/>
                  </a:lnTo>
                  <a:lnTo>
                    <a:pt x="2987" y="255"/>
                  </a:lnTo>
                  <a:lnTo>
                    <a:pt x="2951" y="261"/>
                  </a:lnTo>
                  <a:lnTo>
                    <a:pt x="2941" y="264"/>
                  </a:lnTo>
                  <a:lnTo>
                    <a:pt x="2934" y="266"/>
                  </a:lnTo>
                  <a:lnTo>
                    <a:pt x="2927" y="272"/>
                  </a:lnTo>
                  <a:lnTo>
                    <a:pt x="2919" y="283"/>
                  </a:lnTo>
                  <a:lnTo>
                    <a:pt x="2880" y="371"/>
                  </a:lnTo>
                  <a:lnTo>
                    <a:pt x="2707" y="795"/>
                  </a:lnTo>
                  <a:lnTo>
                    <a:pt x="2658" y="922"/>
                  </a:lnTo>
                  <a:lnTo>
                    <a:pt x="2640" y="973"/>
                  </a:lnTo>
                  <a:lnTo>
                    <a:pt x="2625" y="1016"/>
                  </a:lnTo>
                  <a:lnTo>
                    <a:pt x="2569" y="1016"/>
                  </a:lnTo>
                  <a:close/>
                  <a:moveTo>
                    <a:pt x="3047" y="229"/>
                  </a:moveTo>
                  <a:lnTo>
                    <a:pt x="3295" y="228"/>
                  </a:lnTo>
                  <a:lnTo>
                    <a:pt x="3467" y="227"/>
                  </a:lnTo>
                  <a:lnTo>
                    <a:pt x="3618" y="224"/>
                  </a:lnTo>
                  <a:lnTo>
                    <a:pt x="3608" y="296"/>
                  </a:lnTo>
                  <a:lnTo>
                    <a:pt x="3600" y="395"/>
                  </a:lnTo>
                  <a:lnTo>
                    <a:pt x="3570" y="399"/>
                  </a:lnTo>
                  <a:lnTo>
                    <a:pt x="3565" y="395"/>
                  </a:lnTo>
                  <a:lnTo>
                    <a:pt x="3565" y="386"/>
                  </a:lnTo>
                  <a:lnTo>
                    <a:pt x="3564" y="341"/>
                  </a:lnTo>
                  <a:lnTo>
                    <a:pt x="3558" y="296"/>
                  </a:lnTo>
                  <a:lnTo>
                    <a:pt x="3539" y="289"/>
                  </a:lnTo>
                  <a:lnTo>
                    <a:pt x="3516" y="284"/>
                  </a:lnTo>
                  <a:lnTo>
                    <a:pt x="3491" y="279"/>
                  </a:lnTo>
                  <a:lnTo>
                    <a:pt x="3462" y="276"/>
                  </a:lnTo>
                  <a:lnTo>
                    <a:pt x="3408" y="273"/>
                  </a:lnTo>
                  <a:lnTo>
                    <a:pt x="3368" y="272"/>
                  </a:lnTo>
                  <a:lnTo>
                    <a:pt x="3319" y="273"/>
                  </a:lnTo>
                  <a:lnTo>
                    <a:pt x="3257" y="278"/>
                  </a:lnTo>
                  <a:lnTo>
                    <a:pt x="3254" y="366"/>
                  </a:lnTo>
                  <a:lnTo>
                    <a:pt x="3253" y="468"/>
                  </a:lnTo>
                  <a:lnTo>
                    <a:pt x="3252" y="579"/>
                  </a:lnTo>
                  <a:lnTo>
                    <a:pt x="3361" y="583"/>
                  </a:lnTo>
                  <a:lnTo>
                    <a:pt x="3408" y="582"/>
                  </a:lnTo>
                  <a:lnTo>
                    <a:pt x="3446" y="579"/>
                  </a:lnTo>
                  <a:lnTo>
                    <a:pt x="3474" y="577"/>
                  </a:lnTo>
                  <a:lnTo>
                    <a:pt x="3487" y="573"/>
                  </a:lnTo>
                  <a:lnTo>
                    <a:pt x="3492" y="567"/>
                  </a:lnTo>
                  <a:lnTo>
                    <a:pt x="3495" y="559"/>
                  </a:lnTo>
                  <a:lnTo>
                    <a:pt x="3499" y="545"/>
                  </a:lnTo>
                  <a:lnTo>
                    <a:pt x="3501" y="523"/>
                  </a:lnTo>
                  <a:lnTo>
                    <a:pt x="3503" y="488"/>
                  </a:lnTo>
                  <a:lnTo>
                    <a:pt x="3533" y="485"/>
                  </a:lnTo>
                  <a:lnTo>
                    <a:pt x="3535" y="517"/>
                  </a:lnTo>
                  <a:lnTo>
                    <a:pt x="3536" y="548"/>
                  </a:lnTo>
                  <a:lnTo>
                    <a:pt x="3535" y="609"/>
                  </a:lnTo>
                  <a:lnTo>
                    <a:pt x="3537" y="734"/>
                  </a:lnTo>
                  <a:lnTo>
                    <a:pt x="3507" y="739"/>
                  </a:lnTo>
                  <a:lnTo>
                    <a:pt x="3499" y="701"/>
                  </a:lnTo>
                  <a:lnTo>
                    <a:pt x="3492" y="655"/>
                  </a:lnTo>
                  <a:lnTo>
                    <a:pt x="3488" y="648"/>
                  </a:lnTo>
                  <a:lnTo>
                    <a:pt x="3482" y="642"/>
                  </a:lnTo>
                  <a:lnTo>
                    <a:pt x="3476" y="639"/>
                  </a:lnTo>
                  <a:lnTo>
                    <a:pt x="3468" y="637"/>
                  </a:lnTo>
                  <a:lnTo>
                    <a:pt x="3440" y="633"/>
                  </a:lnTo>
                  <a:lnTo>
                    <a:pt x="3402" y="631"/>
                  </a:lnTo>
                  <a:lnTo>
                    <a:pt x="3349" y="630"/>
                  </a:lnTo>
                  <a:lnTo>
                    <a:pt x="3252" y="632"/>
                  </a:lnTo>
                  <a:lnTo>
                    <a:pt x="3249" y="695"/>
                  </a:lnTo>
                  <a:lnTo>
                    <a:pt x="3248" y="787"/>
                  </a:lnTo>
                  <a:lnTo>
                    <a:pt x="3252" y="958"/>
                  </a:lnTo>
                  <a:lnTo>
                    <a:pt x="3354" y="958"/>
                  </a:lnTo>
                  <a:lnTo>
                    <a:pt x="3463" y="957"/>
                  </a:lnTo>
                  <a:lnTo>
                    <a:pt x="3522" y="955"/>
                  </a:lnTo>
                  <a:lnTo>
                    <a:pt x="3539" y="952"/>
                  </a:lnTo>
                  <a:lnTo>
                    <a:pt x="3554" y="949"/>
                  </a:lnTo>
                  <a:lnTo>
                    <a:pt x="3570" y="944"/>
                  </a:lnTo>
                  <a:lnTo>
                    <a:pt x="3585" y="939"/>
                  </a:lnTo>
                  <a:lnTo>
                    <a:pt x="3602" y="880"/>
                  </a:lnTo>
                  <a:lnTo>
                    <a:pt x="3615" y="822"/>
                  </a:lnTo>
                  <a:lnTo>
                    <a:pt x="3620" y="818"/>
                  </a:lnTo>
                  <a:lnTo>
                    <a:pt x="3647" y="818"/>
                  </a:lnTo>
                  <a:lnTo>
                    <a:pt x="3647" y="854"/>
                  </a:lnTo>
                  <a:lnTo>
                    <a:pt x="3642" y="906"/>
                  </a:lnTo>
                  <a:lnTo>
                    <a:pt x="3638" y="960"/>
                  </a:lnTo>
                  <a:lnTo>
                    <a:pt x="3637" y="1006"/>
                  </a:lnTo>
                  <a:lnTo>
                    <a:pt x="3512" y="1008"/>
                  </a:lnTo>
                  <a:lnTo>
                    <a:pt x="3356" y="1008"/>
                  </a:lnTo>
                  <a:lnTo>
                    <a:pt x="3206" y="1006"/>
                  </a:lnTo>
                  <a:lnTo>
                    <a:pt x="3152" y="1008"/>
                  </a:lnTo>
                  <a:lnTo>
                    <a:pt x="3097" y="1011"/>
                  </a:lnTo>
                  <a:lnTo>
                    <a:pt x="3092" y="988"/>
                  </a:lnTo>
                  <a:lnTo>
                    <a:pt x="3097" y="982"/>
                  </a:lnTo>
                  <a:lnTo>
                    <a:pt x="3134" y="962"/>
                  </a:lnTo>
                  <a:lnTo>
                    <a:pt x="3138" y="936"/>
                  </a:lnTo>
                  <a:lnTo>
                    <a:pt x="3141" y="865"/>
                  </a:lnTo>
                  <a:lnTo>
                    <a:pt x="3145" y="723"/>
                  </a:lnTo>
                  <a:lnTo>
                    <a:pt x="3145" y="521"/>
                  </a:lnTo>
                  <a:lnTo>
                    <a:pt x="3144" y="395"/>
                  </a:lnTo>
                  <a:lnTo>
                    <a:pt x="3143" y="329"/>
                  </a:lnTo>
                  <a:lnTo>
                    <a:pt x="3139" y="291"/>
                  </a:lnTo>
                  <a:lnTo>
                    <a:pt x="3133" y="276"/>
                  </a:lnTo>
                  <a:lnTo>
                    <a:pt x="3128" y="272"/>
                  </a:lnTo>
                  <a:lnTo>
                    <a:pt x="3121" y="269"/>
                  </a:lnTo>
                  <a:lnTo>
                    <a:pt x="3110" y="266"/>
                  </a:lnTo>
                  <a:lnTo>
                    <a:pt x="3093" y="264"/>
                  </a:lnTo>
                  <a:lnTo>
                    <a:pt x="3051" y="260"/>
                  </a:lnTo>
                  <a:lnTo>
                    <a:pt x="3047" y="229"/>
                  </a:lnTo>
                  <a:close/>
                  <a:moveTo>
                    <a:pt x="3722" y="229"/>
                  </a:moveTo>
                  <a:lnTo>
                    <a:pt x="3884" y="229"/>
                  </a:lnTo>
                  <a:lnTo>
                    <a:pt x="4053" y="225"/>
                  </a:lnTo>
                  <a:lnTo>
                    <a:pt x="4110" y="224"/>
                  </a:lnTo>
                  <a:lnTo>
                    <a:pt x="4143" y="225"/>
                  </a:lnTo>
                  <a:lnTo>
                    <a:pt x="4175" y="228"/>
                  </a:lnTo>
                  <a:lnTo>
                    <a:pt x="4202" y="231"/>
                  </a:lnTo>
                  <a:lnTo>
                    <a:pt x="4227" y="236"/>
                  </a:lnTo>
                  <a:lnTo>
                    <a:pt x="4250" y="243"/>
                  </a:lnTo>
                  <a:lnTo>
                    <a:pt x="4269" y="253"/>
                  </a:lnTo>
                  <a:lnTo>
                    <a:pt x="4286" y="263"/>
                  </a:lnTo>
                  <a:lnTo>
                    <a:pt x="4301" y="275"/>
                  </a:lnTo>
                  <a:lnTo>
                    <a:pt x="4311" y="288"/>
                  </a:lnTo>
                  <a:lnTo>
                    <a:pt x="4322" y="302"/>
                  </a:lnTo>
                  <a:lnTo>
                    <a:pt x="4331" y="315"/>
                  </a:lnTo>
                  <a:lnTo>
                    <a:pt x="4338" y="331"/>
                  </a:lnTo>
                  <a:lnTo>
                    <a:pt x="4346" y="362"/>
                  </a:lnTo>
                  <a:lnTo>
                    <a:pt x="4349" y="379"/>
                  </a:lnTo>
                  <a:lnTo>
                    <a:pt x="4350" y="396"/>
                  </a:lnTo>
                  <a:lnTo>
                    <a:pt x="4349" y="419"/>
                  </a:lnTo>
                  <a:lnTo>
                    <a:pt x="4344" y="441"/>
                  </a:lnTo>
                  <a:lnTo>
                    <a:pt x="4337" y="464"/>
                  </a:lnTo>
                  <a:lnTo>
                    <a:pt x="4326" y="487"/>
                  </a:lnTo>
                  <a:lnTo>
                    <a:pt x="4311" y="509"/>
                  </a:lnTo>
                  <a:lnTo>
                    <a:pt x="4296" y="529"/>
                  </a:lnTo>
                  <a:lnTo>
                    <a:pt x="4275" y="547"/>
                  </a:lnTo>
                  <a:lnTo>
                    <a:pt x="4254" y="564"/>
                  </a:lnTo>
                  <a:lnTo>
                    <a:pt x="4241" y="571"/>
                  </a:lnTo>
                  <a:lnTo>
                    <a:pt x="4227" y="578"/>
                  </a:lnTo>
                  <a:lnTo>
                    <a:pt x="4197" y="591"/>
                  </a:lnTo>
                  <a:lnTo>
                    <a:pt x="4161" y="602"/>
                  </a:lnTo>
                  <a:lnTo>
                    <a:pt x="4122" y="612"/>
                  </a:lnTo>
                  <a:lnTo>
                    <a:pt x="4178" y="686"/>
                  </a:lnTo>
                  <a:lnTo>
                    <a:pt x="4257" y="791"/>
                  </a:lnTo>
                  <a:lnTo>
                    <a:pt x="4339" y="898"/>
                  </a:lnTo>
                  <a:lnTo>
                    <a:pt x="4375" y="944"/>
                  </a:lnTo>
                  <a:lnTo>
                    <a:pt x="4395" y="963"/>
                  </a:lnTo>
                  <a:lnTo>
                    <a:pt x="4417" y="973"/>
                  </a:lnTo>
                  <a:lnTo>
                    <a:pt x="4446" y="974"/>
                  </a:lnTo>
                  <a:lnTo>
                    <a:pt x="4451" y="1005"/>
                  </a:lnTo>
                  <a:lnTo>
                    <a:pt x="4446" y="1010"/>
                  </a:lnTo>
                  <a:lnTo>
                    <a:pt x="4417" y="1008"/>
                  </a:lnTo>
                  <a:lnTo>
                    <a:pt x="4382" y="1006"/>
                  </a:lnTo>
                  <a:lnTo>
                    <a:pt x="4297" y="1010"/>
                  </a:lnTo>
                  <a:lnTo>
                    <a:pt x="4248" y="946"/>
                  </a:lnTo>
                  <a:lnTo>
                    <a:pt x="4177" y="849"/>
                  </a:lnTo>
                  <a:lnTo>
                    <a:pt x="4129" y="783"/>
                  </a:lnTo>
                  <a:lnTo>
                    <a:pt x="4080" y="721"/>
                  </a:lnTo>
                  <a:lnTo>
                    <a:pt x="4032" y="661"/>
                  </a:lnTo>
                  <a:lnTo>
                    <a:pt x="3981" y="602"/>
                  </a:lnTo>
                  <a:lnTo>
                    <a:pt x="3987" y="585"/>
                  </a:lnTo>
                  <a:lnTo>
                    <a:pt x="4032" y="587"/>
                  </a:lnTo>
                  <a:lnTo>
                    <a:pt x="4077" y="584"/>
                  </a:lnTo>
                  <a:lnTo>
                    <a:pt x="4117" y="576"/>
                  </a:lnTo>
                  <a:lnTo>
                    <a:pt x="4136" y="569"/>
                  </a:lnTo>
                  <a:lnTo>
                    <a:pt x="4153" y="561"/>
                  </a:lnTo>
                  <a:lnTo>
                    <a:pt x="4167" y="552"/>
                  </a:lnTo>
                  <a:lnTo>
                    <a:pt x="4182" y="541"/>
                  </a:lnTo>
                  <a:lnTo>
                    <a:pt x="4195" y="529"/>
                  </a:lnTo>
                  <a:lnTo>
                    <a:pt x="4206" y="516"/>
                  </a:lnTo>
                  <a:lnTo>
                    <a:pt x="4215" y="501"/>
                  </a:lnTo>
                  <a:lnTo>
                    <a:pt x="4223" y="486"/>
                  </a:lnTo>
                  <a:lnTo>
                    <a:pt x="4229" y="470"/>
                  </a:lnTo>
                  <a:lnTo>
                    <a:pt x="4233" y="452"/>
                  </a:lnTo>
                  <a:lnTo>
                    <a:pt x="4236" y="434"/>
                  </a:lnTo>
                  <a:lnTo>
                    <a:pt x="4236" y="414"/>
                  </a:lnTo>
                  <a:lnTo>
                    <a:pt x="4236" y="396"/>
                  </a:lnTo>
                  <a:lnTo>
                    <a:pt x="4233" y="379"/>
                  </a:lnTo>
                  <a:lnTo>
                    <a:pt x="4230" y="365"/>
                  </a:lnTo>
                  <a:lnTo>
                    <a:pt x="4224" y="350"/>
                  </a:lnTo>
                  <a:lnTo>
                    <a:pt x="4218" y="337"/>
                  </a:lnTo>
                  <a:lnTo>
                    <a:pt x="4209" y="324"/>
                  </a:lnTo>
                  <a:lnTo>
                    <a:pt x="4199" y="313"/>
                  </a:lnTo>
                  <a:lnTo>
                    <a:pt x="4188" y="303"/>
                  </a:lnTo>
                  <a:lnTo>
                    <a:pt x="4161" y="287"/>
                  </a:lnTo>
                  <a:lnTo>
                    <a:pt x="4130" y="276"/>
                  </a:lnTo>
                  <a:lnTo>
                    <a:pt x="4113" y="271"/>
                  </a:lnTo>
                  <a:lnTo>
                    <a:pt x="4095" y="269"/>
                  </a:lnTo>
                  <a:lnTo>
                    <a:pt x="4056" y="266"/>
                  </a:lnTo>
                  <a:lnTo>
                    <a:pt x="3999" y="270"/>
                  </a:lnTo>
                  <a:lnTo>
                    <a:pt x="3973" y="275"/>
                  </a:lnTo>
                  <a:lnTo>
                    <a:pt x="3947" y="282"/>
                  </a:lnTo>
                  <a:lnTo>
                    <a:pt x="3943" y="300"/>
                  </a:lnTo>
                  <a:lnTo>
                    <a:pt x="3941" y="341"/>
                  </a:lnTo>
                  <a:lnTo>
                    <a:pt x="3938" y="489"/>
                  </a:lnTo>
                  <a:lnTo>
                    <a:pt x="3938" y="746"/>
                  </a:lnTo>
                  <a:lnTo>
                    <a:pt x="3938" y="854"/>
                  </a:lnTo>
                  <a:lnTo>
                    <a:pt x="3939" y="906"/>
                  </a:lnTo>
                  <a:lnTo>
                    <a:pt x="3942" y="934"/>
                  </a:lnTo>
                  <a:lnTo>
                    <a:pt x="3945" y="950"/>
                  </a:lnTo>
                  <a:lnTo>
                    <a:pt x="3950" y="958"/>
                  </a:lnTo>
                  <a:lnTo>
                    <a:pt x="3957" y="964"/>
                  </a:lnTo>
                  <a:lnTo>
                    <a:pt x="3971" y="969"/>
                  </a:lnTo>
                  <a:lnTo>
                    <a:pt x="3996" y="973"/>
                  </a:lnTo>
                  <a:lnTo>
                    <a:pt x="4044" y="975"/>
                  </a:lnTo>
                  <a:lnTo>
                    <a:pt x="4049" y="1006"/>
                  </a:lnTo>
                  <a:lnTo>
                    <a:pt x="3947" y="1008"/>
                  </a:lnTo>
                  <a:lnTo>
                    <a:pt x="3885" y="1006"/>
                  </a:lnTo>
                  <a:lnTo>
                    <a:pt x="3727" y="1011"/>
                  </a:lnTo>
                  <a:lnTo>
                    <a:pt x="3722" y="979"/>
                  </a:lnTo>
                  <a:lnTo>
                    <a:pt x="3795" y="969"/>
                  </a:lnTo>
                  <a:lnTo>
                    <a:pt x="3810" y="966"/>
                  </a:lnTo>
                  <a:lnTo>
                    <a:pt x="3818" y="961"/>
                  </a:lnTo>
                  <a:lnTo>
                    <a:pt x="3821" y="958"/>
                  </a:lnTo>
                  <a:lnTo>
                    <a:pt x="3823" y="954"/>
                  </a:lnTo>
                  <a:lnTo>
                    <a:pt x="3828" y="939"/>
                  </a:lnTo>
                  <a:lnTo>
                    <a:pt x="3830" y="912"/>
                  </a:lnTo>
                  <a:lnTo>
                    <a:pt x="3831" y="862"/>
                  </a:lnTo>
                  <a:lnTo>
                    <a:pt x="3833" y="746"/>
                  </a:lnTo>
                  <a:lnTo>
                    <a:pt x="3833" y="489"/>
                  </a:lnTo>
                  <a:lnTo>
                    <a:pt x="3831" y="381"/>
                  </a:lnTo>
                  <a:lnTo>
                    <a:pt x="3830" y="330"/>
                  </a:lnTo>
                  <a:lnTo>
                    <a:pt x="3828" y="301"/>
                  </a:lnTo>
                  <a:lnTo>
                    <a:pt x="3825" y="285"/>
                  </a:lnTo>
                  <a:lnTo>
                    <a:pt x="3821" y="276"/>
                  </a:lnTo>
                  <a:lnTo>
                    <a:pt x="3813" y="271"/>
                  </a:lnTo>
                  <a:lnTo>
                    <a:pt x="3800" y="266"/>
                  </a:lnTo>
                  <a:lnTo>
                    <a:pt x="3775" y="263"/>
                  </a:lnTo>
                  <a:lnTo>
                    <a:pt x="3727" y="260"/>
                  </a:lnTo>
                  <a:lnTo>
                    <a:pt x="3722" y="229"/>
                  </a:lnTo>
                  <a:close/>
                  <a:moveTo>
                    <a:pt x="4500" y="816"/>
                  </a:moveTo>
                  <a:lnTo>
                    <a:pt x="4531" y="812"/>
                  </a:lnTo>
                  <a:lnTo>
                    <a:pt x="4538" y="872"/>
                  </a:lnTo>
                  <a:lnTo>
                    <a:pt x="4543" y="902"/>
                  </a:lnTo>
                  <a:lnTo>
                    <a:pt x="4547" y="910"/>
                  </a:lnTo>
                  <a:lnTo>
                    <a:pt x="4553" y="919"/>
                  </a:lnTo>
                  <a:lnTo>
                    <a:pt x="4562" y="927"/>
                  </a:lnTo>
                  <a:lnTo>
                    <a:pt x="4573" y="936"/>
                  </a:lnTo>
                  <a:lnTo>
                    <a:pt x="4603" y="951"/>
                  </a:lnTo>
                  <a:lnTo>
                    <a:pt x="4640" y="964"/>
                  </a:lnTo>
                  <a:lnTo>
                    <a:pt x="4682" y="973"/>
                  </a:lnTo>
                  <a:lnTo>
                    <a:pt x="4703" y="975"/>
                  </a:lnTo>
                  <a:lnTo>
                    <a:pt x="4724" y="975"/>
                  </a:lnTo>
                  <a:lnTo>
                    <a:pt x="4753" y="974"/>
                  </a:lnTo>
                  <a:lnTo>
                    <a:pt x="4781" y="970"/>
                  </a:lnTo>
                  <a:lnTo>
                    <a:pt x="4806" y="963"/>
                  </a:lnTo>
                  <a:lnTo>
                    <a:pt x="4830" y="954"/>
                  </a:lnTo>
                  <a:lnTo>
                    <a:pt x="4851" y="942"/>
                  </a:lnTo>
                  <a:lnTo>
                    <a:pt x="4872" y="927"/>
                  </a:lnTo>
                  <a:lnTo>
                    <a:pt x="4889" y="910"/>
                  </a:lnTo>
                  <a:lnTo>
                    <a:pt x="4903" y="890"/>
                  </a:lnTo>
                  <a:lnTo>
                    <a:pt x="4914" y="868"/>
                  </a:lnTo>
                  <a:lnTo>
                    <a:pt x="4922" y="846"/>
                  </a:lnTo>
                  <a:lnTo>
                    <a:pt x="4927" y="822"/>
                  </a:lnTo>
                  <a:lnTo>
                    <a:pt x="4928" y="797"/>
                  </a:lnTo>
                  <a:lnTo>
                    <a:pt x="4928" y="779"/>
                  </a:lnTo>
                  <a:lnTo>
                    <a:pt x="4926" y="763"/>
                  </a:lnTo>
                  <a:lnTo>
                    <a:pt x="4922" y="747"/>
                  </a:lnTo>
                  <a:lnTo>
                    <a:pt x="4916" y="733"/>
                  </a:lnTo>
                  <a:lnTo>
                    <a:pt x="4909" y="720"/>
                  </a:lnTo>
                  <a:lnTo>
                    <a:pt x="4902" y="709"/>
                  </a:lnTo>
                  <a:lnTo>
                    <a:pt x="4892" y="698"/>
                  </a:lnTo>
                  <a:lnTo>
                    <a:pt x="4881" y="690"/>
                  </a:lnTo>
                  <a:lnTo>
                    <a:pt x="4869" y="683"/>
                  </a:lnTo>
                  <a:lnTo>
                    <a:pt x="4857" y="675"/>
                  </a:lnTo>
                  <a:lnTo>
                    <a:pt x="4830" y="666"/>
                  </a:lnTo>
                  <a:lnTo>
                    <a:pt x="4745" y="648"/>
                  </a:lnTo>
                  <a:lnTo>
                    <a:pt x="4658" y="632"/>
                  </a:lnTo>
                  <a:lnTo>
                    <a:pt x="4627" y="623"/>
                  </a:lnTo>
                  <a:lnTo>
                    <a:pt x="4596" y="609"/>
                  </a:lnTo>
                  <a:lnTo>
                    <a:pt x="4567" y="593"/>
                  </a:lnTo>
                  <a:lnTo>
                    <a:pt x="4555" y="583"/>
                  </a:lnTo>
                  <a:lnTo>
                    <a:pt x="4544" y="572"/>
                  </a:lnTo>
                  <a:lnTo>
                    <a:pt x="4533" y="560"/>
                  </a:lnTo>
                  <a:lnTo>
                    <a:pt x="4525" y="546"/>
                  </a:lnTo>
                  <a:lnTo>
                    <a:pt x="4518" y="531"/>
                  </a:lnTo>
                  <a:lnTo>
                    <a:pt x="4511" y="516"/>
                  </a:lnTo>
                  <a:lnTo>
                    <a:pt x="4501" y="481"/>
                  </a:lnTo>
                  <a:lnTo>
                    <a:pt x="4499" y="463"/>
                  </a:lnTo>
                  <a:lnTo>
                    <a:pt x="4499" y="444"/>
                  </a:lnTo>
                  <a:lnTo>
                    <a:pt x="4500" y="419"/>
                  </a:lnTo>
                  <a:lnTo>
                    <a:pt x="4502" y="395"/>
                  </a:lnTo>
                  <a:lnTo>
                    <a:pt x="4508" y="372"/>
                  </a:lnTo>
                  <a:lnTo>
                    <a:pt x="4517" y="350"/>
                  </a:lnTo>
                  <a:lnTo>
                    <a:pt x="4526" y="329"/>
                  </a:lnTo>
                  <a:lnTo>
                    <a:pt x="4538" y="309"/>
                  </a:lnTo>
                  <a:lnTo>
                    <a:pt x="4553" y="291"/>
                  </a:lnTo>
                  <a:lnTo>
                    <a:pt x="4571" y="275"/>
                  </a:lnTo>
                  <a:lnTo>
                    <a:pt x="4589" y="259"/>
                  </a:lnTo>
                  <a:lnTo>
                    <a:pt x="4609" y="246"/>
                  </a:lnTo>
                  <a:lnTo>
                    <a:pt x="4631" y="234"/>
                  </a:lnTo>
                  <a:lnTo>
                    <a:pt x="4655" y="224"/>
                  </a:lnTo>
                  <a:lnTo>
                    <a:pt x="4680" y="217"/>
                  </a:lnTo>
                  <a:lnTo>
                    <a:pt x="4706" y="212"/>
                  </a:lnTo>
                  <a:lnTo>
                    <a:pt x="4734" y="209"/>
                  </a:lnTo>
                  <a:lnTo>
                    <a:pt x="4763" y="209"/>
                  </a:lnTo>
                  <a:lnTo>
                    <a:pt x="4813" y="211"/>
                  </a:lnTo>
                  <a:lnTo>
                    <a:pt x="4868" y="219"/>
                  </a:lnTo>
                  <a:lnTo>
                    <a:pt x="4896" y="227"/>
                  </a:lnTo>
                  <a:lnTo>
                    <a:pt x="4922" y="235"/>
                  </a:lnTo>
                  <a:lnTo>
                    <a:pt x="4971" y="255"/>
                  </a:lnTo>
                  <a:lnTo>
                    <a:pt x="4975" y="261"/>
                  </a:lnTo>
                  <a:lnTo>
                    <a:pt x="4970" y="290"/>
                  </a:lnTo>
                  <a:lnTo>
                    <a:pt x="4965" y="324"/>
                  </a:lnTo>
                  <a:lnTo>
                    <a:pt x="4961" y="407"/>
                  </a:lnTo>
                  <a:lnTo>
                    <a:pt x="4955" y="411"/>
                  </a:lnTo>
                  <a:lnTo>
                    <a:pt x="4927" y="411"/>
                  </a:lnTo>
                  <a:lnTo>
                    <a:pt x="4919" y="324"/>
                  </a:lnTo>
                  <a:lnTo>
                    <a:pt x="4915" y="314"/>
                  </a:lnTo>
                  <a:lnTo>
                    <a:pt x="4905" y="305"/>
                  </a:lnTo>
                  <a:lnTo>
                    <a:pt x="4890" y="294"/>
                  </a:lnTo>
                  <a:lnTo>
                    <a:pt x="4868" y="281"/>
                  </a:lnTo>
                  <a:lnTo>
                    <a:pt x="4844" y="270"/>
                  </a:lnTo>
                  <a:lnTo>
                    <a:pt x="4818" y="261"/>
                  </a:lnTo>
                  <a:lnTo>
                    <a:pt x="4791" y="258"/>
                  </a:lnTo>
                  <a:lnTo>
                    <a:pt x="4764" y="255"/>
                  </a:lnTo>
                  <a:lnTo>
                    <a:pt x="4741" y="257"/>
                  </a:lnTo>
                  <a:lnTo>
                    <a:pt x="4718" y="260"/>
                  </a:lnTo>
                  <a:lnTo>
                    <a:pt x="4697" y="266"/>
                  </a:lnTo>
                  <a:lnTo>
                    <a:pt x="4676" y="275"/>
                  </a:lnTo>
                  <a:lnTo>
                    <a:pt x="4657" y="285"/>
                  </a:lnTo>
                  <a:lnTo>
                    <a:pt x="4640" y="299"/>
                  </a:lnTo>
                  <a:lnTo>
                    <a:pt x="4626" y="314"/>
                  </a:lnTo>
                  <a:lnTo>
                    <a:pt x="4614" y="333"/>
                  </a:lnTo>
                  <a:lnTo>
                    <a:pt x="4604" y="354"/>
                  </a:lnTo>
                  <a:lnTo>
                    <a:pt x="4598" y="374"/>
                  </a:lnTo>
                  <a:lnTo>
                    <a:pt x="4595" y="395"/>
                  </a:lnTo>
                  <a:lnTo>
                    <a:pt x="4592" y="416"/>
                  </a:lnTo>
                  <a:lnTo>
                    <a:pt x="4593" y="432"/>
                  </a:lnTo>
                  <a:lnTo>
                    <a:pt x="4596" y="447"/>
                  </a:lnTo>
                  <a:lnTo>
                    <a:pt x="4599" y="461"/>
                  </a:lnTo>
                  <a:lnTo>
                    <a:pt x="4605" y="474"/>
                  </a:lnTo>
                  <a:lnTo>
                    <a:pt x="4620" y="497"/>
                  </a:lnTo>
                  <a:lnTo>
                    <a:pt x="4639" y="513"/>
                  </a:lnTo>
                  <a:lnTo>
                    <a:pt x="4661" y="527"/>
                  </a:lnTo>
                  <a:lnTo>
                    <a:pt x="4686" y="536"/>
                  </a:lnTo>
                  <a:lnTo>
                    <a:pt x="4723" y="543"/>
                  </a:lnTo>
                  <a:lnTo>
                    <a:pt x="4784" y="553"/>
                  </a:lnTo>
                  <a:lnTo>
                    <a:pt x="4830" y="560"/>
                  </a:lnTo>
                  <a:lnTo>
                    <a:pt x="4868" y="569"/>
                  </a:lnTo>
                  <a:lnTo>
                    <a:pt x="4901" y="577"/>
                  </a:lnTo>
                  <a:lnTo>
                    <a:pt x="4926" y="587"/>
                  </a:lnTo>
                  <a:lnTo>
                    <a:pt x="4947" y="599"/>
                  </a:lnTo>
                  <a:lnTo>
                    <a:pt x="4967" y="612"/>
                  </a:lnTo>
                  <a:lnTo>
                    <a:pt x="4983" y="629"/>
                  </a:lnTo>
                  <a:lnTo>
                    <a:pt x="4998" y="649"/>
                  </a:lnTo>
                  <a:lnTo>
                    <a:pt x="5010" y="672"/>
                  </a:lnTo>
                  <a:lnTo>
                    <a:pt x="5018" y="696"/>
                  </a:lnTo>
                  <a:lnTo>
                    <a:pt x="5023" y="723"/>
                  </a:lnTo>
                  <a:lnTo>
                    <a:pt x="5024" y="752"/>
                  </a:lnTo>
                  <a:lnTo>
                    <a:pt x="5023" y="781"/>
                  </a:lnTo>
                  <a:lnTo>
                    <a:pt x="5018" y="809"/>
                  </a:lnTo>
                  <a:lnTo>
                    <a:pt x="5011" y="835"/>
                  </a:lnTo>
                  <a:lnTo>
                    <a:pt x="5000" y="860"/>
                  </a:lnTo>
                  <a:lnTo>
                    <a:pt x="4987" y="884"/>
                  </a:lnTo>
                  <a:lnTo>
                    <a:pt x="4970" y="907"/>
                  </a:lnTo>
                  <a:lnTo>
                    <a:pt x="4951" y="928"/>
                  </a:lnTo>
                  <a:lnTo>
                    <a:pt x="4928" y="949"/>
                  </a:lnTo>
                  <a:lnTo>
                    <a:pt x="4904" y="967"/>
                  </a:lnTo>
                  <a:lnTo>
                    <a:pt x="4878" y="982"/>
                  </a:lnTo>
                  <a:lnTo>
                    <a:pt x="4850" y="996"/>
                  </a:lnTo>
                  <a:lnTo>
                    <a:pt x="4823" y="1008"/>
                  </a:lnTo>
                  <a:lnTo>
                    <a:pt x="4793" y="1016"/>
                  </a:lnTo>
                  <a:lnTo>
                    <a:pt x="4761" y="1022"/>
                  </a:lnTo>
                  <a:lnTo>
                    <a:pt x="4729" y="1026"/>
                  </a:lnTo>
                  <a:lnTo>
                    <a:pt x="4695" y="1027"/>
                  </a:lnTo>
                  <a:lnTo>
                    <a:pt x="4640" y="1024"/>
                  </a:lnTo>
                  <a:lnTo>
                    <a:pt x="4614" y="1021"/>
                  </a:lnTo>
                  <a:lnTo>
                    <a:pt x="4589" y="1016"/>
                  </a:lnTo>
                  <a:lnTo>
                    <a:pt x="4563" y="1011"/>
                  </a:lnTo>
                  <a:lnTo>
                    <a:pt x="4539" y="1004"/>
                  </a:lnTo>
                  <a:lnTo>
                    <a:pt x="4517" y="996"/>
                  </a:lnTo>
                  <a:lnTo>
                    <a:pt x="4495" y="986"/>
                  </a:lnTo>
                  <a:lnTo>
                    <a:pt x="4491" y="979"/>
                  </a:lnTo>
                  <a:lnTo>
                    <a:pt x="4494" y="956"/>
                  </a:lnTo>
                  <a:lnTo>
                    <a:pt x="4496" y="920"/>
                  </a:lnTo>
                  <a:lnTo>
                    <a:pt x="4500" y="816"/>
                  </a:lnTo>
                  <a:close/>
                  <a:moveTo>
                    <a:pt x="5083" y="224"/>
                  </a:moveTo>
                  <a:lnTo>
                    <a:pt x="5153" y="227"/>
                  </a:lnTo>
                  <a:lnTo>
                    <a:pt x="5241" y="229"/>
                  </a:lnTo>
                  <a:lnTo>
                    <a:pt x="5401" y="224"/>
                  </a:lnTo>
                  <a:lnTo>
                    <a:pt x="5405" y="257"/>
                  </a:lnTo>
                  <a:lnTo>
                    <a:pt x="5367" y="261"/>
                  </a:lnTo>
                  <a:lnTo>
                    <a:pt x="5342" y="264"/>
                  </a:lnTo>
                  <a:lnTo>
                    <a:pt x="5333" y="265"/>
                  </a:lnTo>
                  <a:lnTo>
                    <a:pt x="5324" y="266"/>
                  </a:lnTo>
                  <a:lnTo>
                    <a:pt x="5311" y="272"/>
                  </a:lnTo>
                  <a:lnTo>
                    <a:pt x="5304" y="282"/>
                  </a:lnTo>
                  <a:lnTo>
                    <a:pt x="5299" y="300"/>
                  </a:lnTo>
                  <a:lnTo>
                    <a:pt x="5297" y="327"/>
                  </a:lnTo>
                  <a:lnTo>
                    <a:pt x="5297" y="362"/>
                  </a:lnTo>
                  <a:lnTo>
                    <a:pt x="5295" y="489"/>
                  </a:lnTo>
                  <a:lnTo>
                    <a:pt x="5295" y="746"/>
                  </a:lnTo>
                  <a:lnTo>
                    <a:pt x="5295" y="854"/>
                  </a:lnTo>
                  <a:lnTo>
                    <a:pt x="5297" y="906"/>
                  </a:lnTo>
                  <a:lnTo>
                    <a:pt x="5299" y="934"/>
                  </a:lnTo>
                  <a:lnTo>
                    <a:pt x="5303" y="950"/>
                  </a:lnTo>
                  <a:lnTo>
                    <a:pt x="5307" y="958"/>
                  </a:lnTo>
                  <a:lnTo>
                    <a:pt x="5315" y="964"/>
                  </a:lnTo>
                  <a:lnTo>
                    <a:pt x="5327" y="969"/>
                  </a:lnTo>
                  <a:lnTo>
                    <a:pt x="5353" y="973"/>
                  </a:lnTo>
                  <a:lnTo>
                    <a:pt x="5401" y="975"/>
                  </a:lnTo>
                  <a:lnTo>
                    <a:pt x="5405" y="1006"/>
                  </a:lnTo>
                  <a:lnTo>
                    <a:pt x="5304" y="1008"/>
                  </a:lnTo>
                  <a:lnTo>
                    <a:pt x="5241" y="1006"/>
                  </a:lnTo>
                  <a:lnTo>
                    <a:pt x="5083" y="1011"/>
                  </a:lnTo>
                  <a:lnTo>
                    <a:pt x="5079" y="979"/>
                  </a:lnTo>
                  <a:lnTo>
                    <a:pt x="5153" y="969"/>
                  </a:lnTo>
                  <a:lnTo>
                    <a:pt x="5167" y="966"/>
                  </a:lnTo>
                  <a:lnTo>
                    <a:pt x="5175" y="961"/>
                  </a:lnTo>
                  <a:lnTo>
                    <a:pt x="5178" y="958"/>
                  </a:lnTo>
                  <a:lnTo>
                    <a:pt x="5180" y="954"/>
                  </a:lnTo>
                  <a:lnTo>
                    <a:pt x="5185" y="939"/>
                  </a:lnTo>
                  <a:lnTo>
                    <a:pt x="5187" y="912"/>
                  </a:lnTo>
                  <a:lnTo>
                    <a:pt x="5189" y="862"/>
                  </a:lnTo>
                  <a:lnTo>
                    <a:pt x="5190" y="746"/>
                  </a:lnTo>
                  <a:lnTo>
                    <a:pt x="5190" y="489"/>
                  </a:lnTo>
                  <a:lnTo>
                    <a:pt x="5189" y="381"/>
                  </a:lnTo>
                  <a:lnTo>
                    <a:pt x="5187" y="330"/>
                  </a:lnTo>
                  <a:lnTo>
                    <a:pt x="5185" y="301"/>
                  </a:lnTo>
                  <a:lnTo>
                    <a:pt x="5181" y="285"/>
                  </a:lnTo>
                  <a:lnTo>
                    <a:pt x="5178" y="276"/>
                  </a:lnTo>
                  <a:lnTo>
                    <a:pt x="5169" y="271"/>
                  </a:lnTo>
                  <a:lnTo>
                    <a:pt x="5157" y="266"/>
                  </a:lnTo>
                  <a:lnTo>
                    <a:pt x="5131" y="263"/>
                  </a:lnTo>
                  <a:lnTo>
                    <a:pt x="5083" y="260"/>
                  </a:lnTo>
                  <a:lnTo>
                    <a:pt x="5079" y="229"/>
                  </a:lnTo>
                  <a:lnTo>
                    <a:pt x="5083" y="224"/>
                  </a:lnTo>
                  <a:close/>
                  <a:moveTo>
                    <a:pt x="6100" y="224"/>
                  </a:moveTo>
                  <a:lnTo>
                    <a:pt x="6105" y="229"/>
                  </a:lnTo>
                  <a:lnTo>
                    <a:pt x="6102" y="297"/>
                  </a:lnTo>
                  <a:lnTo>
                    <a:pt x="6100" y="403"/>
                  </a:lnTo>
                  <a:lnTo>
                    <a:pt x="6070" y="408"/>
                  </a:lnTo>
                  <a:lnTo>
                    <a:pt x="6066" y="403"/>
                  </a:lnTo>
                  <a:lnTo>
                    <a:pt x="6060" y="351"/>
                  </a:lnTo>
                  <a:lnTo>
                    <a:pt x="6056" y="319"/>
                  </a:lnTo>
                  <a:lnTo>
                    <a:pt x="6052" y="302"/>
                  </a:lnTo>
                  <a:lnTo>
                    <a:pt x="6049" y="294"/>
                  </a:lnTo>
                  <a:lnTo>
                    <a:pt x="6044" y="289"/>
                  </a:lnTo>
                  <a:lnTo>
                    <a:pt x="6033" y="284"/>
                  </a:lnTo>
                  <a:lnTo>
                    <a:pt x="6009" y="282"/>
                  </a:lnTo>
                  <a:lnTo>
                    <a:pt x="5977" y="279"/>
                  </a:lnTo>
                  <a:lnTo>
                    <a:pt x="5941" y="279"/>
                  </a:lnTo>
                  <a:lnTo>
                    <a:pt x="5836" y="279"/>
                  </a:lnTo>
                  <a:lnTo>
                    <a:pt x="5832" y="423"/>
                  </a:lnTo>
                  <a:lnTo>
                    <a:pt x="5832" y="746"/>
                  </a:lnTo>
                  <a:lnTo>
                    <a:pt x="5833" y="854"/>
                  </a:lnTo>
                  <a:lnTo>
                    <a:pt x="5834" y="906"/>
                  </a:lnTo>
                  <a:lnTo>
                    <a:pt x="5835" y="934"/>
                  </a:lnTo>
                  <a:lnTo>
                    <a:pt x="5839" y="950"/>
                  </a:lnTo>
                  <a:lnTo>
                    <a:pt x="5841" y="955"/>
                  </a:lnTo>
                  <a:lnTo>
                    <a:pt x="5844" y="960"/>
                  </a:lnTo>
                  <a:lnTo>
                    <a:pt x="5851" y="964"/>
                  </a:lnTo>
                  <a:lnTo>
                    <a:pt x="5864" y="969"/>
                  </a:lnTo>
                  <a:lnTo>
                    <a:pt x="5889" y="973"/>
                  </a:lnTo>
                  <a:lnTo>
                    <a:pt x="5937" y="975"/>
                  </a:lnTo>
                  <a:lnTo>
                    <a:pt x="5942" y="1006"/>
                  </a:lnTo>
                  <a:lnTo>
                    <a:pt x="5780" y="1006"/>
                  </a:lnTo>
                  <a:lnTo>
                    <a:pt x="5622" y="1011"/>
                  </a:lnTo>
                  <a:lnTo>
                    <a:pt x="5617" y="979"/>
                  </a:lnTo>
                  <a:lnTo>
                    <a:pt x="5691" y="969"/>
                  </a:lnTo>
                  <a:lnTo>
                    <a:pt x="5705" y="966"/>
                  </a:lnTo>
                  <a:lnTo>
                    <a:pt x="5713" y="961"/>
                  </a:lnTo>
                  <a:lnTo>
                    <a:pt x="5717" y="958"/>
                  </a:lnTo>
                  <a:lnTo>
                    <a:pt x="5719" y="954"/>
                  </a:lnTo>
                  <a:lnTo>
                    <a:pt x="5724" y="939"/>
                  </a:lnTo>
                  <a:lnTo>
                    <a:pt x="5726" y="912"/>
                  </a:lnTo>
                  <a:lnTo>
                    <a:pt x="5727" y="862"/>
                  </a:lnTo>
                  <a:lnTo>
                    <a:pt x="5729" y="746"/>
                  </a:lnTo>
                  <a:lnTo>
                    <a:pt x="5729" y="423"/>
                  </a:lnTo>
                  <a:lnTo>
                    <a:pt x="5724" y="279"/>
                  </a:lnTo>
                  <a:lnTo>
                    <a:pt x="5641" y="279"/>
                  </a:lnTo>
                  <a:lnTo>
                    <a:pt x="5553" y="281"/>
                  </a:lnTo>
                  <a:lnTo>
                    <a:pt x="5525" y="285"/>
                  </a:lnTo>
                  <a:lnTo>
                    <a:pt x="5515" y="288"/>
                  </a:lnTo>
                  <a:lnTo>
                    <a:pt x="5510" y="293"/>
                  </a:lnTo>
                  <a:lnTo>
                    <a:pt x="5505" y="312"/>
                  </a:lnTo>
                  <a:lnTo>
                    <a:pt x="5499" y="351"/>
                  </a:lnTo>
                  <a:lnTo>
                    <a:pt x="5495" y="403"/>
                  </a:lnTo>
                  <a:lnTo>
                    <a:pt x="5490" y="408"/>
                  </a:lnTo>
                  <a:lnTo>
                    <a:pt x="5463" y="408"/>
                  </a:lnTo>
                  <a:lnTo>
                    <a:pt x="5454" y="229"/>
                  </a:lnTo>
                  <a:lnTo>
                    <a:pt x="5460" y="224"/>
                  </a:lnTo>
                  <a:lnTo>
                    <a:pt x="5587" y="228"/>
                  </a:lnTo>
                  <a:lnTo>
                    <a:pt x="5780" y="229"/>
                  </a:lnTo>
                  <a:lnTo>
                    <a:pt x="5974" y="228"/>
                  </a:lnTo>
                  <a:lnTo>
                    <a:pt x="6100" y="224"/>
                  </a:lnTo>
                  <a:close/>
                  <a:moveTo>
                    <a:pt x="6135" y="277"/>
                  </a:moveTo>
                  <a:lnTo>
                    <a:pt x="6130" y="272"/>
                  </a:lnTo>
                  <a:lnTo>
                    <a:pt x="6130" y="248"/>
                  </a:lnTo>
                  <a:lnTo>
                    <a:pt x="6135" y="243"/>
                  </a:lnTo>
                  <a:lnTo>
                    <a:pt x="6292" y="217"/>
                  </a:lnTo>
                  <a:lnTo>
                    <a:pt x="6308" y="230"/>
                  </a:lnTo>
                  <a:lnTo>
                    <a:pt x="6325" y="247"/>
                  </a:lnTo>
                  <a:lnTo>
                    <a:pt x="6344" y="272"/>
                  </a:lnTo>
                  <a:lnTo>
                    <a:pt x="6370" y="313"/>
                  </a:lnTo>
                  <a:lnTo>
                    <a:pt x="6405" y="371"/>
                  </a:lnTo>
                  <a:lnTo>
                    <a:pt x="6448" y="447"/>
                  </a:lnTo>
                  <a:lnTo>
                    <a:pt x="6494" y="535"/>
                  </a:lnTo>
                  <a:lnTo>
                    <a:pt x="6540" y="621"/>
                  </a:lnTo>
                  <a:lnTo>
                    <a:pt x="6596" y="531"/>
                  </a:lnTo>
                  <a:lnTo>
                    <a:pt x="6660" y="426"/>
                  </a:lnTo>
                  <a:lnTo>
                    <a:pt x="6777" y="224"/>
                  </a:lnTo>
                  <a:lnTo>
                    <a:pt x="6819" y="227"/>
                  </a:lnTo>
                  <a:lnTo>
                    <a:pt x="6858" y="224"/>
                  </a:lnTo>
                  <a:lnTo>
                    <a:pt x="6862" y="240"/>
                  </a:lnTo>
                  <a:lnTo>
                    <a:pt x="6846" y="258"/>
                  </a:lnTo>
                  <a:lnTo>
                    <a:pt x="6826" y="282"/>
                  </a:lnTo>
                  <a:lnTo>
                    <a:pt x="6776" y="350"/>
                  </a:lnTo>
                  <a:lnTo>
                    <a:pt x="6726" y="421"/>
                  </a:lnTo>
                  <a:lnTo>
                    <a:pt x="6690" y="475"/>
                  </a:lnTo>
                  <a:lnTo>
                    <a:pt x="6620" y="589"/>
                  </a:lnTo>
                  <a:lnTo>
                    <a:pt x="6588" y="643"/>
                  </a:lnTo>
                  <a:lnTo>
                    <a:pt x="6574" y="671"/>
                  </a:lnTo>
                  <a:lnTo>
                    <a:pt x="6571" y="686"/>
                  </a:lnTo>
                  <a:lnTo>
                    <a:pt x="6571" y="703"/>
                  </a:lnTo>
                  <a:lnTo>
                    <a:pt x="6571" y="785"/>
                  </a:lnTo>
                  <a:lnTo>
                    <a:pt x="6571" y="867"/>
                  </a:lnTo>
                  <a:lnTo>
                    <a:pt x="6572" y="908"/>
                  </a:lnTo>
                  <a:lnTo>
                    <a:pt x="6574" y="934"/>
                  </a:lnTo>
                  <a:lnTo>
                    <a:pt x="6578" y="950"/>
                  </a:lnTo>
                  <a:lnTo>
                    <a:pt x="6583" y="960"/>
                  </a:lnTo>
                  <a:lnTo>
                    <a:pt x="6590" y="964"/>
                  </a:lnTo>
                  <a:lnTo>
                    <a:pt x="6603" y="969"/>
                  </a:lnTo>
                  <a:lnTo>
                    <a:pt x="6628" y="973"/>
                  </a:lnTo>
                  <a:lnTo>
                    <a:pt x="6676" y="975"/>
                  </a:lnTo>
                  <a:lnTo>
                    <a:pt x="6680" y="1006"/>
                  </a:lnTo>
                  <a:lnTo>
                    <a:pt x="6578" y="1008"/>
                  </a:lnTo>
                  <a:lnTo>
                    <a:pt x="6517" y="1006"/>
                  </a:lnTo>
                  <a:lnTo>
                    <a:pt x="6358" y="1011"/>
                  </a:lnTo>
                  <a:lnTo>
                    <a:pt x="6355" y="979"/>
                  </a:lnTo>
                  <a:lnTo>
                    <a:pt x="6428" y="969"/>
                  </a:lnTo>
                  <a:lnTo>
                    <a:pt x="6442" y="966"/>
                  </a:lnTo>
                  <a:lnTo>
                    <a:pt x="6451" y="961"/>
                  </a:lnTo>
                  <a:lnTo>
                    <a:pt x="6456" y="954"/>
                  </a:lnTo>
                  <a:lnTo>
                    <a:pt x="6459" y="940"/>
                  </a:lnTo>
                  <a:lnTo>
                    <a:pt x="6463" y="918"/>
                  </a:lnTo>
                  <a:lnTo>
                    <a:pt x="6464" y="878"/>
                  </a:lnTo>
                  <a:lnTo>
                    <a:pt x="6464" y="785"/>
                  </a:lnTo>
                  <a:lnTo>
                    <a:pt x="6464" y="679"/>
                  </a:lnTo>
                  <a:lnTo>
                    <a:pt x="6438" y="629"/>
                  </a:lnTo>
                  <a:lnTo>
                    <a:pt x="6384" y="536"/>
                  </a:lnTo>
                  <a:lnTo>
                    <a:pt x="6334" y="457"/>
                  </a:lnTo>
                  <a:lnTo>
                    <a:pt x="6276" y="368"/>
                  </a:lnTo>
                  <a:lnTo>
                    <a:pt x="6244" y="326"/>
                  </a:lnTo>
                  <a:lnTo>
                    <a:pt x="6222" y="301"/>
                  </a:lnTo>
                  <a:lnTo>
                    <a:pt x="6205" y="287"/>
                  </a:lnTo>
                  <a:lnTo>
                    <a:pt x="6192" y="279"/>
                  </a:lnTo>
                  <a:lnTo>
                    <a:pt x="6172" y="277"/>
                  </a:lnTo>
                  <a:lnTo>
                    <a:pt x="6135" y="277"/>
                  </a:lnTo>
                  <a:close/>
                  <a:moveTo>
                    <a:pt x="7192" y="625"/>
                  </a:moveTo>
                  <a:lnTo>
                    <a:pt x="7195" y="584"/>
                  </a:lnTo>
                  <a:lnTo>
                    <a:pt x="7198" y="545"/>
                  </a:lnTo>
                  <a:lnTo>
                    <a:pt x="7207" y="507"/>
                  </a:lnTo>
                  <a:lnTo>
                    <a:pt x="7216" y="470"/>
                  </a:lnTo>
                  <a:lnTo>
                    <a:pt x="7224" y="452"/>
                  </a:lnTo>
                  <a:lnTo>
                    <a:pt x="7231" y="435"/>
                  </a:lnTo>
                  <a:lnTo>
                    <a:pt x="7239" y="417"/>
                  </a:lnTo>
                  <a:lnTo>
                    <a:pt x="7249" y="401"/>
                  </a:lnTo>
                  <a:lnTo>
                    <a:pt x="7272" y="368"/>
                  </a:lnTo>
                  <a:lnTo>
                    <a:pt x="7298" y="337"/>
                  </a:lnTo>
                  <a:lnTo>
                    <a:pt x="7312" y="323"/>
                  </a:lnTo>
                  <a:lnTo>
                    <a:pt x="7328" y="308"/>
                  </a:lnTo>
                  <a:lnTo>
                    <a:pt x="7344" y="295"/>
                  </a:lnTo>
                  <a:lnTo>
                    <a:pt x="7360" y="283"/>
                  </a:lnTo>
                  <a:lnTo>
                    <a:pt x="7396" y="261"/>
                  </a:lnTo>
                  <a:lnTo>
                    <a:pt x="7416" y="252"/>
                  </a:lnTo>
                  <a:lnTo>
                    <a:pt x="7436" y="242"/>
                  </a:lnTo>
                  <a:lnTo>
                    <a:pt x="7456" y="235"/>
                  </a:lnTo>
                  <a:lnTo>
                    <a:pt x="7478" y="228"/>
                  </a:lnTo>
                  <a:lnTo>
                    <a:pt x="7521" y="217"/>
                  </a:lnTo>
                  <a:lnTo>
                    <a:pt x="7569" y="211"/>
                  </a:lnTo>
                  <a:lnTo>
                    <a:pt x="7618" y="209"/>
                  </a:lnTo>
                  <a:lnTo>
                    <a:pt x="7664" y="211"/>
                  </a:lnTo>
                  <a:lnTo>
                    <a:pt x="7708" y="216"/>
                  </a:lnTo>
                  <a:lnTo>
                    <a:pt x="7749" y="223"/>
                  </a:lnTo>
                  <a:lnTo>
                    <a:pt x="7788" y="235"/>
                  </a:lnTo>
                  <a:lnTo>
                    <a:pt x="7824" y="249"/>
                  </a:lnTo>
                  <a:lnTo>
                    <a:pt x="7842" y="258"/>
                  </a:lnTo>
                  <a:lnTo>
                    <a:pt x="7858" y="267"/>
                  </a:lnTo>
                  <a:lnTo>
                    <a:pt x="7890" y="288"/>
                  </a:lnTo>
                  <a:lnTo>
                    <a:pt x="7918" y="312"/>
                  </a:lnTo>
                  <a:lnTo>
                    <a:pt x="7945" y="338"/>
                  </a:lnTo>
                  <a:lnTo>
                    <a:pt x="7968" y="368"/>
                  </a:lnTo>
                  <a:lnTo>
                    <a:pt x="7987" y="399"/>
                  </a:lnTo>
                  <a:lnTo>
                    <a:pt x="8002" y="433"/>
                  </a:lnTo>
                  <a:lnTo>
                    <a:pt x="8014" y="469"/>
                  </a:lnTo>
                  <a:lnTo>
                    <a:pt x="8024" y="507"/>
                  </a:lnTo>
                  <a:lnTo>
                    <a:pt x="8029" y="549"/>
                  </a:lnTo>
                  <a:lnTo>
                    <a:pt x="8031" y="593"/>
                  </a:lnTo>
                  <a:lnTo>
                    <a:pt x="8028" y="653"/>
                  </a:lnTo>
                  <a:lnTo>
                    <a:pt x="8023" y="683"/>
                  </a:lnTo>
                  <a:lnTo>
                    <a:pt x="8017" y="710"/>
                  </a:lnTo>
                  <a:lnTo>
                    <a:pt x="8000" y="765"/>
                  </a:lnTo>
                  <a:lnTo>
                    <a:pt x="7989" y="792"/>
                  </a:lnTo>
                  <a:lnTo>
                    <a:pt x="7976" y="817"/>
                  </a:lnTo>
                  <a:lnTo>
                    <a:pt x="7946" y="864"/>
                  </a:lnTo>
                  <a:lnTo>
                    <a:pt x="7928" y="885"/>
                  </a:lnTo>
                  <a:lnTo>
                    <a:pt x="7909" y="906"/>
                  </a:lnTo>
                  <a:lnTo>
                    <a:pt x="7888" y="924"/>
                  </a:lnTo>
                  <a:lnTo>
                    <a:pt x="7867" y="942"/>
                  </a:lnTo>
                  <a:lnTo>
                    <a:pt x="7844" y="957"/>
                  </a:lnTo>
                  <a:lnTo>
                    <a:pt x="7819" y="972"/>
                  </a:lnTo>
                  <a:lnTo>
                    <a:pt x="7794" y="985"/>
                  </a:lnTo>
                  <a:lnTo>
                    <a:pt x="7766" y="996"/>
                  </a:lnTo>
                  <a:lnTo>
                    <a:pt x="7738" y="1005"/>
                  </a:lnTo>
                  <a:lnTo>
                    <a:pt x="7711" y="1012"/>
                  </a:lnTo>
                  <a:lnTo>
                    <a:pt x="7682" y="1020"/>
                  </a:lnTo>
                  <a:lnTo>
                    <a:pt x="7652" y="1023"/>
                  </a:lnTo>
                  <a:lnTo>
                    <a:pt x="7590" y="1027"/>
                  </a:lnTo>
                  <a:lnTo>
                    <a:pt x="7545" y="1024"/>
                  </a:lnTo>
                  <a:lnTo>
                    <a:pt x="7503" y="1020"/>
                  </a:lnTo>
                  <a:lnTo>
                    <a:pt x="7462" y="1010"/>
                  </a:lnTo>
                  <a:lnTo>
                    <a:pt x="7424" y="997"/>
                  </a:lnTo>
                  <a:lnTo>
                    <a:pt x="7387" y="980"/>
                  </a:lnTo>
                  <a:lnTo>
                    <a:pt x="7353" y="960"/>
                  </a:lnTo>
                  <a:lnTo>
                    <a:pt x="7322" y="934"/>
                  </a:lnTo>
                  <a:lnTo>
                    <a:pt x="7294" y="907"/>
                  </a:lnTo>
                  <a:lnTo>
                    <a:pt x="7269" y="876"/>
                  </a:lnTo>
                  <a:lnTo>
                    <a:pt x="7249" y="842"/>
                  </a:lnTo>
                  <a:lnTo>
                    <a:pt x="7231" y="806"/>
                  </a:lnTo>
                  <a:lnTo>
                    <a:pt x="7216" y="769"/>
                  </a:lnTo>
                  <a:lnTo>
                    <a:pt x="7207" y="731"/>
                  </a:lnTo>
                  <a:lnTo>
                    <a:pt x="7198" y="693"/>
                  </a:lnTo>
                  <a:lnTo>
                    <a:pt x="7195" y="659"/>
                  </a:lnTo>
                  <a:lnTo>
                    <a:pt x="7192" y="625"/>
                  </a:lnTo>
                  <a:close/>
                  <a:moveTo>
                    <a:pt x="7308" y="589"/>
                  </a:moveTo>
                  <a:lnTo>
                    <a:pt x="7309" y="623"/>
                  </a:lnTo>
                  <a:lnTo>
                    <a:pt x="7314" y="659"/>
                  </a:lnTo>
                  <a:lnTo>
                    <a:pt x="7321" y="696"/>
                  </a:lnTo>
                  <a:lnTo>
                    <a:pt x="7329" y="734"/>
                  </a:lnTo>
                  <a:lnTo>
                    <a:pt x="7342" y="771"/>
                  </a:lnTo>
                  <a:lnTo>
                    <a:pt x="7357" y="806"/>
                  </a:lnTo>
                  <a:lnTo>
                    <a:pt x="7375" y="838"/>
                  </a:lnTo>
                  <a:lnTo>
                    <a:pt x="7395" y="867"/>
                  </a:lnTo>
                  <a:lnTo>
                    <a:pt x="7418" y="894"/>
                  </a:lnTo>
                  <a:lnTo>
                    <a:pt x="7442" y="915"/>
                  </a:lnTo>
                  <a:lnTo>
                    <a:pt x="7467" y="934"/>
                  </a:lnTo>
                  <a:lnTo>
                    <a:pt x="7495" y="950"/>
                  </a:lnTo>
                  <a:lnTo>
                    <a:pt x="7525" y="962"/>
                  </a:lnTo>
                  <a:lnTo>
                    <a:pt x="7556" y="970"/>
                  </a:lnTo>
                  <a:lnTo>
                    <a:pt x="7590" y="975"/>
                  </a:lnTo>
                  <a:lnTo>
                    <a:pt x="7624" y="978"/>
                  </a:lnTo>
                  <a:lnTo>
                    <a:pt x="7666" y="974"/>
                  </a:lnTo>
                  <a:lnTo>
                    <a:pt x="7706" y="967"/>
                  </a:lnTo>
                  <a:lnTo>
                    <a:pt x="7742" y="955"/>
                  </a:lnTo>
                  <a:lnTo>
                    <a:pt x="7777" y="938"/>
                  </a:lnTo>
                  <a:lnTo>
                    <a:pt x="7794" y="927"/>
                  </a:lnTo>
                  <a:lnTo>
                    <a:pt x="7809" y="915"/>
                  </a:lnTo>
                  <a:lnTo>
                    <a:pt x="7836" y="888"/>
                  </a:lnTo>
                  <a:lnTo>
                    <a:pt x="7860" y="854"/>
                  </a:lnTo>
                  <a:lnTo>
                    <a:pt x="7879" y="816"/>
                  </a:lnTo>
                  <a:lnTo>
                    <a:pt x="7894" y="774"/>
                  </a:lnTo>
                  <a:lnTo>
                    <a:pt x="7900" y="751"/>
                  </a:lnTo>
                  <a:lnTo>
                    <a:pt x="7905" y="728"/>
                  </a:lnTo>
                  <a:lnTo>
                    <a:pt x="7911" y="680"/>
                  </a:lnTo>
                  <a:lnTo>
                    <a:pt x="7914" y="630"/>
                  </a:lnTo>
                  <a:lnTo>
                    <a:pt x="7911" y="576"/>
                  </a:lnTo>
                  <a:lnTo>
                    <a:pt x="7909" y="549"/>
                  </a:lnTo>
                  <a:lnTo>
                    <a:pt x="7904" y="524"/>
                  </a:lnTo>
                  <a:lnTo>
                    <a:pt x="7892" y="475"/>
                  </a:lnTo>
                  <a:lnTo>
                    <a:pt x="7874" y="428"/>
                  </a:lnTo>
                  <a:lnTo>
                    <a:pt x="7852" y="386"/>
                  </a:lnTo>
                  <a:lnTo>
                    <a:pt x="7839" y="367"/>
                  </a:lnTo>
                  <a:lnTo>
                    <a:pt x="7826" y="350"/>
                  </a:lnTo>
                  <a:lnTo>
                    <a:pt x="7795" y="320"/>
                  </a:lnTo>
                  <a:lnTo>
                    <a:pt x="7760" y="297"/>
                  </a:lnTo>
                  <a:lnTo>
                    <a:pt x="7742" y="288"/>
                  </a:lnTo>
                  <a:lnTo>
                    <a:pt x="7723" y="279"/>
                  </a:lnTo>
                  <a:lnTo>
                    <a:pt x="7683" y="266"/>
                  </a:lnTo>
                  <a:lnTo>
                    <a:pt x="7663" y="261"/>
                  </a:lnTo>
                  <a:lnTo>
                    <a:pt x="7641" y="259"/>
                  </a:lnTo>
                  <a:lnTo>
                    <a:pt x="7597" y="257"/>
                  </a:lnTo>
                  <a:lnTo>
                    <a:pt x="7564" y="258"/>
                  </a:lnTo>
                  <a:lnTo>
                    <a:pt x="7533" y="261"/>
                  </a:lnTo>
                  <a:lnTo>
                    <a:pt x="7504" y="267"/>
                  </a:lnTo>
                  <a:lnTo>
                    <a:pt x="7477" y="277"/>
                  </a:lnTo>
                  <a:lnTo>
                    <a:pt x="7452" y="289"/>
                  </a:lnTo>
                  <a:lnTo>
                    <a:pt x="7428" y="303"/>
                  </a:lnTo>
                  <a:lnTo>
                    <a:pt x="7406" y="320"/>
                  </a:lnTo>
                  <a:lnTo>
                    <a:pt x="7386" y="341"/>
                  </a:lnTo>
                  <a:lnTo>
                    <a:pt x="7368" y="362"/>
                  </a:lnTo>
                  <a:lnTo>
                    <a:pt x="7352" y="387"/>
                  </a:lnTo>
                  <a:lnTo>
                    <a:pt x="7338" y="415"/>
                  </a:lnTo>
                  <a:lnTo>
                    <a:pt x="7327" y="445"/>
                  </a:lnTo>
                  <a:lnTo>
                    <a:pt x="7318" y="476"/>
                  </a:lnTo>
                  <a:lnTo>
                    <a:pt x="7312" y="511"/>
                  </a:lnTo>
                  <a:lnTo>
                    <a:pt x="7309" y="549"/>
                  </a:lnTo>
                  <a:lnTo>
                    <a:pt x="7308" y="589"/>
                  </a:lnTo>
                  <a:close/>
                  <a:moveTo>
                    <a:pt x="8299" y="633"/>
                  </a:moveTo>
                  <a:lnTo>
                    <a:pt x="8299" y="746"/>
                  </a:lnTo>
                  <a:lnTo>
                    <a:pt x="8299" y="854"/>
                  </a:lnTo>
                  <a:lnTo>
                    <a:pt x="8300" y="903"/>
                  </a:lnTo>
                  <a:lnTo>
                    <a:pt x="8302" y="933"/>
                  </a:lnTo>
                  <a:lnTo>
                    <a:pt x="8306" y="950"/>
                  </a:lnTo>
                  <a:lnTo>
                    <a:pt x="8311" y="960"/>
                  </a:lnTo>
                  <a:lnTo>
                    <a:pt x="8318" y="964"/>
                  </a:lnTo>
                  <a:lnTo>
                    <a:pt x="8330" y="969"/>
                  </a:lnTo>
                  <a:lnTo>
                    <a:pt x="8356" y="973"/>
                  </a:lnTo>
                  <a:lnTo>
                    <a:pt x="8404" y="975"/>
                  </a:lnTo>
                  <a:lnTo>
                    <a:pt x="8408" y="1006"/>
                  </a:lnTo>
                  <a:lnTo>
                    <a:pt x="8245" y="1006"/>
                  </a:lnTo>
                  <a:lnTo>
                    <a:pt x="8088" y="1011"/>
                  </a:lnTo>
                  <a:lnTo>
                    <a:pt x="8083" y="979"/>
                  </a:lnTo>
                  <a:lnTo>
                    <a:pt x="8156" y="969"/>
                  </a:lnTo>
                  <a:lnTo>
                    <a:pt x="8170" y="966"/>
                  </a:lnTo>
                  <a:lnTo>
                    <a:pt x="8179" y="961"/>
                  </a:lnTo>
                  <a:lnTo>
                    <a:pt x="8184" y="952"/>
                  </a:lnTo>
                  <a:lnTo>
                    <a:pt x="8188" y="939"/>
                  </a:lnTo>
                  <a:lnTo>
                    <a:pt x="8191" y="912"/>
                  </a:lnTo>
                  <a:lnTo>
                    <a:pt x="8192" y="864"/>
                  </a:lnTo>
                  <a:lnTo>
                    <a:pt x="8193" y="746"/>
                  </a:lnTo>
                  <a:lnTo>
                    <a:pt x="8193" y="489"/>
                  </a:lnTo>
                  <a:lnTo>
                    <a:pt x="8192" y="381"/>
                  </a:lnTo>
                  <a:lnTo>
                    <a:pt x="8191" y="330"/>
                  </a:lnTo>
                  <a:lnTo>
                    <a:pt x="8188" y="301"/>
                  </a:lnTo>
                  <a:lnTo>
                    <a:pt x="8186" y="285"/>
                  </a:lnTo>
                  <a:lnTo>
                    <a:pt x="8181" y="276"/>
                  </a:lnTo>
                  <a:lnTo>
                    <a:pt x="8173" y="271"/>
                  </a:lnTo>
                  <a:lnTo>
                    <a:pt x="8161" y="266"/>
                  </a:lnTo>
                  <a:lnTo>
                    <a:pt x="8134" y="263"/>
                  </a:lnTo>
                  <a:lnTo>
                    <a:pt x="8088" y="260"/>
                  </a:lnTo>
                  <a:lnTo>
                    <a:pt x="8083" y="229"/>
                  </a:lnTo>
                  <a:lnTo>
                    <a:pt x="8361" y="228"/>
                  </a:lnTo>
                  <a:lnTo>
                    <a:pt x="8631" y="224"/>
                  </a:lnTo>
                  <a:lnTo>
                    <a:pt x="8624" y="291"/>
                  </a:lnTo>
                  <a:lnTo>
                    <a:pt x="8618" y="391"/>
                  </a:lnTo>
                  <a:lnTo>
                    <a:pt x="8587" y="395"/>
                  </a:lnTo>
                  <a:lnTo>
                    <a:pt x="8582" y="379"/>
                  </a:lnTo>
                  <a:lnTo>
                    <a:pt x="8578" y="348"/>
                  </a:lnTo>
                  <a:lnTo>
                    <a:pt x="8570" y="293"/>
                  </a:lnTo>
                  <a:lnTo>
                    <a:pt x="8538" y="284"/>
                  </a:lnTo>
                  <a:lnTo>
                    <a:pt x="8502" y="278"/>
                  </a:lnTo>
                  <a:lnTo>
                    <a:pt x="8458" y="273"/>
                  </a:lnTo>
                  <a:lnTo>
                    <a:pt x="8410" y="272"/>
                  </a:lnTo>
                  <a:lnTo>
                    <a:pt x="8361" y="275"/>
                  </a:lnTo>
                  <a:lnTo>
                    <a:pt x="8305" y="279"/>
                  </a:lnTo>
                  <a:lnTo>
                    <a:pt x="8302" y="308"/>
                  </a:lnTo>
                  <a:lnTo>
                    <a:pt x="8300" y="354"/>
                  </a:lnTo>
                  <a:lnTo>
                    <a:pt x="8299" y="489"/>
                  </a:lnTo>
                  <a:lnTo>
                    <a:pt x="8299" y="585"/>
                  </a:lnTo>
                  <a:lnTo>
                    <a:pt x="8394" y="587"/>
                  </a:lnTo>
                  <a:lnTo>
                    <a:pt x="8438" y="585"/>
                  </a:lnTo>
                  <a:lnTo>
                    <a:pt x="8475" y="583"/>
                  </a:lnTo>
                  <a:lnTo>
                    <a:pt x="8502" y="579"/>
                  </a:lnTo>
                  <a:lnTo>
                    <a:pt x="8515" y="576"/>
                  </a:lnTo>
                  <a:lnTo>
                    <a:pt x="8521" y="571"/>
                  </a:lnTo>
                  <a:lnTo>
                    <a:pt x="8526" y="564"/>
                  </a:lnTo>
                  <a:lnTo>
                    <a:pt x="8533" y="523"/>
                  </a:lnTo>
                  <a:lnTo>
                    <a:pt x="8536" y="493"/>
                  </a:lnTo>
                  <a:lnTo>
                    <a:pt x="8568" y="489"/>
                  </a:lnTo>
                  <a:lnTo>
                    <a:pt x="8572" y="494"/>
                  </a:lnTo>
                  <a:lnTo>
                    <a:pt x="8569" y="615"/>
                  </a:lnTo>
                  <a:lnTo>
                    <a:pt x="8570" y="677"/>
                  </a:lnTo>
                  <a:lnTo>
                    <a:pt x="8572" y="746"/>
                  </a:lnTo>
                  <a:lnTo>
                    <a:pt x="8568" y="751"/>
                  </a:lnTo>
                  <a:lnTo>
                    <a:pt x="8540" y="751"/>
                  </a:lnTo>
                  <a:lnTo>
                    <a:pt x="8534" y="699"/>
                  </a:lnTo>
                  <a:lnTo>
                    <a:pt x="8532" y="675"/>
                  </a:lnTo>
                  <a:lnTo>
                    <a:pt x="8528" y="659"/>
                  </a:lnTo>
                  <a:lnTo>
                    <a:pt x="8523" y="649"/>
                  </a:lnTo>
                  <a:lnTo>
                    <a:pt x="8515" y="642"/>
                  </a:lnTo>
                  <a:lnTo>
                    <a:pt x="8476" y="636"/>
                  </a:lnTo>
                  <a:lnTo>
                    <a:pt x="8438" y="632"/>
                  </a:lnTo>
                  <a:lnTo>
                    <a:pt x="8383" y="632"/>
                  </a:lnTo>
                  <a:lnTo>
                    <a:pt x="8299" y="633"/>
                  </a:lnTo>
                  <a:close/>
                  <a:moveTo>
                    <a:pt x="9322" y="229"/>
                  </a:moveTo>
                  <a:lnTo>
                    <a:pt x="9322" y="257"/>
                  </a:lnTo>
                  <a:lnTo>
                    <a:pt x="9284" y="261"/>
                  </a:lnTo>
                  <a:lnTo>
                    <a:pt x="9259" y="264"/>
                  </a:lnTo>
                  <a:lnTo>
                    <a:pt x="9249" y="265"/>
                  </a:lnTo>
                  <a:lnTo>
                    <a:pt x="9241" y="266"/>
                  </a:lnTo>
                  <a:lnTo>
                    <a:pt x="9229" y="272"/>
                  </a:lnTo>
                  <a:lnTo>
                    <a:pt x="9220" y="282"/>
                  </a:lnTo>
                  <a:lnTo>
                    <a:pt x="9216" y="300"/>
                  </a:lnTo>
                  <a:lnTo>
                    <a:pt x="9214" y="327"/>
                  </a:lnTo>
                  <a:lnTo>
                    <a:pt x="9213" y="362"/>
                  </a:lnTo>
                  <a:lnTo>
                    <a:pt x="9212" y="489"/>
                  </a:lnTo>
                  <a:lnTo>
                    <a:pt x="9212" y="886"/>
                  </a:lnTo>
                  <a:lnTo>
                    <a:pt x="9211" y="928"/>
                  </a:lnTo>
                  <a:lnTo>
                    <a:pt x="9208" y="967"/>
                  </a:lnTo>
                  <a:lnTo>
                    <a:pt x="9204" y="1000"/>
                  </a:lnTo>
                  <a:lnTo>
                    <a:pt x="9196" y="1030"/>
                  </a:lnTo>
                  <a:lnTo>
                    <a:pt x="9187" y="1057"/>
                  </a:lnTo>
                  <a:lnTo>
                    <a:pt x="9175" y="1083"/>
                  </a:lnTo>
                  <a:lnTo>
                    <a:pt x="9160" y="1108"/>
                  </a:lnTo>
                  <a:lnTo>
                    <a:pt x="9142" y="1132"/>
                  </a:lnTo>
                  <a:lnTo>
                    <a:pt x="9123" y="1155"/>
                  </a:lnTo>
                  <a:lnTo>
                    <a:pt x="9103" y="1174"/>
                  </a:lnTo>
                  <a:lnTo>
                    <a:pt x="9082" y="1190"/>
                  </a:lnTo>
                  <a:lnTo>
                    <a:pt x="9062" y="1203"/>
                  </a:lnTo>
                  <a:lnTo>
                    <a:pt x="9042" y="1213"/>
                  </a:lnTo>
                  <a:lnTo>
                    <a:pt x="9021" y="1220"/>
                  </a:lnTo>
                  <a:lnTo>
                    <a:pt x="9001" y="1225"/>
                  </a:lnTo>
                  <a:lnTo>
                    <a:pt x="8980" y="1226"/>
                  </a:lnTo>
                  <a:lnTo>
                    <a:pt x="8958" y="1224"/>
                  </a:lnTo>
                  <a:lnTo>
                    <a:pt x="8959" y="1179"/>
                  </a:lnTo>
                  <a:lnTo>
                    <a:pt x="8958" y="1138"/>
                  </a:lnTo>
                  <a:lnTo>
                    <a:pt x="8968" y="1131"/>
                  </a:lnTo>
                  <a:lnTo>
                    <a:pt x="8983" y="1140"/>
                  </a:lnTo>
                  <a:lnTo>
                    <a:pt x="8997" y="1147"/>
                  </a:lnTo>
                  <a:lnTo>
                    <a:pt x="9012" y="1150"/>
                  </a:lnTo>
                  <a:lnTo>
                    <a:pt x="9027" y="1152"/>
                  </a:lnTo>
                  <a:lnTo>
                    <a:pt x="9052" y="1149"/>
                  </a:lnTo>
                  <a:lnTo>
                    <a:pt x="9072" y="1142"/>
                  </a:lnTo>
                  <a:lnTo>
                    <a:pt x="9080" y="1136"/>
                  </a:lnTo>
                  <a:lnTo>
                    <a:pt x="9087" y="1130"/>
                  </a:lnTo>
                  <a:lnTo>
                    <a:pt x="9097" y="1114"/>
                  </a:lnTo>
                  <a:lnTo>
                    <a:pt x="9099" y="1104"/>
                  </a:lnTo>
                  <a:lnTo>
                    <a:pt x="9103" y="1089"/>
                  </a:lnTo>
                  <a:lnTo>
                    <a:pt x="9105" y="1050"/>
                  </a:lnTo>
                  <a:lnTo>
                    <a:pt x="9106" y="970"/>
                  </a:lnTo>
                  <a:lnTo>
                    <a:pt x="9106" y="489"/>
                  </a:lnTo>
                  <a:lnTo>
                    <a:pt x="9106" y="381"/>
                  </a:lnTo>
                  <a:lnTo>
                    <a:pt x="9105" y="330"/>
                  </a:lnTo>
                  <a:lnTo>
                    <a:pt x="9103" y="301"/>
                  </a:lnTo>
                  <a:lnTo>
                    <a:pt x="9099" y="285"/>
                  </a:lnTo>
                  <a:lnTo>
                    <a:pt x="9094" y="276"/>
                  </a:lnTo>
                  <a:lnTo>
                    <a:pt x="9087" y="271"/>
                  </a:lnTo>
                  <a:lnTo>
                    <a:pt x="9074" y="266"/>
                  </a:lnTo>
                  <a:lnTo>
                    <a:pt x="9049" y="263"/>
                  </a:lnTo>
                  <a:lnTo>
                    <a:pt x="9001" y="260"/>
                  </a:lnTo>
                  <a:lnTo>
                    <a:pt x="8997" y="229"/>
                  </a:lnTo>
                  <a:lnTo>
                    <a:pt x="9159" y="229"/>
                  </a:lnTo>
                  <a:lnTo>
                    <a:pt x="9319" y="224"/>
                  </a:lnTo>
                  <a:lnTo>
                    <a:pt x="9322" y="229"/>
                  </a:lnTo>
                  <a:close/>
                  <a:moveTo>
                    <a:pt x="9356" y="277"/>
                  </a:moveTo>
                  <a:lnTo>
                    <a:pt x="9351" y="272"/>
                  </a:lnTo>
                  <a:lnTo>
                    <a:pt x="9351" y="248"/>
                  </a:lnTo>
                  <a:lnTo>
                    <a:pt x="9356" y="243"/>
                  </a:lnTo>
                  <a:lnTo>
                    <a:pt x="9513" y="217"/>
                  </a:lnTo>
                  <a:lnTo>
                    <a:pt x="9530" y="230"/>
                  </a:lnTo>
                  <a:lnTo>
                    <a:pt x="9546" y="247"/>
                  </a:lnTo>
                  <a:lnTo>
                    <a:pt x="9565" y="272"/>
                  </a:lnTo>
                  <a:lnTo>
                    <a:pt x="9591" y="313"/>
                  </a:lnTo>
                  <a:lnTo>
                    <a:pt x="9626" y="371"/>
                  </a:lnTo>
                  <a:lnTo>
                    <a:pt x="9669" y="447"/>
                  </a:lnTo>
                  <a:lnTo>
                    <a:pt x="9716" y="535"/>
                  </a:lnTo>
                  <a:lnTo>
                    <a:pt x="9760" y="621"/>
                  </a:lnTo>
                  <a:lnTo>
                    <a:pt x="9817" y="531"/>
                  </a:lnTo>
                  <a:lnTo>
                    <a:pt x="9880" y="426"/>
                  </a:lnTo>
                  <a:lnTo>
                    <a:pt x="9998" y="224"/>
                  </a:lnTo>
                  <a:lnTo>
                    <a:pt x="10040" y="227"/>
                  </a:lnTo>
                  <a:lnTo>
                    <a:pt x="10078" y="224"/>
                  </a:lnTo>
                  <a:lnTo>
                    <a:pt x="10083" y="240"/>
                  </a:lnTo>
                  <a:lnTo>
                    <a:pt x="10067" y="258"/>
                  </a:lnTo>
                  <a:lnTo>
                    <a:pt x="10047" y="282"/>
                  </a:lnTo>
                  <a:lnTo>
                    <a:pt x="9997" y="350"/>
                  </a:lnTo>
                  <a:lnTo>
                    <a:pt x="9946" y="421"/>
                  </a:lnTo>
                  <a:lnTo>
                    <a:pt x="9910" y="475"/>
                  </a:lnTo>
                  <a:lnTo>
                    <a:pt x="9841" y="589"/>
                  </a:lnTo>
                  <a:lnTo>
                    <a:pt x="9808" y="643"/>
                  </a:lnTo>
                  <a:lnTo>
                    <a:pt x="9795" y="671"/>
                  </a:lnTo>
                  <a:lnTo>
                    <a:pt x="9793" y="686"/>
                  </a:lnTo>
                  <a:lnTo>
                    <a:pt x="9791" y="703"/>
                  </a:lnTo>
                  <a:lnTo>
                    <a:pt x="9791" y="785"/>
                  </a:lnTo>
                  <a:lnTo>
                    <a:pt x="9791" y="867"/>
                  </a:lnTo>
                  <a:lnTo>
                    <a:pt x="9793" y="908"/>
                  </a:lnTo>
                  <a:lnTo>
                    <a:pt x="9795" y="934"/>
                  </a:lnTo>
                  <a:lnTo>
                    <a:pt x="9799" y="950"/>
                  </a:lnTo>
                  <a:lnTo>
                    <a:pt x="9803" y="960"/>
                  </a:lnTo>
                  <a:lnTo>
                    <a:pt x="9812" y="964"/>
                  </a:lnTo>
                  <a:lnTo>
                    <a:pt x="9824" y="969"/>
                  </a:lnTo>
                  <a:lnTo>
                    <a:pt x="9849" y="973"/>
                  </a:lnTo>
                  <a:lnTo>
                    <a:pt x="9897" y="975"/>
                  </a:lnTo>
                  <a:lnTo>
                    <a:pt x="9902" y="1006"/>
                  </a:lnTo>
                  <a:lnTo>
                    <a:pt x="9800" y="1008"/>
                  </a:lnTo>
                  <a:lnTo>
                    <a:pt x="9739" y="1006"/>
                  </a:lnTo>
                  <a:lnTo>
                    <a:pt x="9580" y="1011"/>
                  </a:lnTo>
                  <a:lnTo>
                    <a:pt x="9576" y="979"/>
                  </a:lnTo>
                  <a:lnTo>
                    <a:pt x="9649" y="969"/>
                  </a:lnTo>
                  <a:lnTo>
                    <a:pt x="9663" y="966"/>
                  </a:lnTo>
                  <a:lnTo>
                    <a:pt x="9671" y="961"/>
                  </a:lnTo>
                  <a:lnTo>
                    <a:pt x="9676" y="954"/>
                  </a:lnTo>
                  <a:lnTo>
                    <a:pt x="9681" y="940"/>
                  </a:lnTo>
                  <a:lnTo>
                    <a:pt x="9683" y="918"/>
                  </a:lnTo>
                  <a:lnTo>
                    <a:pt x="9685" y="878"/>
                  </a:lnTo>
                  <a:lnTo>
                    <a:pt x="9686" y="785"/>
                  </a:lnTo>
                  <a:lnTo>
                    <a:pt x="9686" y="679"/>
                  </a:lnTo>
                  <a:lnTo>
                    <a:pt x="9659" y="629"/>
                  </a:lnTo>
                  <a:lnTo>
                    <a:pt x="9604" y="536"/>
                  </a:lnTo>
                  <a:lnTo>
                    <a:pt x="9555" y="457"/>
                  </a:lnTo>
                  <a:lnTo>
                    <a:pt x="9498" y="368"/>
                  </a:lnTo>
                  <a:lnTo>
                    <a:pt x="9466" y="326"/>
                  </a:lnTo>
                  <a:lnTo>
                    <a:pt x="9442" y="301"/>
                  </a:lnTo>
                  <a:lnTo>
                    <a:pt x="9426" y="287"/>
                  </a:lnTo>
                  <a:lnTo>
                    <a:pt x="9412" y="279"/>
                  </a:lnTo>
                  <a:lnTo>
                    <a:pt x="9393" y="277"/>
                  </a:lnTo>
                  <a:lnTo>
                    <a:pt x="9356" y="277"/>
                  </a:lnTo>
                  <a:close/>
                  <a:moveTo>
                    <a:pt x="10485" y="1016"/>
                  </a:moveTo>
                  <a:lnTo>
                    <a:pt x="10415" y="830"/>
                  </a:lnTo>
                  <a:lnTo>
                    <a:pt x="10227" y="365"/>
                  </a:lnTo>
                  <a:lnTo>
                    <a:pt x="10201" y="302"/>
                  </a:lnTo>
                  <a:lnTo>
                    <a:pt x="10187" y="275"/>
                  </a:lnTo>
                  <a:lnTo>
                    <a:pt x="10180" y="270"/>
                  </a:lnTo>
                  <a:lnTo>
                    <a:pt x="10166" y="266"/>
                  </a:lnTo>
                  <a:lnTo>
                    <a:pt x="10147" y="263"/>
                  </a:lnTo>
                  <a:lnTo>
                    <a:pt x="10120" y="260"/>
                  </a:lnTo>
                  <a:lnTo>
                    <a:pt x="10115" y="255"/>
                  </a:lnTo>
                  <a:lnTo>
                    <a:pt x="10115" y="229"/>
                  </a:lnTo>
                  <a:lnTo>
                    <a:pt x="10120" y="224"/>
                  </a:lnTo>
                  <a:lnTo>
                    <a:pt x="10198" y="228"/>
                  </a:lnTo>
                  <a:lnTo>
                    <a:pt x="10264" y="229"/>
                  </a:lnTo>
                  <a:lnTo>
                    <a:pt x="10329" y="228"/>
                  </a:lnTo>
                  <a:lnTo>
                    <a:pt x="10411" y="224"/>
                  </a:lnTo>
                  <a:lnTo>
                    <a:pt x="10415" y="259"/>
                  </a:lnTo>
                  <a:lnTo>
                    <a:pt x="10358" y="264"/>
                  </a:lnTo>
                  <a:lnTo>
                    <a:pt x="10331" y="269"/>
                  </a:lnTo>
                  <a:lnTo>
                    <a:pt x="10325" y="271"/>
                  </a:lnTo>
                  <a:lnTo>
                    <a:pt x="10322" y="275"/>
                  </a:lnTo>
                  <a:lnTo>
                    <a:pt x="10319" y="278"/>
                  </a:lnTo>
                  <a:lnTo>
                    <a:pt x="10318" y="284"/>
                  </a:lnTo>
                  <a:lnTo>
                    <a:pt x="10323" y="302"/>
                  </a:lnTo>
                  <a:lnTo>
                    <a:pt x="10336" y="343"/>
                  </a:lnTo>
                  <a:lnTo>
                    <a:pt x="10367" y="431"/>
                  </a:lnTo>
                  <a:lnTo>
                    <a:pt x="10540" y="868"/>
                  </a:lnTo>
                  <a:lnTo>
                    <a:pt x="10685" y="506"/>
                  </a:lnTo>
                  <a:lnTo>
                    <a:pt x="10729" y="386"/>
                  </a:lnTo>
                  <a:lnTo>
                    <a:pt x="10750" y="320"/>
                  </a:lnTo>
                  <a:lnTo>
                    <a:pt x="10757" y="287"/>
                  </a:lnTo>
                  <a:lnTo>
                    <a:pt x="10756" y="281"/>
                  </a:lnTo>
                  <a:lnTo>
                    <a:pt x="10754" y="276"/>
                  </a:lnTo>
                  <a:lnTo>
                    <a:pt x="10744" y="270"/>
                  </a:lnTo>
                  <a:lnTo>
                    <a:pt x="10717" y="265"/>
                  </a:lnTo>
                  <a:lnTo>
                    <a:pt x="10663" y="260"/>
                  </a:lnTo>
                  <a:lnTo>
                    <a:pt x="10658" y="255"/>
                  </a:lnTo>
                  <a:lnTo>
                    <a:pt x="10658" y="229"/>
                  </a:lnTo>
                  <a:lnTo>
                    <a:pt x="10663" y="224"/>
                  </a:lnTo>
                  <a:lnTo>
                    <a:pt x="10786" y="229"/>
                  </a:lnTo>
                  <a:lnTo>
                    <a:pt x="10898" y="224"/>
                  </a:lnTo>
                  <a:lnTo>
                    <a:pt x="10903" y="255"/>
                  </a:lnTo>
                  <a:lnTo>
                    <a:pt x="10867" y="261"/>
                  </a:lnTo>
                  <a:lnTo>
                    <a:pt x="10856" y="264"/>
                  </a:lnTo>
                  <a:lnTo>
                    <a:pt x="10850" y="266"/>
                  </a:lnTo>
                  <a:lnTo>
                    <a:pt x="10841" y="272"/>
                  </a:lnTo>
                  <a:lnTo>
                    <a:pt x="10835" y="283"/>
                  </a:lnTo>
                  <a:lnTo>
                    <a:pt x="10796" y="371"/>
                  </a:lnTo>
                  <a:lnTo>
                    <a:pt x="10623" y="795"/>
                  </a:lnTo>
                  <a:lnTo>
                    <a:pt x="10574" y="922"/>
                  </a:lnTo>
                  <a:lnTo>
                    <a:pt x="10555" y="973"/>
                  </a:lnTo>
                  <a:lnTo>
                    <a:pt x="10540" y="1016"/>
                  </a:lnTo>
                  <a:lnTo>
                    <a:pt x="10485" y="1016"/>
                  </a:lnTo>
                  <a:close/>
                  <a:moveTo>
                    <a:pt x="10810" y="1011"/>
                  </a:moveTo>
                  <a:lnTo>
                    <a:pt x="10805" y="1006"/>
                  </a:lnTo>
                  <a:lnTo>
                    <a:pt x="10805" y="978"/>
                  </a:lnTo>
                  <a:lnTo>
                    <a:pt x="10810" y="973"/>
                  </a:lnTo>
                  <a:lnTo>
                    <a:pt x="10844" y="972"/>
                  </a:lnTo>
                  <a:lnTo>
                    <a:pt x="10863" y="969"/>
                  </a:lnTo>
                  <a:lnTo>
                    <a:pt x="10874" y="963"/>
                  </a:lnTo>
                  <a:lnTo>
                    <a:pt x="10883" y="955"/>
                  </a:lnTo>
                  <a:lnTo>
                    <a:pt x="10897" y="932"/>
                  </a:lnTo>
                  <a:lnTo>
                    <a:pt x="10921" y="884"/>
                  </a:lnTo>
                  <a:lnTo>
                    <a:pt x="10978" y="758"/>
                  </a:lnTo>
                  <a:lnTo>
                    <a:pt x="11129" y="417"/>
                  </a:lnTo>
                  <a:lnTo>
                    <a:pt x="11213" y="217"/>
                  </a:lnTo>
                  <a:lnTo>
                    <a:pt x="11249" y="217"/>
                  </a:lnTo>
                  <a:lnTo>
                    <a:pt x="11486" y="773"/>
                  </a:lnTo>
                  <a:lnTo>
                    <a:pt x="11517" y="847"/>
                  </a:lnTo>
                  <a:lnTo>
                    <a:pt x="11549" y="915"/>
                  </a:lnTo>
                  <a:lnTo>
                    <a:pt x="11564" y="944"/>
                  </a:lnTo>
                  <a:lnTo>
                    <a:pt x="11575" y="958"/>
                  </a:lnTo>
                  <a:lnTo>
                    <a:pt x="11582" y="964"/>
                  </a:lnTo>
                  <a:lnTo>
                    <a:pt x="11591" y="969"/>
                  </a:lnTo>
                  <a:lnTo>
                    <a:pt x="11608" y="972"/>
                  </a:lnTo>
                  <a:lnTo>
                    <a:pt x="11637" y="973"/>
                  </a:lnTo>
                  <a:lnTo>
                    <a:pt x="11642" y="1006"/>
                  </a:lnTo>
                  <a:lnTo>
                    <a:pt x="11531" y="1005"/>
                  </a:lnTo>
                  <a:lnTo>
                    <a:pt x="11348" y="1011"/>
                  </a:lnTo>
                  <a:lnTo>
                    <a:pt x="11343" y="978"/>
                  </a:lnTo>
                  <a:lnTo>
                    <a:pt x="11425" y="968"/>
                  </a:lnTo>
                  <a:lnTo>
                    <a:pt x="11432" y="966"/>
                  </a:lnTo>
                  <a:lnTo>
                    <a:pt x="11437" y="961"/>
                  </a:lnTo>
                  <a:lnTo>
                    <a:pt x="11439" y="956"/>
                  </a:lnTo>
                  <a:lnTo>
                    <a:pt x="11440" y="949"/>
                  </a:lnTo>
                  <a:lnTo>
                    <a:pt x="11439" y="934"/>
                  </a:lnTo>
                  <a:lnTo>
                    <a:pt x="11433" y="916"/>
                  </a:lnTo>
                  <a:lnTo>
                    <a:pt x="11365" y="749"/>
                  </a:lnTo>
                  <a:lnTo>
                    <a:pt x="11044" y="749"/>
                  </a:lnTo>
                  <a:lnTo>
                    <a:pt x="10984" y="890"/>
                  </a:lnTo>
                  <a:lnTo>
                    <a:pt x="10972" y="922"/>
                  </a:lnTo>
                  <a:lnTo>
                    <a:pt x="10967" y="945"/>
                  </a:lnTo>
                  <a:lnTo>
                    <a:pt x="10969" y="952"/>
                  </a:lnTo>
                  <a:lnTo>
                    <a:pt x="10971" y="957"/>
                  </a:lnTo>
                  <a:lnTo>
                    <a:pt x="10983" y="966"/>
                  </a:lnTo>
                  <a:lnTo>
                    <a:pt x="10993" y="969"/>
                  </a:lnTo>
                  <a:lnTo>
                    <a:pt x="11009" y="972"/>
                  </a:lnTo>
                  <a:lnTo>
                    <a:pt x="11059" y="973"/>
                  </a:lnTo>
                  <a:lnTo>
                    <a:pt x="11063" y="978"/>
                  </a:lnTo>
                  <a:lnTo>
                    <a:pt x="11063" y="1006"/>
                  </a:lnTo>
                  <a:lnTo>
                    <a:pt x="10934" y="1006"/>
                  </a:lnTo>
                  <a:lnTo>
                    <a:pt x="10873" y="1008"/>
                  </a:lnTo>
                  <a:lnTo>
                    <a:pt x="10810" y="1011"/>
                  </a:lnTo>
                  <a:close/>
                  <a:moveTo>
                    <a:pt x="11063" y="701"/>
                  </a:moveTo>
                  <a:lnTo>
                    <a:pt x="11343" y="701"/>
                  </a:lnTo>
                  <a:lnTo>
                    <a:pt x="11204" y="367"/>
                  </a:lnTo>
                  <a:lnTo>
                    <a:pt x="11063" y="701"/>
                  </a:lnTo>
                  <a:close/>
                  <a:moveTo>
                    <a:pt x="11087" y="125"/>
                  </a:moveTo>
                  <a:lnTo>
                    <a:pt x="11075" y="123"/>
                  </a:lnTo>
                  <a:lnTo>
                    <a:pt x="11063" y="120"/>
                  </a:lnTo>
                  <a:lnTo>
                    <a:pt x="11054" y="114"/>
                  </a:lnTo>
                  <a:lnTo>
                    <a:pt x="11044" y="107"/>
                  </a:lnTo>
                  <a:lnTo>
                    <a:pt x="11036" y="97"/>
                  </a:lnTo>
                  <a:lnTo>
                    <a:pt x="11030" y="86"/>
                  </a:lnTo>
                  <a:lnTo>
                    <a:pt x="11026" y="75"/>
                  </a:lnTo>
                  <a:lnTo>
                    <a:pt x="11025" y="62"/>
                  </a:lnTo>
                  <a:lnTo>
                    <a:pt x="11026" y="50"/>
                  </a:lnTo>
                  <a:lnTo>
                    <a:pt x="11030" y="38"/>
                  </a:lnTo>
                  <a:lnTo>
                    <a:pt x="11036" y="27"/>
                  </a:lnTo>
                  <a:lnTo>
                    <a:pt x="11044" y="18"/>
                  </a:lnTo>
                  <a:lnTo>
                    <a:pt x="11054" y="11"/>
                  </a:lnTo>
                  <a:lnTo>
                    <a:pt x="11063" y="5"/>
                  </a:lnTo>
                  <a:lnTo>
                    <a:pt x="11075" y="1"/>
                  </a:lnTo>
                  <a:lnTo>
                    <a:pt x="11087" y="0"/>
                  </a:lnTo>
                  <a:lnTo>
                    <a:pt x="11101" y="1"/>
                  </a:lnTo>
                  <a:lnTo>
                    <a:pt x="11111" y="5"/>
                  </a:lnTo>
                  <a:lnTo>
                    <a:pt x="11122" y="11"/>
                  </a:lnTo>
                  <a:lnTo>
                    <a:pt x="11132" y="18"/>
                  </a:lnTo>
                  <a:lnTo>
                    <a:pt x="11140" y="27"/>
                  </a:lnTo>
                  <a:lnTo>
                    <a:pt x="11145" y="38"/>
                  </a:lnTo>
                  <a:lnTo>
                    <a:pt x="11149" y="50"/>
                  </a:lnTo>
                  <a:lnTo>
                    <a:pt x="11150" y="62"/>
                  </a:lnTo>
                  <a:lnTo>
                    <a:pt x="11149" y="75"/>
                  </a:lnTo>
                  <a:lnTo>
                    <a:pt x="11145" y="86"/>
                  </a:lnTo>
                  <a:lnTo>
                    <a:pt x="11140" y="97"/>
                  </a:lnTo>
                  <a:lnTo>
                    <a:pt x="11132" y="107"/>
                  </a:lnTo>
                  <a:lnTo>
                    <a:pt x="11122" y="114"/>
                  </a:lnTo>
                  <a:lnTo>
                    <a:pt x="11111" y="120"/>
                  </a:lnTo>
                  <a:lnTo>
                    <a:pt x="11101" y="123"/>
                  </a:lnTo>
                  <a:lnTo>
                    <a:pt x="11087" y="125"/>
                  </a:lnTo>
                  <a:close/>
                  <a:moveTo>
                    <a:pt x="11361" y="125"/>
                  </a:moveTo>
                  <a:lnTo>
                    <a:pt x="11348" y="123"/>
                  </a:lnTo>
                  <a:lnTo>
                    <a:pt x="11337" y="120"/>
                  </a:lnTo>
                  <a:lnTo>
                    <a:pt x="11326" y="114"/>
                  </a:lnTo>
                  <a:lnTo>
                    <a:pt x="11317" y="107"/>
                  </a:lnTo>
                  <a:lnTo>
                    <a:pt x="11308" y="97"/>
                  </a:lnTo>
                  <a:lnTo>
                    <a:pt x="11302" y="86"/>
                  </a:lnTo>
                  <a:lnTo>
                    <a:pt x="11300" y="75"/>
                  </a:lnTo>
                  <a:lnTo>
                    <a:pt x="11299" y="62"/>
                  </a:lnTo>
                  <a:lnTo>
                    <a:pt x="11300" y="50"/>
                  </a:lnTo>
                  <a:lnTo>
                    <a:pt x="11302" y="38"/>
                  </a:lnTo>
                  <a:lnTo>
                    <a:pt x="11308" y="27"/>
                  </a:lnTo>
                  <a:lnTo>
                    <a:pt x="11317" y="18"/>
                  </a:lnTo>
                  <a:lnTo>
                    <a:pt x="11326" y="11"/>
                  </a:lnTo>
                  <a:lnTo>
                    <a:pt x="11337" y="5"/>
                  </a:lnTo>
                  <a:lnTo>
                    <a:pt x="11348" y="1"/>
                  </a:lnTo>
                  <a:lnTo>
                    <a:pt x="11361" y="0"/>
                  </a:lnTo>
                  <a:lnTo>
                    <a:pt x="11373" y="1"/>
                  </a:lnTo>
                  <a:lnTo>
                    <a:pt x="11385" y="5"/>
                  </a:lnTo>
                  <a:lnTo>
                    <a:pt x="11395" y="11"/>
                  </a:lnTo>
                  <a:lnTo>
                    <a:pt x="11404" y="18"/>
                  </a:lnTo>
                  <a:lnTo>
                    <a:pt x="11413" y="27"/>
                  </a:lnTo>
                  <a:lnTo>
                    <a:pt x="11419" y="38"/>
                  </a:lnTo>
                  <a:lnTo>
                    <a:pt x="11421" y="50"/>
                  </a:lnTo>
                  <a:lnTo>
                    <a:pt x="11422" y="62"/>
                  </a:lnTo>
                  <a:lnTo>
                    <a:pt x="11421" y="75"/>
                  </a:lnTo>
                  <a:lnTo>
                    <a:pt x="11419" y="86"/>
                  </a:lnTo>
                  <a:lnTo>
                    <a:pt x="11413" y="97"/>
                  </a:lnTo>
                  <a:lnTo>
                    <a:pt x="11404" y="107"/>
                  </a:lnTo>
                  <a:lnTo>
                    <a:pt x="11395" y="114"/>
                  </a:lnTo>
                  <a:lnTo>
                    <a:pt x="11385" y="120"/>
                  </a:lnTo>
                  <a:lnTo>
                    <a:pt x="11373" y="123"/>
                  </a:lnTo>
                  <a:lnTo>
                    <a:pt x="11361" y="125"/>
                  </a:lnTo>
                  <a:close/>
                  <a:moveTo>
                    <a:pt x="11711" y="816"/>
                  </a:moveTo>
                  <a:lnTo>
                    <a:pt x="11743" y="812"/>
                  </a:lnTo>
                  <a:lnTo>
                    <a:pt x="11750" y="872"/>
                  </a:lnTo>
                  <a:lnTo>
                    <a:pt x="11755" y="902"/>
                  </a:lnTo>
                  <a:lnTo>
                    <a:pt x="11758" y="910"/>
                  </a:lnTo>
                  <a:lnTo>
                    <a:pt x="11765" y="919"/>
                  </a:lnTo>
                  <a:lnTo>
                    <a:pt x="11774" y="927"/>
                  </a:lnTo>
                  <a:lnTo>
                    <a:pt x="11785" y="936"/>
                  </a:lnTo>
                  <a:lnTo>
                    <a:pt x="11815" y="951"/>
                  </a:lnTo>
                  <a:lnTo>
                    <a:pt x="11852" y="964"/>
                  </a:lnTo>
                  <a:lnTo>
                    <a:pt x="11894" y="973"/>
                  </a:lnTo>
                  <a:lnTo>
                    <a:pt x="11915" y="975"/>
                  </a:lnTo>
                  <a:lnTo>
                    <a:pt x="11936" y="975"/>
                  </a:lnTo>
                  <a:lnTo>
                    <a:pt x="11965" y="974"/>
                  </a:lnTo>
                  <a:lnTo>
                    <a:pt x="11992" y="970"/>
                  </a:lnTo>
                  <a:lnTo>
                    <a:pt x="12017" y="963"/>
                  </a:lnTo>
                  <a:lnTo>
                    <a:pt x="12041" y="954"/>
                  </a:lnTo>
                  <a:lnTo>
                    <a:pt x="12064" y="942"/>
                  </a:lnTo>
                  <a:lnTo>
                    <a:pt x="12083" y="927"/>
                  </a:lnTo>
                  <a:lnTo>
                    <a:pt x="12100" y="910"/>
                  </a:lnTo>
                  <a:lnTo>
                    <a:pt x="12115" y="890"/>
                  </a:lnTo>
                  <a:lnTo>
                    <a:pt x="12125" y="868"/>
                  </a:lnTo>
                  <a:lnTo>
                    <a:pt x="12134" y="846"/>
                  </a:lnTo>
                  <a:lnTo>
                    <a:pt x="12139" y="822"/>
                  </a:lnTo>
                  <a:lnTo>
                    <a:pt x="12141" y="797"/>
                  </a:lnTo>
                  <a:lnTo>
                    <a:pt x="12140" y="779"/>
                  </a:lnTo>
                  <a:lnTo>
                    <a:pt x="12137" y="763"/>
                  </a:lnTo>
                  <a:lnTo>
                    <a:pt x="12134" y="747"/>
                  </a:lnTo>
                  <a:lnTo>
                    <a:pt x="12128" y="733"/>
                  </a:lnTo>
                  <a:lnTo>
                    <a:pt x="12121" y="720"/>
                  </a:lnTo>
                  <a:lnTo>
                    <a:pt x="12113" y="709"/>
                  </a:lnTo>
                  <a:lnTo>
                    <a:pt x="12104" y="698"/>
                  </a:lnTo>
                  <a:lnTo>
                    <a:pt x="12093" y="690"/>
                  </a:lnTo>
                  <a:lnTo>
                    <a:pt x="12081" y="683"/>
                  </a:lnTo>
                  <a:lnTo>
                    <a:pt x="12069" y="675"/>
                  </a:lnTo>
                  <a:lnTo>
                    <a:pt x="12041" y="666"/>
                  </a:lnTo>
                  <a:lnTo>
                    <a:pt x="11956" y="648"/>
                  </a:lnTo>
                  <a:lnTo>
                    <a:pt x="11870" y="632"/>
                  </a:lnTo>
                  <a:lnTo>
                    <a:pt x="11839" y="623"/>
                  </a:lnTo>
                  <a:lnTo>
                    <a:pt x="11807" y="609"/>
                  </a:lnTo>
                  <a:lnTo>
                    <a:pt x="11779" y="593"/>
                  </a:lnTo>
                  <a:lnTo>
                    <a:pt x="11767" y="583"/>
                  </a:lnTo>
                  <a:lnTo>
                    <a:pt x="11756" y="572"/>
                  </a:lnTo>
                  <a:lnTo>
                    <a:pt x="11746" y="560"/>
                  </a:lnTo>
                  <a:lnTo>
                    <a:pt x="11737" y="546"/>
                  </a:lnTo>
                  <a:lnTo>
                    <a:pt x="11729" y="531"/>
                  </a:lnTo>
                  <a:lnTo>
                    <a:pt x="11722" y="516"/>
                  </a:lnTo>
                  <a:lnTo>
                    <a:pt x="11713" y="481"/>
                  </a:lnTo>
                  <a:lnTo>
                    <a:pt x="11710" y="463"/>
                  </a:lnTo>
                  <a:lnTo>
                    <a:pt x="11710" y="444"/>
                  </a:lnTo>
                  <a:lnTo>
                    <a:pt x="11711" y="419"/>
                  </a:lnTo>
                  <a:lnTo>
                    <a:pt x="11714" y="395"/>
                  </a:lnTo>
                  <a:lnTo>
                    <a:pt x="11720" y="372"/>
                  </a:lnTo>
                  <a:lnTo>
                    <a:pt x="11728" y="350"/>
                  </a:lnTo>
                  <a:lnTo>
                    <a:pt x="11738" y="329"/>
                  </a:lnTo>
                  <a:lnTo>
                    <a:pt x="11750" y="309"/>
                  </a:lnTo>
                  <a:lnTo>
                    <a:pt x="11765" y="291"/>
                  </a:lnTo>
                  <a:lnTo>
                    <a:pt x="11782" y="275"/>
                  </a:lnTo>
                  <a:lnTo>
                    <a:pt x="11800" y="259"/>
                  </a:lnTo>
                  <a:lnTo>
                    <a:pt x="11821" y="246"/>
                  </a:lnTo>
                  <a:lnTo>
                    <a:pt x="11842" y="234"/>
                  </a:lnTo>
                  <a:lnTo>
                    <a:pt x="11866" y="224"/>
                  </a:lnTo>
                  <a:lnTo>
                    <a:pt x="11891" y="217"/>
                  </a:lnTo>
                  <a:lnTo>
                    <a:pt x="11918" y="212"/>
                  </a:lnTo>
                  <a:lnTo>
                    <a:pt x="11945" y="209"/>
                  </a:lnTo>
                  <a:lnTo>
                    <a:pt x="11975" y="209"/>
                  </a:lnTo>
                  <a:lnTo>
                    <a:pt x="12026" y="211"/>
                  </a:lnTo>
                  <a:lnTo>
                    <a:pt x="12080" y="219"/>
                  </a:lnTo>
                  <a:lnTo>
                    <a:pt x="12107" y="227"/>
                  </a:lnTo>
                  <a:lnTo>
                    <a:pt x="12134" y="235"/>
                  </a:lnTo>
                  <a:lnTo>
                    <a:pt x="12183" y="255"/>
                  </a:lnTo>
                  <a:lnTo>
                    <a:pt x="12187" y="261"/>
                  </a:lnTo>
                  <a:lnTo>
                    <a:pt x="12182" y="290"/>
                  </a:lnTo>
                  <a:lnTo>
                    <a:pt x="12177" y="324"/>
                  </a:lnTo>
                  <a:lnTo>
                    <a:pt x="12172" y="407"/>
                  </a:lnTo>
                  <a:lnTo>
                    <a:pt x="12167" y="411"/>
                  </a:lnTo>
                  <a:lnTo>
                    <a:pt x="12139" y="411"/>
                  </a:lnTo>
                  <a:lnTo>
                    <a:pt x="12130" y="324"/>
                  </a:lnTo>
                  <a:lnTo>
                    <a:pt x="12127" y="314"/>
                  </a:lnTo>
                  <a:lnTo>
                    <a:pt x="12117" y="305"/>
                  </a:lnTo>
                  <a:lnTo>
                    <a:pt x="12101" y="294"/>
                  </a:lnTo>
                  <a:lnTo>
                    <a:pt x="12080" y="281"/>
                  </a:lnTo>
                  <a:lnTo>
                    <a:pt x="12056" y="270"/>
                  </a:lnTo>
                  <a:lnTo>
                    <a:pt x="12029" y="261"/>
                  </a:lnTo>
                  <a:lnTo>
                    <a:pt x="12003" y="258"/>
                  </a:lnTo>
                  <a:lnTo>
                    <a:pt x="11975" y="255"/>
                  </a:lnTo>
                  <a:lnTo>
                    <a:pt x="11953" y="257"/>
                  </a:lnTo>
                  <a:lnTo>
                    <a:pt x="11930" y="260"/>
                  </a:lnTo>
                  <a:lnTo>
                    <a:pt x="11908" y="266"/>
                  </a:lnTo>
                  <a:lnTo>
                    <a:pt x="11888" y="275"/>
                  </a:lnTo>
                  <a:lnTo>
                    <a:pt x="11869" y="285"/>
                  </a:lnTo>
                  <a:lnTo>
                    <a:pt x="11852" y="299"/>
                  </a:lnTo>
                  <a:lnTo>
                    <a:pt x="11837" y="314"/>
                  </a:lnTo>
                  <a:lnTo>
                    <a:pt x="11825" y="333"/>
                  </a:lnTo>
                  <a:lnTo>
                    <a:pt x="11816" y="354"/>
                  </a:lnTo>
                  <a:lnTo>
                    <a:pt x="11810" y="374"/>
                  </a:lnTo>
                  <a:lnTo>
                    <a:pt x="11806" y="395"/>
                  </a:lnTo>
                  <a:lnTo>
                    <a:pt x="11805" y="416"/>
                  </a:lnTo>
                  <a:lnTo>
                    <a:pt x="11805" y="432"/>
                  </a:lnTo>
                  <a:lnTo>
                    <a:pt x="11807" y="447"/>
                  </a:lnTo>
                  <a:lnTo>
                    <a:pt x="11812" y="461"/>
                  </a:lnTo>
                  <a:lnTo>
                    <a:pt x="11817" y="474"/>
                  </a:lnTo>
                  <a:lnTo>
                    <a:pt x="11831" y="497"/>
                  </a:lnTo>
                  <a:lnTo>
                    <a:pt x="11851" y="513"/>
                  </a:lnTo>
                  <a:lnTo>
                    <a:pt x="11872" y="527"/>
                  </a:lnTo>
                  <a:lnTo>
                    <a:pt x="11897" y="536"/>
                  </a:lnTo>
                  <a:lnTo>
                    <a:pt x="11935" y="543"/>
                  </a:lnTo>
                  <a:lnTo>
                    <a:pt x="11996" y="553"/>
                  </a:lnTo>
                  <a:lnTo>
                    <a:pt x="12041" y="560"/>
                  </a:lnTo>
                  <a:lnTo>
                    <a:pt x="12080" y="569"/>
                  </a:lnTo>
                  <a:lnTo>
                    <a:pt x="12112" y="577"/>
                  </a:lnTo>
                  <a:lnTo>
                    <a:pt x="12137" y="587"/>
                  </a:lnTo>
                  <a:lnTo>
                    <a:pt x="12159" y="599"/>
                  </a:lnTo>
                  <a:lnTo>
                    <a:pt x="12178" y="612"/>
                  </a:lnTo>
                  <a:lnTo>
                    <a:pt x="12195" y="629"/>
                  </a:lnTo>
                  <a:lnTo>
                    <a:pt x="12209" y="649"/>
                  </a:lnTo>
                  <a:lnTo>
                    <a:pt x="12221" y="672"/>
                  </a:lnTo>
                  <a:lnTo>
                    <a:pt x="12230" y="696"/>
                  </a:lnTo>
                  <a:lnTo>
                    <a:pt x="12235" y="723"/>
                  </a:lnTo>
                  <a:lnTo>
                    <a:pt x="12236" y="752"/>
                  </a:lnTo>
                  <a:lnTo>
                    <a:pt x="12235" y="781"/>
                  </a:lnTo>
                  <a:lnTo>
                    <a:pt x="12230" y="809"/>
                  </a:lnTo>
                  <a:lnTo>
                    <a:pt x="12223" y="835"/>
                  </a:lnTo>
                  <a:lnTo>
                    <a:pt x="12212" y="860"/>
                  </a:lnTo>
                  <a:lnTo>
                    <a:pt x="12199" y="884"/>
                  </a:lnTo>
                  <a:lnTo>
                    <a:pt x="12182" y="907"/>
                  </a:lnTo>
                  <a:lnTo>
                    <a:pt x="12163" y="928"/>
                  </a:lnTo>
                  <a:lnTo>
                    <a:pt x="12140" y="949"/>
                  </a:lnTo>
                  <a:lnTo>
                    <a:pt x="12116" y="967"/>
                  </a:lnTo>
                  <a:lnTo>
                    <a:pt x="12089" y="982"/>
                  </a:lnTo>
                  <a:lnTo>
                    <a:pt x="12063" y="996"/>
                  </a:lnTo>
                  <a:lnTo>
                    <a:pt x="12034" y="1008"/>
                  </a:lnTo>
                  <a:lnTo>
                    <a:pt x="12004" y="1016"/>
                  </a:lnTo>
                  <a:lnTo>
                    <a:pt x="11973" y="1022"/>
                  </a:lnTo>
                  <a:lnTo>
                    <a:pt x="11941" y="1026"/>
                  </a:lnTo>
                  <a:lnTo>
                    <a:pt x="11907" y="1027"/>
                  </a:lnTo>
                  <a:lnTo>
                    <a:pt x="11852" y="1024"/>
                  </a:lnTo>
                  <a:lnTo>
                    <a:pt x="11825" y="1021"/>
                  </a:lnTo>
                  <a:lnTo>
                    <a:pt x="11800" y="1016"/>
                  </a:lnTo>
                  <a:lnTo>
                    <a:pt x="11775" y="1011"/>
                  </a:lnTo>
                  <a:lnTo>
                    <a:pt x="11751" y="1004"/>
                  </a:lnTo>
                  <a:lnTo>
                    <a:pt x="11728" y="996"/>
                  </a:lnTo>
                  <a:lnTo>
                    <a:pt x="11707" y="986"/>
                  </a:lnTo>
                  <a:lnTo>
                    <a:pt x="11703" y="979"/>
                  </a:lnTo>
                  <a:lnTo>
                    <a:pt x="11705" y="956"/>
                  </a:lnTo>
                  <a:lnTo>
                    <a:pt x="11708" y="920"/>
                  </a:lnTo>
                  <a:lnTo>
                    <a:pt x="11711" y="816"/>
                  </a:lnTo>
                  <a:close/>
                  <a:moveTo>
                    <a:pt x="12507" y="606"/>
                  </a:moveTo>
                  <a:lnTo>
                    <a:pt x="12626" y="497"/>
                  </a:lnTo>
                  <a:lnTo>
                    <a:pt x="12707" y="419"/>
                  </a:lnTo>
                  <a:lnTo>
                    <a:pt x="12809" y="317"/>
                  </a:lnTo>
                  <a:lnTo>
                    <a:pt x="12841" y="284"/>
                  </a:lnTo>
                  <a:lnTo>
                    <a:pt x="12857" y="265"/>
                  </a:lnTo>
                  <a:lnTo>
                    <a:pt x="12857" y="229"/>
                  </a:lnTo>
                  <a:lnTo>
                    <a:pt x="12862" y="224"/>
                  </a:lnTo>
                  <a:lnTo>
                    <a:pt x="12955" y="227"/>
                  </a:lnTo>
                  <a:lnTo>
                    <a:pt x="13042" y="225"/>
                  </a:lnTo>
                  <a:lnTo>
                    <a:pt x="13047" y="230"/>
                  </a:lnTo>
                  <a:lnTo>
                    <a:pt x="13047" y="257"/>
                  </a:lnTo>
                  <a:lnTo>
                    <a:pt x="13000" y="261"/>
                  </a:lnTo>
                  <a:lnTo>
                    <a:pt x="12985" y="264"/>
                  </a:lnTo>
                  <a:lnTo>
                    <a:pt x="12973" y="266"/>
                  </a:lnTo>
                  <a:lnTo>
                    <a:pt x="12962" y="271"/>
                  </a:lnTo>
                  <a:lnTo>
                    <a:pt x="12950" y="278"/>
                  </a:lnTo>
                  <a:lnTo>
                    <a:pt x="12934" y="289"/>
                  </a:lnTo>
                  <a:lnTo>
                    <a:pt x="12917" y="302"/>
                  </a:lnTo>
                  <a:lnTo>
                    <a:pt x="12879" y="335"/>
                  </a:lnTo>
                  <a:lnTo>
                    <a:pt x="12835" y="374"/>
                  </a:lnTo>
                  <a:lnTo>
                    <a:pt x="12610" y="579"/>
                  </a:lnTo>
                  <a:lnTo>
                    <a:pt x="12944" y="888"/>
                  </a:lnTo>
                  <a:lnTo>
                    <a:pt x="13034" y="969"/>
                  </a:lnTo>
                  <a:lnTo>
                    <a:pt x="13048" y="974"/>
                  </a:lnTo>
                  <a:lnTo>
                    <a:pt x="13073" y="976"/>
                  </a:lnTo>
                  <a:lnTo>
                    <a:pt x="13077" y="1004"/>
                  </a:lnTo>
                  <a:lnTo>
                    <a:pt x="13041" y="1006"/>
                  </a:lnTo>
                  <a:lnTo>
                    <a:pt x="13007" y="1006"/>
                  </a:lnTo>
                  <a:lnTo>
                    <a:pt x="12917" y="1009"/>
                  </a:lnTo>
                  <a:lnTo>
                    <a:pt x="12829" y="925"/>
                  </a:lnTo>
                  <a:lnTo>
                    <a:pt x="12507" y="629"/>
                  </a:lnTo>
                  <a:lnTo>
                    <a:pt x="12507" y="746"/>
                  </a:lnTo>
                  <a:lnTo>
                    <a:pt x="12507" y="854"/>
                  </a:lnTo>
                  <a:lnTo>
                    <a:pt x="12508" y="906"/>
                  </a:lnTo>
                  <a:lnTo>
                    <a:pt x="12511" y="934"/>
                  </a:lnTo>
                  <a:lnTo>
                    <a:pt x="12514" y="950"/>
                  </a:lnTo>
                  <a:lnTo>
                    <a:pt x="12519" y="958"/>
                  </a:lnTo>
                  <a:lnTo>
                    <a:pt x="12526" y="964"/>
                  </a:lnTo>
                  <a:lnTo>
                    <a:pt x="12539" y="969"/>
                  </a:lnTo>
                  <a:lnTo>
                    <a:pt x="12565" y="973"/>
                  </a:lnTo>
                  <a:lnTo>
                    <a:pt x="12613" y="975"/>
                  </a:lnTo>
                  <a:lnTo>
                    <a:pt x="12617" y="1006"/>
                  </a:lnTo>
                  <a:lnTo>
                    <a:pt x="12515" y="1008"/>
                  </a:lnTo>
                  <a:lnTo>
                    <a:pt x="12454" y="1006"/>
                  </a:lnTo>
                  <a:lnTo>
                    <a:pt x="12296" y="1011"/>
                  </a:lnTo>
                  <a:lnTo>
                    <a:pt x="12291" y="979"/>
                  </a:lnTo>
                  <a:lnTo>
                    <a:pt x="12364" y="969"/>
                  </a:lnTo>
                  <a:lnTo>
                    <a:pt x="12379" y="966"/>
                  </a:lnTo>
                  <a:lnTo>
                    <a:pt x="12387" y="961"/>
                  </a:lnTo>
                  <a:lnTo>
                    <a:pt x="12389" y="958"/>
                  </a:lnTo>
                  <a:lnTo>
                    <a:pt x="12392" y="954"/>
                  </a:lnTo>
                  <a:lnTo>
                    <a:pt x="12397" y="939"/>
                  </a:lnTo>
                  <a:lnTo>
                    <a:pt x="12399" y="912"/>
                  </a:lnTo>
                  <a:lnTo>
                    <a:pt x="12400" y="862"/>
                  </a:lnTo>
                  <a:lnTo>
                    <a:pt x="12401" y="746"/>
                  </a:lnTo>
                  <a:lnTo>
                    <a:pt x="12401" y="489"/>
                  </a:lnTo>
                  <a:lnTo>
                    <a:pt x="12400" y="381"/>
                  </a:lnTo>
                  <a:lnTo>
                    <a:pt x="12399" y="330"/>
                  </a:lnTo>
                  <a:lnTo>
                    <a:pt x="12397" y="301"/>
                  </a:lnTo>
                  <a:lnTo>
                    <a:pt x="12394" y="285"/>
                  </a:lnTo>
                  <a:lnTo>
                    <a:pt x="12389" y="276"/>
                  </a:lnTo>
                  <a:lnTo>
                    <a:pt x="12381" y="271"/>
                  </a:lnTo>
                  <a:lnTo>
                    <a:pt x="12369" y="266"/>
                  </a:lnTo>
                  <a:lnTo>
                    <a:pt x="12343" y="263"/>
                  </a:lnTo>
                  <a:lnTo>
                    <a:pt x="12296" y="260"/>
                  </a:lnTo>
                  <a:lnTo>
                    <a:pt x="12291" y="229"/>
                  </a:lnTo>
                  <a:lnTo>
                    <a:pt x="12364" y="227"/>
                  </a:lnTo>
                  <a:lnTo>
                    <a:pt x="12454" y="229"/>
                  </a:lnTo>
                  <a:lnTo>
                    <a:pt x="12613" y="224"/>
                  </a:lnTo>
                  <a:lnTo>
                    <a:pt x="12617" y="257"/>
                  </a:lnTo>
                  <a:lnTo>
                    <a:pt x="12579" y="261"/>
                  </a:lnTo>
                  <a:lnTo>
                    <a:pt x="12554" y="264"/>
                  </a:lnTo>
                  <a:lnTo>
                    <a:pt x="12544" y="265"/>
                  </a:lnTo>
                  <a:lnTo>
                    <a:pt x="12536" y="266"/>
                  </a:lnTo>
                  <a:lnTo>
                    <a:pt x="12524" y="272"/>
                  </a:lnTo>
                  <a:lnTo>
                    <a:pt x="12515" y="282"/>
                  </a:lnTo>
                  <a:lnTo>
                    <a:pt x="12511" y="300"/>
                  </a:lnTo>
                  <a:lnTo>
                    <a:pt x="12508" y="327"/>
                  </a:lnTo>
                  <a:lnTo>
                    <a:pt x="12508" y="362"/>
                  </a:lnTo>
                  <a:lnTo>
                    <a:pt x="12507" y="489"/>
                  </a:lnTo>
                  <a:lnTo>
                    <a:pt x="12507" y="606"/>
                  </a:lnTo>
                  <a:close/>
                  <a:moveTo>
                    <a:pt x="13094" y="277"/>
                  </a:moveTo>
                  <a:lnTo>
                    <a:pt x="13089" y="272"/>
                  </a:lnTo>
                  <a:lnTo>
                    <a:pt x="13089" y="248"/>
                  </a:lnTo>
                  <a:lnTo>
                    <a:pt x="13094" y="243"/>
                  </a:lnTo>
                  <a:lnTo>
                    <a:pt x="13251" y="217"/>
                  </a:lnTo>
                  <a:lnTo>
                    <a:pt x="13267" y="230"/>
                  </a:lnTo>
                  <a:lnTo>
                    <a:pt x="13283" y="247"/>
                  </a:lnTo>
                  <a:lnTo>
                    <a:pt x="13303" y="272"/>
                  </a:lnTo>
                  <a:lnTo>
                    <a:pt x="13329" y="313"/>
                  </a:lnTo>
                  <a:lnTo>
                    <a:pt x="13364" y="371"/>
                  </a:lnTo>
                  <a:lnTo>
                    <a:pt x="13407" y="447"/>
                  </a:lnTo>
                  <a:lnTo>
                    <a:pt x="13453" y="535"/>
                  </a:lnTo>
                  <a:lnTo>
                    <a:pt x="13498" y="621"/>
                  </a:lnTo>
                  <a:lnTo>
                    <a:pt x="13554" y="531"/>
                  </a:lnTo>
                  <a:lnTo>
                    <a:pt x="13618" y="426"/>
                  </a:lnTo>
                  <a:lnTo>
                    <a:pt x="13736" y="224"/>
                  </a:lnTo>
                  <a:lnTo>
                    <a:pt x="13778" y="227"/>
                  </a:lnTo>
                  <a:lnTo>
                    <a:pt x="13816" y="224"/>
                  </a:lnTo>
                  <a:lnTo>
                    <a:pt x="13821" y="240"/>
                  </a:lnTo>
                  <a:lnTo>
                    <a:pt x="13804" y="258"/>
                  </a:lnTo>
                  <a:lnTo>
                    <a:pt x="13785" y="282"/>
                  </a:lnTo>
                  <a:lnTo>
                    <a:pt x="13734" y="350"/>
                  </a:lnTo>
                  <a:lnTo>
                    <a:pt x="13684" y="421"/>
                  </a:lnTo>
                  <a:lnTo>
                    <a:pt x="13648" y="475"/>
                  </a:lnTo>
                  <a:lnTo>
                    <a:pt x="13578" y="589"/>
                  </a:lnTo>
                  <a:lnTo>
                    <a:pt x="13546" y="643"/>
                  </a:lnTo>
                  <a:lnTo>
                    <a:pt x="13533" y="671"/>
                  </a:lnTo>
                  <a:lnTo>
                    <a:pt x="13529" y="686"/>
                  </a:lnTo>
                  <a:lnTo>
                    <a:pt x="13529" y="703"/>
                  </a:lnTo>
                  <a:lnTo>
                    <a:pt x="13529" y="785"/>
                  </a:lnTo>
                  <a:lnTo>
                    <a:pt x="13529" y="867"/>
                  </a:lnTo>
                  <a:lnTo>
                    <a:pt x="13530" y="908"/>
                  </a:lnTo>
                  <a:lnTo>
                    <a:pt x="13533" y="934"/>
                  </a:lnTo>
                  <a:lnTo>
                    <a:pt x="13536" y="950"/>
                  </a:lnTo>
                  <a:lnTo>
                    <a:pt x="13541" y="960"/>
                  </a:lnTo>
                  <a:lnTo>
                    <a:pt x="13548" y="964"/>
                  </a:lnTo>
                  <a:lnTo>
                    <a:pt x="13560" y="969"/>
                  </a:lnTo>
                  <a:lnTo>
                    <a:pt x="13587" y="973"/>
                  </a:lnTo>
                  <a:lnTo>
                    <a:pt x="13635" y="975"/>
                  </a:lnTo>
                  <a:lnTo>
                    <a:pt x="13638" y="1006"/>
                  </a:lnTo>
                  <a:lnTo>
                    <a:pt x="13536" y="1008"/>
                  </a:lnTo>
                  <a:lnTo>
                    <a:pt x="13475" y="1006"/>
                  </a:lnTo>
                  <a:lnTo>
                    <a:pt x="13317" y="1011"/>
                  </a:lnTo>
                  <a:lnTo>
                    <a:pt x="13313" y="979"/>
                  </a:lnTo>
                  <a:lnTo>
                    <a:pt x="13387" y="969"/>
                  </a:lnTo>
                  <a:lnTo>
                    <a:pt x="13401" y="966"/>
                  </a:lnTo>
                  <a:lnTo>
                    <a:pt x="13409" y="961"/>
                  </a:lnTo>
                  <a:lnTo>
                    <a:pt x="13414" y="954"/>
                  </a:lnTo>
                  <a:lnTo>
                    <a:pt x="13418" y="940"/>
                  </a:lnTo>
                  <a:lnTo>
                    <a:pt x="13420" y="918"/>
                  </a:lnTo>
                  <a:lnTo>
                    <a:pt x="13423" y="878"/>
                  </a:lnTo>
                  <a:lnTo>
                    <a:pt x="13423" y="785"/>
                  </a:lnTo>
                  <a:lnTo>
                    <a:pt x="13423" y="679"/>
                  </a:lnTo>
                  <a:lnTo>
                    <a:pt x="13396" y="629"/>
                  </a:lnTo>
                  <a:lnTo>
                    <a:pt x="13342" y="536"/>
                  </a:lnTo>
                  <a:lnTo>
                    <a:pt x="13293" y="457"/>
                  </a:lnTo>
                  <a:lnTo>
                    <a:pt x="13234" y="368"/>
                  </a:lnTo>
                  <a:lnTo>
                    <a:pt x="13203" y="326"/>
                  </a:lnTo>
                  <a:lnTo>
                    <a:pt x="13180" y="301"/>
                  </a:lnTo>
                  <a:lnTo>
                    <a:pt x="13163" y="287"/>
                  </a:lnTo>
                  <a:lnTo>
                    <a:pt x="13150" y="279"/>
                  </a:lnTo>
                  <a:lnTo>
                    <a:pt x="13131" y="277"/>
                  </a:lnTo>
                  <a:lnTo>
                    <a:pt x="13094" y="277"/>
                  </a:lnTo>
                  <a:close/>
                  <a:moveTo>
                    <a:pt x="13862" y="229"/>
                  </a:moveTo>
                  <a:lnTo>
                    <a:pt x="14025" y="229"/>
                  </a:lnTo>
                  <a:lnTo>
                    <a:pt x="14183" y="224"/>
                  </a:lnTo>
                  <a:lnTo>
                    <a:pt x="14188" y="257"/>
                  </a:lnTo>
                  <a:lnTo>
                    <a:pt x="14150" y="261"/>
                  </a:lnTo>
                  <a:lnTo>
                    <a:pt x="14124" y="264"/>
                  </a:lnTo>
                  <a:lnTo>
                    <a:pt x="14115" y="265"/>
                  </a:lnTo>
                  <a:lnTo>
                    <a:pt x="14106" y="266"/>
                  </a:lnTo>
                  <a:lnTo>
                    <a:pt x="14094" y="272"/>
                  </a:lnTo>
                  <a:lnTo>
                    <a:pt x="14086" y="282"/>
                  </a:lnTo>
                  <a:lnTo>
                    <a:pt x="14081" y="300"/>
                  </a:lnTo>
                  <a:lnTo>
                    <a:pt x="14080" y="327"/>
                  </a:lnTo>
                  <a:lnTo>
                    <a:pt x="14079" y="362"/>
                  </a:lnTo>
                  <a:lnTo>
                    <a:pt x="14078" y="489"/>
                  </a:lnTo>
                  <a:lnTo>
                    <a:pt x="14078" y="734"/>
                  </a:lnTo>
                  <a:lnTo>
                    <a:pt x="14079" y="862"/>
                  </a:lnTo>
                  <a:lnTo>
                    <a:pt x="14081" y="958"/>
                  </a:lnTo>
                  <a:lnTo>
                    <a:pt x="14194" y="958"/>
                  </a:lnTo>
                  <a:lnTo>
                    <a:pt x="14304" y="957"/>
                  </a:lnTo>
                  <a:lnTo>
                    <a:pt x="14363" y="955"/>
                  </a:lnTo>
                  <a:lnTo>
                    <a:pt x="14379" y="952"/>
                  </a:lnTo>
                  <a:lnTo>
                    <a:pt x="14396" y="949"/>
                  </a:lnTo>
                  <a:lnTo>
                    <a:pt x="14411" y="944"/>
                  </a:lnTo>
                  <a:lnTo>
                    <a:pt x="14427" y="939"/>
                  </a:lnTo>
                  <a:lnTo>
                    <a:pt x="14445" y="876"/>
                  </a:lnTo>
                  <a:lnTo>
                    <a:pt x="14457" y="818"/>
                  </a:lnTo>
                  <a:lnTo>
                    <a:pt x="14462" y="813"/>
                  </a:lnTo>
                  <a:lnTo>
                    <a:pt x="14489" y="813"/>
                  </a:lnTo>
                  <a:lnTo>
                    <a:pt x="14488" y="849"/>
                  </a:lnTo>
                  <a:lnTo>
                    <a:pt x="14483" y="903"/>
                  </a:lnTo>
                  <a:lnTo>
                    <a:pt x="14480" y="961"/>
                  </a:lnTo>
                  <a:lnTo>
                    <a:pt x="14478" y="1006"/>
                  </a:lnTo>
                  <a:lnTo>
                    <a:pt x="14354" y="1008"/>
                  </a:lnTo>
                  <a:lnTo>
                    <a:pt x="14198" y="1008"/>
                  </a:lnTo>
                  <a:lnTo>
                    <a:pt x="14037" y="1006"/>
                  </a:lnTo>
                  <a:lnTo>
                    <a:pt x="13980" y="1008"/>
                  </a:lnTo>
                  <a:lnTo>
                    <a:pt x="13924" y="1011"/>
                  </a:lnTo>
                  <a:lnTo>
                    <a:pt x="13919" y="988"/>
                  </a:lnTo>
                  <a:lnTo>
                    <a:pt x="13924" y="982"/>
                  </a:lnTo>
                  <a:lnTo>
                    <a:pt x="13950" y="968"/>
                  </a:lnTo>
                  <a:lnTo>
                    <a:pt x="13961" y="961"/>
                  </a:lnTo>
                  <a:lnTo>
                    <a:pt x="13965" y="942"/>
                  </a:lnTo>
                  <a:lnTo>
                    <a:pt x="13968" y="890"/>
                  </a:lnTo>
                  <a:lnTo>
                    <a:pt x="13971" y="816"/>
                  </a:lnTo>
                  <a:lnTo>
                    <a:pt x="13972" y="727"/>
                  </a:lnTo>
                  <a:lnTo>
                    <a:pt x="13972" y="489"/>
                  </a:lnTo>
                  <a:lnTo>
                    <a:pt x="13971" y="381"/>
                  </a:lnTo>
                  <a:lnTo>
                    <a:pt x="13970" y="330"/>
                  </a:lnTo>
                  <a:lnTo>
                    <a:pt x="13967" y="301"/>
                  </a:lnTo>
                  <a:lnTo>
                    <a:pt x="13965" y="285"/>
                  </a:lnTo>
                  <a:lnTo>
                    <a:pt x="13960" y="276"/>
                  </a:lnTo>
                  <a:lnTo>
                    <a:pt x="13953" y="271"/>
                  </a:lnTo>
                  <a:lnTo>
                    <a:pt x="13940" y="266"/>
                  </a:lnTo>
                  <a:lnTo>
                    <a:pt x="13914" y="263"/>
                  </a:lnTo>
                  <a:lnTo>
                    <a:pt x="13866" y="260"/>
                  </a:lnTo>
                  <a:lnTo>
                    <a:pt x="13862" y="2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solidFill>
                  <a:schemeClr val="accent1"/>
                </a:solidFill>
              </a:endParaRPr>
            </a:p>
          </p:txBody>
        </p:sp>
      </p:grpSp>
      <p:sp>
        <p:nvSpPr>
          <p:cNvPr id="25" name="Title 1">
            <a:extLst>
              <a:ext uri="{FF2B5EF4-FFF2-40B4-BE49-F238E27FC236}">
                <a16:creationId xmlns:a16="http://schemas.microsoft.com/office/drawing/2014/main" id="{95A08C59-4BC5-4041-B47F-FB7DDB3CCC22}"/>
              </a:ext>
            </a:extLst>
          </p:cNvPr>
          <p:cNvSpPr>
            <a:spLocks noGrp="1"/>
          </p:cNvSpPr>
          <p:nvPr>
            <p:ph type="ctrTitle"/>
          </p:nvPr>
        </p:nvSpPr>
        <p:spPr>
          <a:xfrm>
            <a:off x="479425" y="2636912"/>
            <a:ext cx="11233150" cy="2016224"/>
          </a:xfrm>
        </p:spPr>
        <p:txBody>
          <a:bodyPr anchor="ctr" anchorCtr="0"/>
          <a:lstStyle>
            <a:lvl1pPr algn="ctr">
              <a:defRPr sz="4000">
                <a:solidFill>
                  <a:schemeClr val="accent1"/>
                </a:solidFill>
              </a:defRPr>
            </a:lvl1pPr>
          </a:lstStyle>
          <a:p>
            <a:r>
              <a:rPr lang="en-US"/>
              <a:t>Click to edit Master title style</a:t>
            </a:r>
            <a:endParaRPr lang="fi-FI" dirty="0"/>
          </a:p>
        </p:txBody>
      </p:sp>
      <p:sp>
        <p:nvSpPr>
          <p:cNvPr id="26"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479425" y="4941168"/>
            <a:ext cx="11233150" cy="576064"/>
          </a:xfrm>
        </p:spPr>
        <p:txBody>
          <a:bodyPr/>
          <a:lstStyle>
            <a:lvl1pPr marL="0" indent="0" algn="ctr">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17137486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1137680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and Text Content ">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08EB299E-F3FC-B817-329F-C82605FFC21A}"/>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2"/>
          </a:solidFill>
        </p:grpSpPr>
        <p:sp>
          <p:nvSpPr>
            <p:cNvPr id="15" name="Freeform: Shape 14">
              <a:extLst>
                <a:ext uri="{FF2B5EF4-FFF2-40B4-BE49-F238E27FC236}">
                  <a16:creationId xmlns:a16="http://schemas.microsoft.com/office/drawing/2014/main" id="{5C8AD33F-8224-CE46-9D70-F093C9D742C5}"/>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14" name="Freeform: Shape 13">
              <a:extLst>
                <a:ext uri="{FF2B5EF4-FFF2-40B4-BE49-F238E27FC236}">
                  <a16:creationId xmlns:a16="http://schemas.microsoft.com/office/drawing/2014/main" id="{91888DB0-48B4-7634-9D9F-6144FF4B7B47}"/>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2CB2C9BA-9F49-4668-B03D-C19CF1E513F6}"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10944225"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42513281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16404377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Section Header 2">
    <p:bg>
      <p:bgPr>
        <a:solidFill>
          <a:schemeClr val="accent3"/>
        </a:solidFill>
        <a:effectLst/>
      </p:bgPr>
    </p:bg>
    <p:spTree>
      <p:nvGrpSpPr>
        <p:cNvPr id="1" name=""/>
        <p:cNvGrpSpPr/>
        <p:nvPr/>
      </p:nvGrpSpPr>
      <p:grpSpPr>
        <a:xfrm>
          <a:off x="0" y="0"/>
          <a:ext cx="0" cy="0"/>
          <a:chOff x="0" y="0"/>
          <a:chExt cx="0" cy="0"/>
        </a:xfrm>
      </p:grpSpPr>
      <p:sp>
        <p:nvSpPr>
          <p:cNvPr id="10" name="Rectangle 9">
            <a:extLst>
              <a:ext uri="{C183D7F6-B498-43B3-948B-1728B52AA6E4}">
                <adec:decorative xmlns:adec="http://schemas.microsoft.com/office/drawing/2017/decorative" val="1"/>
              </a:ext>
            </a:extLst>
          </p:cNvPr>
          <p:cNvSpPr/>
          <p:nvPr/>
        </p:nvSpPr>
        <p:spPr>
          <a:xfrm>
            <a:off x="0" y="-2"/>
            <a:ext cx="7032104" cy="6858002"/>
          </a:xfrm>
          <a:custGeom>
            <a:avLst/>
            <a:gdLst/>
            <a:ahLst/>
            <a:cxnLst/>
            <a:rect l="l" t="t" r="r" b="b"/>
            <a:pathLst>
              <a:path w="7032104" h="6858002">
                <a:moveTo>
                  <a:pt x="5159896" y="0"/>
                </a:moveTo>
                <a:lnTo>
                  <a:pt x="7032104" y="0"/>
                </a:lnTo>
                <a:lnTo>
                  <a:pt x="5159896" y="6858001"/>
                </a:lnTo>
                <a:lnTo>
                  <a:pt x="5159896" y="6858002"/>
                </a:lnTo>
                <a:lnTo>
                  <a:pt x="0" y="6858002"/>
                </a:lnTo>
                <a:lnTo>
                  <a:pt x="0" y="2"/>
                </a:lnTo>
                <a:lnTo>
                  <a:pt x="5159896" y="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grpSp>
        <p:nvGrpSpPr>
          <p:cNvPr id="22" name="Group 21">
            <a:extLst>
              <a:ext uri="{C183D7F6-B498-43B3-948B-1728B52AA6E4}">
                <adec:decorative xmlns:adec="http://schemas.microsoft.com/office/drawing/2017/decorative" val="1"/>
              </a:ext>
            </a:extLst>
          </p:cNvPr>
          <p:cNvGrpSpPr>
            <a:grpSpLocks noChangeAspect="1"/>
          </p:cNvGrpSpPr>
          <p:nvPr/>
        </p:nvGrpSpPr>
        <p:grpSpPr>
          <a:xfrm>
            <a:off x="628604" y="476672"/>
            <a:ext cx="1538760" cy="612000"/>
            <a:chOff x="911225" y="260350"/>
            <a:chExt cx="4183063" cy="1663700"/>
          </a:xfrm>
          <a:solidFill>
            <a:schemeClr val="bg1"/>
          </a:solidFill>
        </p:grpSpPr>
        <p:sp>
          <p:nvSpPr>
            <p:cNvPr id="23" name="Freeform 6"/>
            <p:cNvSpPr>
              <a:spLocks noEditPoints="1"/>
            </p:cNvSpPr>
            <p:nvPr/>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4" name="Freeform 7"/>
            <p:cNvSpPr>
              <a:spLocks noEditPoints="1"/>
            </p:cNvSpPr>
            <p:nvPr/>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5" name="Freeform 8"/>
            <p:cNvSpPr>
              <a:spLocks noEditPoints="1"/>
            </p:cNvSpPr>
            <p:nvPr/>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27"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86075855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4">
    <p:bg>
      <p:bgPr>
        <a:solidFill>
          <a:schemeClr val="accent2"/>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0FD60106-FB3C-D14C-D884-621E06EB2430}"/>
              </a:ext>
              <a:ext uri="{C183D7F6-B498-43B3-948B-1728B52AA6E4}">
                <adec:decorative xmlns:adec="http://schemas.microsoft.com/office/drawing/2017/decorative" val="1"/>
              </a:ext>
            </a:extLst>
          </p:cNvPr>
          <p:cNvGrpSpPr/>
          <p:nvPr userDrawn="1"/>
        </p:nvGrpSpPr>
        <p:grpSpPr>
          <a:xfrm>
            <a:off x="9794024" y="1599492"/>
            <a:ext cx="2397977" cy="5258508"/>
            <a:chOff x="9794024" y="1599492"/>
            <a:chExt cx="2397977" cy="5258508"/>
          </a:xfrm>
          <a:solidFill>
            <a:schemeClr val="bg1">
              <a:alpha val="20000"/>
            </a:schemeClr>
          </a:solidFill>
        </p:grpSpPr>
        <p:sp>
          <p:nvSpPr>
            <p:cNvPr id="8" name="Freeform: Shape 7">
              <a:extLst>
                <a:ext uri="{FF2B5EF4-FFF2-40B4-BE49-F238E27FC236}">
                  <a16:creationId xmlns:a16="http://schemas.microsoft.com/office/drawing/2014/main" id="{4710F81C-9EE8-C17D-67D0-9897BA70EAF5}"/>
                </a:ext>
              </a:extLst>
            </p:cNvPr>
            <p:cNvSpPr>
              <a:spLocks/>
            </p:cNvSpPr>
            <p:nvPr userDrawn="1"/>
          </p:nvSpPr>
          <p:spPr bwMode="auto">
            <a:xfrm>
              <a:off x="10716522" y="4729133"/>
              <a:ext cx="1475478" cy="2128867"/>
            </a:xfrm>
            <a:custGeom>
              <a:avLst/>
              <a:gdLst>
                <a:gd name="connsiteX0" fmla="*/ 1475478 w 1475478"/>
                <a:gd name="connsiteY0" fmla="*/ 0 h 2128867"/>
                <a:gd name="connsiteX1" fmla="*/ 1475478 w 1475478"/>
                <a:gd name="connsiteY1" fmla="*/ 2128867 h 2128867"/>
                <a:gd name="connsiteX2" fmla="*/ 0 w 1475478"/>
                <a:gd name="connsiteY2" fmla="*/ 2128867 h 2128867"/>
                <a:gd name="connsiteX3" fmla="*/ 2007 w 1475478"/>
                <a:gd name="connsiteY3" fmla="*/ 2123097 h 2128867"/>
                <a:gd name="connsiteX4" fmla="*/ 16149 w 1475478"/>
                <a:gd name="connsiteY4" fmla="*/ 2084208 h 2128867"/>
                <a:gd name="connsiteX5" fmla="*/ 32058 w 1475478"/>
                <a:gd name="connsiteY5" fmla="*/ 2043551 h 2128867"/>
                <a:gd name="connsiteX6" fmla="*/ 47967 w 1475478"/>
                <a:gd name="connsiteY6" fmla="*/ 2001126 h 2128867"/>
                <a:gd name="connsiteX7" fmla="*/ 67412 w 1475478"/>
                <a:gd name="connsiteY7" fmla="*/ 1960469 h 2128867"/>
                <a:gd name="connsiteX8" fmla="*/ 104533 w 1475478"/>
                <a:gd name="connsiteY8" fmla="*/ 1877388 h 2128867"/>
                <a:gd name="connsiteX9" fmla="*/ 146958 w 1475478"/>
                <a:gd name="connsiteY9" fmla="*/ 1792538 h 2128867"/>
                <a:gd name="connsiteX10" fmla="*/ 192918 w 1475478"/>
                <a:gd name="connsiteY10" fmla="*/ 1704153 h 2128867"/>
                <a:gd name="connsiteX11" fmla="*/ 217666 w 1475478"/>
                <a:gd name="connsiteY11" fmla="*/ 1661728 h 2128867"/>
                <a:gd name="connsiteX12" fmla="*/ 242414 w 1475478"/>
                <a:gd name="connsiteY12" fmla="*/ 1619304 h 2128867"/>
                <a:gd name="connsiteX13" fmla="*/ 267162 w 1475478"/>
                <a:gd name="connsiteY13" fmla="*/ 1575111 h 2128867"/>
                <a:gd name="connsiteX14" fmla="*/ 293677 w 1475478"/>
                <a:gd name="connsiteY14" fmla="*/ 1532687 h 2128867"/>
                <a:gd name="connsiteX15" fmla="*/ 318425 w 1475478"/>
                <a:gd name="connsiteY15" fmla="*/ 1488494 h 2128867"/>
                <a:gd name="connsiteX16" fmla="*/ 348476 w 1475478"/>
                <a:gd name="connsiteY16" fmla="*/ 1446069 h 2128867"/>
                <a:gd name="connsiteX17" fmla="*/ 403274 w 1475478"/>
                <a:gd name="connsiteY17" fmla="*/ 1359452 h 2128867"/>
                <a:gd name="connsiteX18" fmla="*/ 431557 w 1475478"/>
                <a:gd name="connsiteY18" fmla="*/ 1317028 h 2128867"/>
                <a:gd name="connsiteX19" fmla="*/ 459841 w 1475478"/>
                <a:gd name="connsiteY19" fmla="*/ 1274603 h 2128867"/>
                <a:gd name="connsiteX20" fmla="*/ 518175 w 1475478"/>
                <a:gd name="connsiteY20" fmla="*/ 1189753 h 2128867"/>
                <a:gd name="connsiteX21" fmla="*/ 576509 w 1475478"/>
                <a:gd name="connsiteY21" fmla="*/ 1106672 h 2128867"/>
                <a:gd name="connsiteX22" fmla="*/ 636610 w 1475478"/>
                <a:gd name="connsiteY22" fmla="*/ 1023590 h 2128867"/>
                <a:gd name="connsiteX23" fmla="*/ 696712 w 1475478"/>
                <a:gd name="connsiteY23" fmla="*/ 944043 h 2128867"/>
                <a:gd name="connsiteX24" fmla="*/ 755046 w 1475478"/>
                <a:gd name="connsiteY24" fmla="*/ 864497 h 2128867"/>
                <a:gd name="connsiteX25" fmla="*/ 785097 w 1475478"/>
                <a:gd name="connsiteY25" fmla="*/ 825608 h 2128867"/>
                <a:gd name="connsiteX26" fmla="*/ 815148 w 1475478"/>
                <a:gd name="connsiteY26" fmla="*/ 788486 h 2128867"/>
                <a:gd name="connsiteX27" fmla="*/ 873482 w 1475478"/>
                <a:gd name="connsiteY27" fmla="*/ 714243 h 2128867"/>
                <a:gd name="connsiteX28" fmla="*/ 930048 w 1475478"/>
                <a:gd name="connsiteY28" fmla="*/ 641767 h 2128867"/>
                <a:gd name="connsiteX29" fmla="*/ 984847 w 1475478"/>
                <a:gd name="connsiteY29" fmla="*/ 572827 h 2128867"/>
                <a:gd name="connsiteX30" fmla="*/ 1039645 w 1475478"/>
                <a:gd name="connsiteY30" fmla="*/ 507422 h 2128867"/>
                <a:gd name="connsiteX31" fmla="*/ 1090908 w 1475478"/>
                <a:gd name="connsiteY31" fmla="*/ 445553 h 2128867"/>
                <a:gd name="connsiteX32" fmla="*/ 1186364 w 1475478"/>
                <a:gd name="connsiteY32" fmla="*/ 334188 h 2128867"/>
                <a:gd name="connsiteX33" fmla="*/ 1267678 w 1475478"/>
                <a:gd name="connsiteY33" fmla="*/ 238732 h 2128867"/>
                <a:gd name="connsiteX34" fmla="*/ 1382578 w 1475478"/>
                <a:gd name="connsiteY34" fmla="*/ 107923 h 2128867"/>
                <a:gd name="connsiteX35" fmla="*/ 1458589 w 1475478"/>
                <a:gd name="connsiteY35" fmla="*/ 19538 h 212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75478" h="2128867">
                  <a:moveTo>
                    <a:pt x="1475478" y="0"/>
                  </a:moveTo>
                  <a:lnTo>
                    <a:pt x="1475478" y="2128867"/>
                  </a:lnTo>
                  <a:lnTo>
                    <a:pt x="0" y="2128867"/>
                  </a:lnTo>
                  <a:lnTo>
                    <a:pt x="2007" y="2123097"/>
                  </a:lnTo>
                  <a:lnTo>
                    <a:pt x="16149" y="2084208"/>
                  </a:lnTo>
                  <a:lnTo>
                    <a:pt x="32058" y="2043551"/>
                  </a:lnTo>
                  <a:lnTo>
                    <a:pt x="47967" y="2001126"/>
                  </a:lnTo>
                  <a:lnTo>
                    <a:pt x="67412" y="1960469"/>
                  </a:lnTo>
                  <a:lnTo>
                    <a:pt x="104533" y="1877388"/>
                  </a:lnTo>
                  <a:lnTo>
                    <a:pt x="146958" y="1792538"/>
                  </a:lnTo>
                  <a:lnTo>
                    <a:pt x="192918" y="1704153"/>
                  </a:lnTo>
                  <a:lnTo>
                    <a:pt x="217666" y="1661728"/>
                  </a:lnTo>
                  <a:lnTo>
                    <a:pt x="242414" y="1619304"/>
                  </a:lnTo>
                  <a:lnTo>
                    <a:pt x="267162" y="1575111"/>
                  </a:lnTo>
                  <a:lnTo>
                    <a:pt x="293677" y="1532687"/>
                  </a:lnTo>
                  <a:lnTo>
                    <a:pt x="318425" y="1488494"/>
                  </a:lnTo>
                  <a:lnTo>
                    <a:pt x="348476" y="1446069"/>
                  </a:lnTo>
                  <a:lnTo>
                    <a:pt x="403274" y="1359452"/>
                  </a:lnTo>
                  <a:lnTo>
                    <a:pt x="431557" y="1317028"/>
                  </a:lnTo>
                  <a:lnTo>
                    <a:pt x="459841" y="1274603"/>
                  </a:lnTo>
                  <a:lnTo>
                    <a:pt x="518175" y="1189753"/>
                  </a:lnTo>
                  <a:lnTo>
                    <a:pt x="576509" y="1106672"/>
                  </a:lnTo>
                  <a:lnTo>
                    <a:pt x="636610" y="1023590"/>
                  </a:lnTo>
                  <a:lnTo>
                    <a:pt x="696712" y="944043"/>
                  </a:lnTo>
                  <a:lnTo>
                    <a:pt x="755046" y="864497"/>
                  </a:lnTo>
                  <a:lnTo>
                    <a:pt x="785097" y="825608"/>
                  </a:lnTo>
                  <a:lnTo>
                    <a:pt x="815148" y="788486"/>
                  </a:lnTo>
                  <a:lnTo>
                    <a:pt x="873482" y="714243"/>
                  </a:lnTo>
                  <a:lnTo>
                    <a:pt x="930048" y="641767"/>
                  </a:lnTo>
                  <a:lnTo>
                    <a:pt x="984847" y="572827"/>
                  </a:lnTo>
                  <a:lnTo>
                    <a:pt x="1039645" y="507422"/>
                  </a:lnTo>
                  <a:lnTo>
                    <a:pt x="1090908" y="445553"/>
                  </a:lnTo>
                  <a:lnTo>
                    <a:pt x="1186364" y="334188"/>
                  </a:lnTo>
                  <a:lnTo>
                    <a:pt x="1267678" y="238732"/>
                  </a:lnTo>
                  <a:lnTo>
                    <a:pt x="1382578" y="107923"/>
                  </a:lnTo>
                  <a:lnTo>
                    <a:pt x="1458589" y="19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
          <p:nvSpPr>
            <p:cNvPr id="9" name="Freeform: Shape 8">
              <a:extLst>
                <a:ext uri="{FF2B5EF4-FFF2-40B4-BE49-F238E27FC236}">
                  <a16:creationId xmlns:a16="http://schemas.microsoft.com/office/drawing/2014/main" id="{984DDDDB-6B0A-7894-2CD4-20E02F3BDEDA}"/>
                </a:ext>
              </a:extLst>
            </p:cNvPr>
            <p:cNvSpPr>
              <a:spLocks/>
            </p:cNvSpPr>
            <p:nvPr userDrawn="1"/>
          </p:nvSpPr>
          <p:spPr bwMode="auto">
            <a:xfrm>
              <a:off x="9794024" y="1599492"/>
              <a:ext cx="2397977" cy="5258508"/>
            </a:xfrm>
            <a:custGeom>
              <a:avLst/>
              <a:gdLst>
                <a:gd name="connsiteX0" fmla="*/ 2397977 w 2397977"/>
                <a:gd name="connsiteY0" fmla="*/ 0 h 5258508"/>
                <a:gd name="connsiteX1" fmla="*/ 2397977 w 2397977"/>
                <a:gd name="connsiteY1" fmla="*/ 2148607 h 5258508"/>
                <a:gd name="connsiteX2" fmla="*/ 2285632 w 2397977"/>
                <a:gd name="connsiteY2" fmla="*/ 2291846 h 5258508"/>
                <a:gd name="connsiteX3" fmla="*/ 2142449 w 2397977"/>
                <a:gd name="connsiteY3" fmla="*/ 2473919 h 5258508"/>
                <a:gd name="connsiteX4" fmla="*/ 1999265 w 2397977"/>
                <a:gd name="connsiteY4" fmla="*/ 2655992 h 5258508"/>
                <a:gd name="connsiteX5" fmla="*/ 1859617 w 2397977"/>
                <a:gd name="connsiteY5" fmla="*/ 2839832 h 5258508"/>
                <a:gd name="connsiteX6" fmla="*/ 1788909 w 2397977"/>
                <a:gd name="connsiteY6" fmla="*/ 2931753 h 5258508"/>
                <a:gd name="connsiteX7" fmla="*/ 1719969 w 2397977"/>
                <a:gd name="connsiteY7" fmla="*/ 3023673 h 5258508"/>
                <a:gd name="connsiteX8" fmla="*/ 1651029 w 2397977"/>
                <a:gd name="connsiteY8" fmla="*/ 3115593 h 5258508"/>
                <a:gd name="connsiteX9" fmla="*/ 1583857 w 2397977"/>
                <a:gd name="connsiteY9" fmla="*/ 3207513 h 5258508"/>
                <a:gd name="connsiteX10" fmla="*/ 1516684 w 2397977"/>
                <a:gd name="connsiteY10" fmla="*/ 3299434 h 5258508"/>
                <a:gd name="connsiteX11" fmla="*/ 1451279 w 2397977"/>
                <a:gd name="connsiteY11" fmla="*/ 3391354 h 5258508"/>
                <a:gd name="connsiteX12" fmla="*/ 1387642 w 2397977"/>
                <a:gd name="connsiteY12" fmla="*/ 3485042 h 5258508"/>
                <a:gd name="connsiteX13" fmla="*/ 1324005 w 2397977"/>
                <a:gd name="connsiteY13" fmla="*/ 3576962 h 5258508"/>
                <a:gd name="connsiteX14" fmla="*/ 1263903 w 2397977"/>
                <a:gd name="connsiteY14" fmla="*/ 3668882 h 5258508"/>
                <a:gd name="connsiteX15" fmla="*/ 1202034 w 2397977"/>
                <a:gd name="connsiteY15" fmla="*/ 3762570 h 5258508"/>
                <a:gd name="connsiteX16" fmla="*/ 1143700 w 2397977"/>
                <a:gd name="connsiteY16" fmla="*/ 3854491 h 5258508"/>
                <a:gd name="connsiteX17" fmla="*/ 1085366 w 2397977"/>
                <a:gd name="connsiteY17" fmla="*/ 3946411 h 5258508"/>
                <a:gd name="connsiteX18" fmla="*/ 1030567 w 2397977"/>
                <a:gd name="connsiteY18" fmla="*/ 4038331 h 5258508"/>
                <a:gd name="connsiteX19" fmla="*/ 977536 w 2397977"/>
                <a:gd name="connsiteY19" fmla="*/ 4132019 h 5258508"/>
                <a:gd name="connsiteX20" fmla="*/ 928041 w 2397977"/>
                <a:gd name="connsiteY20" fmla="*/ 4223939 h 5258508"/>
                <a:gd name="connsiteX21" fmla="*/ 878545 w 2397977"/>
                <a:gd name="connsiteY21" fmla="*/ 4315859 h 5258508"/>
                <a:gd name="connsiteX22" fmla="*/ 832585 w 2397977"/>
                <a:gd name="connsiteY22" fmla="*/ 4407780 h 5258508"/>
                <a:gd name="connsiteX23" fmla="*/ 788393 w 2397977"/>
                <a:gd name="connsiteY23" fmla="*/ 4499700 h 5258508"/>
                <a:gd name="connsiteX24" fmla="*/ 745968 w 2397977"/>
                <a:gd name="connsiteY24" fmla="*/ 4591620 h 5258508"/>
                <a:gd name="connsiteX25" fmla="*/ 707079 w 2397977"/>
                <a:gd name="connsiteY25" fmla="*/ 4681773 h 5258508"/>
                <a:gd name="connsiteX26" fmla="*/ 671725 w 2397977"/>
                <a:gd name="connsiteY26" fmla="*/ 4773693 h 5258508"/>
                <a:gd name="connsiteX27" fmla="*/ 638139 w 2397977"/>
                <a:gd name="connsiteY27" fmla="*/ 4865613 h 5258508"/>
                <a:gd name="connsiteX28" fmla="*/ 606320 w 2397977"/>
                <a:gd name="connsiteY28" fmla="*/ 4957533 h 5258508"/>
                <a:gd name="connsiteX29" fmla="*/ 579805 w 2397977"/>
                <a:gd name="connsiteY29" fmla="*/ 5047686 h 5258508"/>
                <a:gd name="connsiteX30" fmla="*/ 555057 w 2397977"/>
                <a:gd name="connsiteY30" fmla="*/ 5137839 h 5258508"/>
                <a:gd name="connsiteX31" fmla="*/ 533845 w 2397977"/>
                <a:gd name="connsiteY31" fmla="*/ 5227991 h 5258508"/>
                <a:gd name="connsiteX32" fmla="*/ 527741 w 2397977"/>
                <a:gd name="connsiteY32" fmla="*/ 5258508 h 5258508"/>
                <a:gd name="connsiteX33" fmla="*/ 148053 w 2397977"/>
                <a:gd name="connsiteY33" fmla="*/ 5258508 h 5258508"/>
                <a:gd name="connsiteX34" fmla="*/ 134345 w 2397977"/>
                <a:gd name="connsiteY34" fmla="*/ 5217385 h 5258508"/>
                <a:gd name="connsiteX35" fmla="*/ 120203 w 2397977"/>
                <a:gd name="connsiteY35" fmla="*/ 5173193 h 5258508"/>
                <a:gd name="connsiteX36" fmla="*/ 106062 w 2397977"/>
                <a:gd name="connsiteY36" fmla="*/ 5127232 h 5258508"/>
                <a:gd name="connsiteX37" fmla="*/ 93688 w 2397977"/>
                <a:gd name="connsiteY37" fmla="*/ 5083040 h 5258508"/>
                <a:gd name="connsiteX38" fmla="*/ 83082 w 2397977"/>
                <a:gd name="connsiteY38" fmla="*/ 5037080 h 5258508"/>
                <a:gd name="connsiteX39" fmla="*/ 72476 w 2397977"/>
                <a:gd name="connsiteY39" fmla="*/ 4992887 h 5258508"/>
                <a:gd name="connsiteX40" fmla="*/ 61869 w 2397977"/>
                <a:gd name="connsiteY40" fmla="*/ 4945160 h 5258508"/>
                <a:gd name="connsiteX41" fmla="*/ 53031 w 2397977"/>
                <a:gd name="connsiteY41" fmla="*/ 4899199 h 5258508"/>
                <a:gd name="connsiteX42" fmla="*/ 44192 w 2397977"/>
                <a:gd name="connsiteY42" fmla="*/ 4851472 h 5258508"/>
                <a:gd name="connsiteX43" fmla="*/ 37122 w 2397977"/>
                <a:gd name="connsiteY43" fmla="*/ 4801976 h 5258508"/>
                <a:gd name="connsiteX44" fmla="*/ 30051 w 2397977"/>
                <a:gd name="connsiteY44" fmla="*/ 4752481 h 5258508"/>
                <a:gd name="connsiteX45" fmla="*/ 22980 w 2397977"/>
                <a:gd name="connsiteY45" fmla="*/ 4702985 h 5258508"/>
                <a:gd name="connsiteX46" fmla="*/ 17677 w 2397977"/>
                <a:gd name="connsiteY46" fmla="*/ 4653490 h 5258508"/>
                <a:gd name="connsiteX47" fmla="*/ 12374 w 2397977"/>
                <a:gd name="connsiteY47" fmla="*/ 4602226 h 5258508"/>
                <a:gd name="connsiteX48" fmla="*/ 8838 w 2397977"/>
                <a:gd name="connsiteY48" fmla="*/ 4550963 h 5258508"/>
                <a:gd name="connsiteX49" fmla="*/ 5303 w 2397977"/>
                <a:gd name="connsiteY49" fmla="*/ 4497932 h 5258508"/>
                <a:gd name="connsiteX50" fmla="*/ 1768 w 2397977"/>
                <a:gd name="connsiteY50" fmla="*/ 4439598 h 5258508"/>
                <a:gd name="connsiteX51" fmla="*/ 0 w 2397977"/>
                <a:gd name="connsiteY51" fmla="*/ 4381264 h 5258508"/>
                <a:gd name="connsiteX52" fmla="*/ 0 w 2397977"/>
                <a:gd name="connsiteY52" fmla="*/ 4322930 h 5258508"/>
                <a:gd name="connsiteX53" fmla="*/ 1768 w 2397977"/>
                <a:gd name="connsiteY53" fmla="*/ 4264596 h 5258508"/>
                <a:gd name="connsiteX54" fmla="*/ 3535 w 2397977"/>
                <a:gd name="connsiteY54" fmla="*/ 4206262 h 5258508"/>
                <a:gd name="connsiteX55" fmla="*/ 8838 w 2397977"/>
                <a:gd name="connsiteY55" fmla="*/ 4147928 h 5258508"/>
                <a:gd name="connsiteX56" fmla="*/ 14142 w 2397977"/>
                <a:gd name="connsiteY56" fmla="*/ 4091362 h 5258508"/>
                <a:gd name="connsiteX57" fmla="*/ 19445 w 2397977"/>
                <a:gd name="connsiteY57" fmla="*/ 4034796 h 5258508"/>
                <a:gd name="connsiteX58" fmla="*/ 28283 w 2397977"/>
                <a:gd name="connsiteY58" fmla="*/ 3978229 h 5258508"/>
                <a:gd name="connsiteX59" fmla="*/ 37122 w 2397977"/>
                <a:gd name="connsiteY59" fmla="*/ 3921663 h 5258508"/>
                <a:gd name="connsiteX60" fmla="*/ 45960 w 2397977"/>
                <a:gd name="connsiteY60" fmla="*/ 3865097 h 5258508"/>
                <a:gd name="connsiteX61" fmla="*/ 58334 w 2397977"/>
                <a:gd name="connsiteY61" fmla="*/ 3808530 h 5258508"/>
                <a:gd name="connsiteX62" fmla="*/ 70708 w 2397977"/>
                <a:gd name="connsiteY62" fmla="*/ 3753732 h 5258508"/>
                <a:gd name="connsiteX63" fmla="*/ 83082 w 2397977"/>
                <a:gd name="connsiteY63" fmla="*/ 3698933 h 5258508"/>
                <a:gd name="connsiteX64" fmla="*/ 98991 w 2397977"/>
                <a:gd name="connsiteY64" fmla="*/ 3644135 h 5258508"/>
                <a:gd name="connsiteX65" fmla="*/ 114900 w 2397977"/>
                <a:gd name="connsiteY65" fmla="*/ 3589336 h 5258508"/>
                <a:gd name="connsiteX66" fmla="*/ 130810 w 2397977"/>
                <a:gd name="connsiteY66" fmla="*/ 3534537 h 5258508"/>
                <a:gd name="connsiteX67" fmla="*/ 148487 w 2397977"/>
                <a:gd name="connsiteY67" fmla="*/ 3479739 h 5258508"/>
                <a:gd name="connsiteX68" fmla="*/ 167931 w 2397977"/>
                <a:gd name="connsiteY68" fmla="*/ 3424940 h 5258508"/>
                <a:gd name="connsiteX69" fmla="*/ 187376 w 2397977"/>
                <a:gd name="connsiteY69" fmla="*/ 3371909 h 5258508"/>
                <a:gd name="connsiteX70" fmla="*/ 206821 w 2397977"/>
                <a:gd name="connsiteY70" fmla="*/ 3318878 h 5258508"/>
                <a:gd name="connsiteX71" fmla="*/ 228033 w 2397977"/>
                <a:gd name="connsiteY71" fmla="*/ 3264080 h 5258508"/>
                <a:gd name="connsiteX72" fmla="*/ 251013 w 2397977"/>
                <a:gd name="connsiteY72" fmla="*/ 3211049 h 5258508"/>
                <a:gd name="connsiteX73" fmla="*/ 273993 w 2397977"/>
                <a:gd name="connsiteY73" fmla="*/ 3158018 h 5258508"/>
                <a:gd name="connsiteX74" fmla="*/ 323489 w 2397977"/>
                <a:gd name="connsiteY74" fmla="*/ 3053724 h 5258508"/>
                <a:gd name="connsiteX75" fmla="*/ 374752 w 2397977"/>
                <a:gd name="connsiteY75" fmla="*/ 2947662 h 5258508"/>
                <a:gd name="connsiteX76" fmla="*/ 401267 w 2397977"/>
                <a:gd name="connsiteY76" fmla="*/ 2896399 h 5258508"/>
                <a:gd name="connsiteX77" fmla="*/ 429550 w 2397977"/>
                <a:gd name="connsiteY77" fmla="*/ 2845135 h 5258508"/>
                <a:gd name="connsiteX78" fmla="*/ 457833 w 2397977"/>
                <a:gd name="connsiteY78" fmla="*/ 2792105 h 5258508"/>
                <a:gd name="connsiteX79" fmla="*/ 487884 w 2397977"/>
                <a:gd name="connsiteY79" fmla="*/ 2740841 h 5258508"/>
                <a:gd name="connsiteX80" fmla="*/ 516167 w 2397977"/>
                <a:gd name="connsiteY80" fmla="*/ 2689578 h 5258508"/>
                <a:gd name="connsiteX81" fmla="*/ 546218 w 2397977"/>
                <a:gd name="connsiteY81" fmla="*/ 2638315 h 5258508"/>
                <a:gd name="connsiteX82" fmla="*/ 608088 w 2397977"/>
                <a:gd name="connsiteY82" fmla="*/ 2535788 h 5258508"/>
                <a:gd name="connsiteX83" fmla="*/ 673493 w 2397977"/>
                <a:gd name="connsiteY83" fmla="*/ 2435030 h 5258508"/>
                <a:gd name="connsiteX84" fmla="*/ 738897 w 2397977"/>
                <a:gd name="connsiteY84" fmla="*/ 2332503 h 5258508"/>
                <a:gd name="connsiteX85" fmla="*/ 806070 w 2397977"/>
                <a:gd name="connsiteY85" fmla="*/ 2231745 h 5258508"/>
                <a:gd name="connsiteX86" fmla="*/ 841424 w 2397977"/>
                <a:gd name="connsiteY86" fmla="*/ 2182249 h 5258508"/>
                <a:gd name="connsiteX87" fmla="*/ 875010 w 2397977"/>
                <a:gd name="connsiteY87" fmla="*/ 2132754 h 5258508"/>
                <a:gd name="connsiteX88" fmla="*/ 1016426 w 2397977"/>
                <a:gd name="connsiteY88" fmla="*/ 1929468 h 5258508"/>
                <a:gd name="connsiteX89" fmla="*/ 1161377 w 2397977"/>
                <a:gd name="connsiteY89" fmla="*/ 1731486 h 5258508"/>
                <a:gd name="connsiteX90" fmla="*/ 1308096 w 2397977"/>
                <a:gd name="connsiteY90" fmla="*/ 1531737 h 5258508"/>
                <a:gd name="connsiteX91" fmla="*/ 1453047 w 2397977"/>
                <a:gd name="connsiteY91" fmla="*/ 1333754 h 5258508"/>
                <a:gd name="connsiteX92" fmla="*/ 1525523 w 2397977"/>
                <a:gd name="connsiteY92" fmla="*/ 1232996 h 5258508"/>
                <a:gd name="connsiteX93" fmla="*/ 1596230 w 2397977"/>
                <a:gd name="connsiteY93" fmla="*/ 1134005 h 5258508"/>
                <a:gd name="connsiteX94" fmla="*/ 1836637 w 2397977"/>
                <a:gd name="connsiteY94" fmla="*/ 798142 h 5258508"/>
                <a:gd name="connsiteX95" fmla="*/ 2068205 w 2397977"/>
                <a:gd name="connsiteY95" fmla="*/ 472886 h 5258508"/>
                <a:gd name="connsiteX96" fmla="*/ 2177803 w 2397977"/>
                <a:gd name="connsiteY96" fmla="*/ 317329 h 5258508"/>
                <a:gd name="connsiteX97" fmla="*/ 2283865 w 2397977"/>
                <a:gd name="connsiteY97" fmla="*/ 167074 h 5258508"/>
                <a:gd name="connsiteX98" fmla="*/ 2382855 w 2397977"/>
                <a:gd name="connsiteY98" fmla="*/ 22123 h 525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397977" h="5258508">
                  <a:moveTo>
                    <a:pt x="2397977" y="0"/>
                  </a:moveTo>
                  <a:lnTo>
                    <a:pt x="2397977" y="2148607"/>
                  </a:lnTo>
                  <a:lnTo>
                    <a:pt x="2285632" y="2291846"/>
                  </a:lnTo>
                  <a:lnTo>
                    <a:pt x="2142449" y="2473919"/>
                  </a:lnTo>
                  <a:lnTo>
                    <a:pt x="1999265" y="2655992"/>
                  </a:lnTo>
                  <a:lnTo>
                    <a:pt x="1859617" y="2839832"/>
                  </a:lnTo>
                  <a:lnTo>
                    <a:pt x="1788909" y="2931753"/>
                  </a:lnTo>
                  <a:lnTo>
                    <a:pt x="1719969" y="3023673"/>
                  </a:lnTo>
                  <a:lnTo>
                    <a:pt x="1651029" y="3115593"/>
                  </a:lnTo>
                  <a:lnTo>
                    <a:pt x="1583857" y="3207513"/>
                  </a:lnTo>
                  <a:lnTo>
                    <a:pt x="1516684" y="3299434"/>
                  </a:lnTo>
                  <a:lnTo>
                    <a:pt x="1451279" y="3391354"/>
                  </a:lnTo>
                  <a:lnTo>
                    <a:pt x="1387642" y="3485042"/>
                  </a:lnTo>
                  <a:lnTo>
                    <a:pt x="1324005" y="3576962"/>
                  </a:lnTo>
                  <a:lnTo>
                    <a:pt x="1263903" y="3668882"/>
                  </a:lnTo>
                  <a:lnTo>
                    <a:pt x="1202034" y="3762570"/>
                  </a:lnTo>
                  <a:lnTo>
                    <a:pt x="1143700" y="3854491"/>
                  </a:lnTo>
                  <a:lnTo>
                    <a:pt x="1085366" y="3946411"/>
                  </a:lnTo>
                  <a:lnTo>
                    <a:pt x="1030567" y="4038331"/>
                  </a:lnTo>
                  <a:lnTo>
                    <a:pt x="977536" y="4132019"/>
                  </a:lnTo>
                  <a:lnTo>
                    <a:pt x="928041" y="4223939"/>
                  </a:lnTo>
                  <a:lnTo>
                    <a:pt x="878545" y="4315859"/>
                  </a:lnTo>
                  <a:lnTo>
                    <a:pt x="832585" y="4407780"/>
                  </a:lnTo>
                  <a:lnTo>
                    <a:pt x="788393" y="4499700"/>
                  </a:lnTo>
                  <a:lnTo>
                    <a:pt x="745968" y="4591620"/>
                  </a:lnTo>
                  <a:lnTo>
                    <a:pt x="707079" y="4681773"/>
                  </a:lnTo>
                  <a:lnTo>
                    <a:pt x="671725" y="4773693"/>
                  </a:lnTo>
                  <a:lnTo>
                    <a:pt x="638139" y="4865613"/>
                  </a:lnTo>
                  <a:lnTo>
                    <a:pt x="606320" y="4957533"/>
                  </a:lnTo>
                  <a:lnTo>
                    <a:pt x="579805" y="5047686"/>
                  </a:lnTo>
                  <a:lnTo>
                    <a:pt x="555057" y="5137839"/>
                  </a:lnTo>
                  <a:lnTo>
                    <a:pt x="533845" y="5227991"/>
                  </a:lnTo>
                  <a:lnTo>
                    <a:pt x="527741" y="5258508"/>
                  </a:lnTo>
                  <a:lnTo>
                    <a:pt x="148053" y="5258508"/>
                  </a:lnTo>
                  <a:lnTo>
                    <a:pt x="134345" y="5217385"/>
                  </a:lnTo>
                  <a:lnTo>
                    <a:pt x="120203" y="5173193"/>
                  </a:lnTo>
                  <a:lnTo>
                    <a:pt x="106062" y="5127232"/>
                  </a:lnTo>
                  <a:lnTo>
                    <a:pt x="93688" y="5083040"/>
                  </a:lnTo>
                  <a:lnTo>
                    <a:pt x="83082" y="5037080"/>
                  </a:lnTo>
                  <a:lnTo>
                    <a:pt x="72476" y="4992887"/>
                  </a:lnTo>
                  <a:lnTo>
                    <a:pt x="61869" y="4945160"/>
                  </a:lnTo>
                  <a:lnTo>
                    <a:pt x="53031" y="4899199"/>
                  </a:lnTo>
                  <a:lnTo>
                    <a:pt x="44192" y="4851472"/>
                  </a:lnTo>
                  <a:lnTo>
                    <a:pt x="37122" y="4801976"/>
                  </a:lnTo>
                  <a:lnTo>
                    <a:pt x="30051" y="4752481"/>
                  </a:lnTo>
                  <a:lnTo>
                    <a:pt x="22980" y="4702985"/>
                  </a:lnTo>
                  <a:lnTo>
                    <a:pt x="17677" y="4653490"/>
                  </a:lnTo>
                  <a:lnTo>
                    <a:pt x="12374" y="4602226"/>
                  </a:lnTo>
                  <a:lnTo>
                    <a:pt x="8838" y="4550963"/>
                  </a:lnTo>
                  <a:lnTo>
                    <a:pt x="5303" y="4497932"/>
                  </a:lnTo>
                  <a:lnTo>
                    <a:pt x="1768" y="4439598"/>
                  </a:lnTo>
                  <a:lnTo>
                    <a:pt x="0" y="4381264"/>
                  </a:lnTo>
                  <a:lnTo>
                    <a:pt x="0" y="4322930"/>
                  </a:lnTo>
                  <a:lnTo>
                    <a:pt x="1768" y="4264596"/>
                  </a:lnTo>
                  <a:lnTo>
                    <a:pt x="3535" y="4206262"/>
                  </a:lnTo>
                  <a:lnTo>
                    <a:pt x="8838" y="4147928"/>
                  </a:lnTo>
                  <a:lnTo>
                    <a:pt x="14142" y="4091362"/>
                  </a:lnTo>
                  <a:lnTo>
                    <a:pt x="19445" y="4034796"/>
                  </a:lnTo>
                  <a:lnTo>
                    <a:pt x="28283" y="3978229"/>
                  </a:lnTo>
                  <a:lnTo>
                    <a:pt x="37122" y="3921663"/>
                  </a:lnTo>
                  <a:lnTo>
                    <a:pt x="45960" y="3865097"/>
                  </a:lnTo>
                  <a:lnTo>
                    <a:pt x="58334" y="3808530"/>
                  </a:lnTo>
                  <a:lnTo>
                    <a:pt x="70708" y="3753732"/>
                  </a:lnTo>
                  <a:lnTo>
                    <a:pt x="83082" y="3698933"/>
                  </a:lnTo>
                  <a:lnTo>
                    <a:pt x="98991" y="3644135"/>
                  </a:lnTo>
                  <a:lnTo>
                    <a:pt x="114900" y="3589336"/>
                  </a:lnTo>
                  <a:lnTo>
                    <a:pt x="130810" y="3534537"/>
                  </a:lnTo>
                  <a:lnTo>
                    <a:pt x="148487" y="3479739"/>
                  </a:lnTo>
                  <a:lnTo>
                    <a:pt x="167931" y="3424940"/>
                  </a:lnTo>
                  <a:lnTo>
                    <a:pt x="187376" y="3371909"/>
                  </a:lnTo>
                  <a:lnTo>
                    <a:pt x="206821" y="3318878"/>
                  </a:lnTo>
                  <a:lnTo>
                    <a:pt x="228033" y="3264080"/>
                  </a:lnTo>
                  <a:lnTo>
                    <a:pt x="251013" y="3211049"/>
                  </a:lnTo>
                  <a:lnTo>
                    <a:pt x="273993" y="3158018"/>
                  </a:lnTo>
                  <a:lnTo>
                    <a:pt x="323489" y="3053724"/>
                  </a:lnTo>
                  <a:lnTo>
                    <a:pt x="374752" y="2947662"/>
                  </a:lnTo>
                  <a:lnTo>
                    <a:pt x="401267" y="2896399"/>
                  </a:lnTo>
                  <a:lnTo>
                    <a:pt x="429550" y="2845135"/>
                  </a:lnTo>
                  <a:lnTo>
                    <a:pt x="457833" y="2792105"/>
                  </a:lnTo>
                  <a:lnTo>
                    <a:pt x="487884" y="2740841"/>
                  </a:lnTo>
                  <a:lnTo>
                    <a:pt x="516167" y="2689578"/>
                  </a:lnTo>
                  <a:lnTo>
                    <a:pt x="546218" y="2638315"/>
                  </a:lnTo>
                  <a:lnTo>
                    <a:pt x="608088" y="2535788"/>
                  </a:lnTo>
                  <a:lnTo>
                    <a:pt x="673493" y="2435030"/>
                  </a:lnTo>
                  <a:lnTo>
                    <a:pt x="738897" y="2332503"/>
                  </a:lnTo>
                  <a:lnTo>
                    <a:pt x="806070" y="2231745"/>
                  </a:lnTo>
                  <a:lnTo>
                    <a:pt x="841424" y="2182249"/>
                  </a:lnTo>
                  <a:lnTo>
                    <a:pt x="875010" y="2132754"/>
                  </a:lnTo>
                  <a:lnTo>
                    <a:pt x="1016426" y="1929468"/>
                  </a:lnTo>
                  <a:lnTo>
                    <a:pt x="1161377" y="1731486"/>
                  </a:lnTo>
                  <a:lnTo>
                    <a:pt x="1308096" y="1531737"/>
                  </a:lnTo>
                  <a:lnTo>
                    <a:pt x="1453047" y="1333754"/>
                  </a:lnTo>
                  <a:lnTo>
                    <a:pt x="1525523" y="1232996"/>
                  </a:lnTo>
                  <a:lnTo>
                    <a:pt x="1596230" y="1134005"/>
                  </a:lnTo>
                  <a:lnTo>
                    <a:pt x="1836637" y="798142"/>
                  </a:lnTo>
                  <a:lnTo>
                    <a:pt x="2068205" y="472886"/>
                  </a:lnTo>
                  <a:lnTo>
                    <a:pt x="2177803" y="317329"/>
                  </a:lnTo>
                  <a:lnTo>
                    <a:pt x="2283865" y="167074"/>
                  </a:lnTo>
                  <a:lnTo>
                    <a:pt x="2382855" y="22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grpSp>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9" y="1773239"/>
            <a:ext cx="1094043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D2E8CCC-1D0D-48E1-A9C2-52ED9DFBB9E1}"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3393624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Section Header ">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D4411C5B-2AF1-4712-94F5-513D9C48B8CD}"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no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sp>
        <p:nvSpPr>
          <p:cNvPr id="8"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132856"/>
            <a:ext cx="7200304"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9"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436690"/>
            <a:ext cx="7200304"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grpSp>
        <p:nvGrpSpPr>
          <p:cNvPr id="19" name="Group 18">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bg1"/>
          </a:solidFill>
        </p:grpSpPr>
        <p:sp>
          <p:nvSpPr>
            <p:cNvPr id="20"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1"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2"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Freeform: Shape 25">
            <a:extLst>
              <a:ext uri="{FF2B5EF4-FFF2-40B4-BE49-F238E27FC236}">
                <a16:creationId xmlns:a16="http://schemas.microsoft.com/office/drawing/2014/main" id="{CBE4B09F-A0C7-DC9A-9116-AACAB3641845}"/>
              </a:ext>
              <a:ext uri="{C183D7F6-B498-43B3-948B-1728B52AA6E4}">
                <adec:decorative xmlns:adec="http://schemas.microsoft.com/office/drawing/2017/decorative" val="1"/>
              </a:ext>
            </a:extLst>
          </p:cNvPr>
          <p:cNvSpPr>
            <a:spLocks/>
          </p:cNvSpPr>
          <p:nvPr userDrawn="1"/>
        </p:nvSpPr>
        <p:spPr bwMode="auto">
          <a:xfrm>
            <a:off x="9120336" y="0"/>
            <a:ext cx="3071665" cy="6858000"/>
          </a:xfrm>
          <a:custGeom>
            <a:avLst/>
            <a:gdLst>
              <a:gd name="connsiteX0" fmla="*/ 3071665 w 3071665"/>
              <a:gd name="connsiteY0" fmla="*/ 3924144 h 6858000"/>
              <a:gd name="connsiteX1" fmla="*/ 3071665 w 3071665"/>
              <a:gd name="connsiteY1" fmla="*/ 6105930 h 6858000"/>
              <a:gd name="connsiteX2" fmla="*/ 3045743 w 3071665"/>
              <a:gd name="connsiteY2" fmla="*/ 6134545 h 6858000"/>
              <a:gd name="connsiteX3" fmla="*/ 2906095 w 3071665"/>
              <a:gd name="connsiteY3" fmla="*/ 6291870 h 6858000"/>
              <a:gd name="connsiteX4" fmla="*/ 2762912 w 3071665"/>
              <a:gd name="connsiteY4" fmla="*/ 6458034 h 6858000"/>
              <a:gd name="connsiteX5" fmla="*/ 2690436 w 3071665"/>
              <a:gd name="connsiteY5" fmla="*/ 6541116 h 6858000"/>
              <a:gd name="connsiteX6" fmla="*/ 2619729 w 3071665"/>
              <a:gd name="connsiteY6" fmla="*/ 6625965 h 6858000"/>
              <a:gd name="connsiteX7" fmla="*/ 2549021 w 3071665"/>
              <a:gd name="connsiteY7" fmla="*/ 6710815 h 6858000"/>
              <a:gd name="connsiteX8" fmla="*/ 2480081 w 3071665"/>
              <a:gd name="connsiteY8" fmla="*/ 6795664 h 6858000"/>
              <a:gd name="connsiteX9" fmla="*/ 2446494 w 3071665"/>
              <a:gd name="connsiteY9" fmla="*/ 6838089 h 6858000"/>
              <a:gd name="connsiteX10" fmla="*/ 2430731 w 3071665"/>
              <a:gd name="connsiteY10" fmla="*/ 6858000 h 6858000"/>
              <a:gd name="connsiteX11" fmla="*/ 922500 w 3071665"/>
              <a:gd name="connsiteY11" fmla="*/ 6858000 h 6858000"/>
              <a:gd name="connsiteX12" fmla="*/ 924507 w 3071665"/>
              <a:gd name="connsiteY12" fmla="*/ 6852230 h 6858000"/>
              <a:gd name="connsiteX13" fmla="*/ 938649 w 3071665"/>
              <a:gd name="connsiteY13" fmla="*/ 6813341 h 6858000"/>
              <a:gd name="connsiteX14" fmla="*/ 954558 w 3071665"/>
              <a:gd name="connsiteY14" fmla="*/ 6772684 h 6858000"/>
              <a:gd name="connsiteX15" fmla="*/ 970467 w 3071665"/>
              <a:gd name="connsiteY15" fmla="*/ 6730259 h 6858000"/>
              <a:gd name="connsiteX16" fmla="*/ 989912 w 3071665"/>
              <a:gd name="connsiteY16" fmla="*/ 6689602 h 6858000"/>
              <a:gd name="connsiteX17" fmla="*/ 1027033 w 3071665"/>
              <a:gd name="connsiteY17" fmla="*/ 6606521 h 6858000"/>
              <a:gd name="connsiteX18" fmla="*/ 1069458 w 3071665"/>
              <a:gd name="connsiteY18" fmla="*/ 6521671 h 6858000"/>
              <a:gd name="connsiteX19" fmla="*/ 1115418 w 3071665"/>
              <a:gd name="connsiteY19" fmla="*/ 6433286 h 6858000"/>
              <a:gd name="connsiteX20" fmla="*/ 1140166 w 3071665"/>
              <a:gd name="connsiteY20" fmla="*/ 6390861 h 6858000"/>
              <a:gd name="connsiteX21" fmla="*/ 1164914 w 3071665"/>
              <a:gd name="connsiteY21" fmla="*/ 6348437 h 6858000"/>
              <a:gd name="connsiteX22" fmla="*/ 1189662 w 3071665"/>
              <a:gd name="connsiteY22" fmla="*/ 6304244 h 6858000"/>
              <a:gd name="connsiteX23" fmla="*/ 1216177 w 3071665"/>
              <a:gd name="connsiteY23" fmla="*/ 6261820 h 6858000"/>
              <a:gd name="connsiteX24" fmla="*/ 1240925 w 3071665"/>
              <a:gd name="connsiteY24" fmla="*/ 6217627 h 6858000"/>
              <a:gd name="connsiteX25" fmla="*/ 1270976 w 3071665"/>
              <a:gd name="connsiteY25" fmla="*/ 6175202 h 6858000"/>
              <a:gd name="connsiteX26" fmla="*/ 1325774 w 3071665"/>
              <a:gd name="connsiteY26" fmla="*/ 6088585 h 6858000"/>
              <a:gd name="connsiteX27" fmla="*/ 1354057 w 3071665"/>
              <a:gd name="connsiteY27" fmla="*/ 6046161 h 6858000"/>
              <a:gd name="connsiteX28" fmla="*/ 1382341 w 3071665"/>
              <a:gd name="connsiteY28" fmla="*/ 6003736 h 6858000"/>
              <a:gd name="connsiteX29" fmla="*/ 1440675 w 3071665"/>
              <a:gd name="connsiteY29" fmla="*/ 5918886 h 6858000"/>
              <a:gd name="connsiteX30" fmla="*/ 1499009 w 3071665"/>
              <a:gd name="connsiteY30" fmla="*/ 5835805 h 6858000"/>
              <a:gd name="connsiteX31" fmla="*/ 1559110 w 3071665"/>
              <a:gd name="connsiteY31" fmla="*/ 5752723 h 6858000"/>
              <a:gd name="connsiteX32" fmla="*/ 1619212 w 3071665"/>
              <a:gd name="connsiteY32" fmla="*/ 5673176 h 6858000"/>
              <a:gd name="connsiteX33" fmla="*/ 1677546 w 3071665"/>
              <a:gd name="connsiteY33" fmla="*/ 5593630 h 6858000"/>
              <a:gd name="connsiteX34" fmla="*/ 1707597 w 3071665"/>
              <a:gd name="connsiteY34" fmla="*/ 5554741 h 6858000"/>
              <a:gd name="connsiteX35" fmla="*/ 1737648 w 3071665"/>
              <a:gd name="connsiteY35" fmla="*/ 5517619 h 6858000"/>
              <a:gd name="connsiteX36" fmla="*/ 1795982 w 3071665"/>
              <a:gd name="connsiteY36" fmla="*/ 5443376 h 6858000"/>
              <a:gd name="connsiteX37" fmla="*/ 1852548 w 3071665"/>
              <a:gd name="connsiteY37" fmla="*/ 5370900 h 6858000"/>
              <a:gd name="connsiteX38" fmla="*/ 1907347 w 3071665"/>
              <a:gd name="connsiteY38" fmla="*/ 5301960 h 6858000"/>
              <a:gd name="connsiteX39" fmla="*/ 1962145 w 3071665"/>
              <a:gd name="connsiteY39" fmla="*/ 5236555 h 6858000"/>
              <a:gd name="connsiteX40" fmla="*/ 2013408 w 3071665"/>
              <a:gd name="connsiteY40" fmla="*/ 5174686 h 6858000"/>
              <a:gd name="connsiteX41" fmla="*/ 2108864 w 3071665"/>
              <a:gd name="connsiteY41" fmla="*/ 5063321 h 6858000"/>
              <a:gd name="connsiteX42" fmla="*/ 2190178 w 3071665"/>
              <a:gd name="connsiteY42" fmla="*/ 4967865 h 6858000"/>
              <a:gd name="connsiteX43" fmla="*/ 2305079 w 3071665"/>
              <a:gd name="connsiteY43" fmla="*/ 4837056 h 6858000"/>
              <a:gd name="connsiteX44" fmla="*/ 2381089 w 3071665"/>
              <a:gd name="connsiteY44" fmla="*/ 4748671 h 6858000"/>
              <a:gd name="connsiteX45" fmla="*/ 2471242 w 3071665"/>
              <a:gd name="connsiteY45" fmla="*/ 4644377 h 6858000"/>
              <a:gd name="connsiteX46" fmla="*/ 2683366 w 3071665"/>
              <a:gd name="connsiteY46" fmla="*/ 4393364 h 6858000"/>
              <a:gd name="connsiteX47" fmla="*/ 2801801 w 3071665"/>
              <a:gd name="connsiteY47" fmla="*/ 4251948 h 6858000"/>
              <a:gd name="connsiteX48" fmla="*/ 2927308 w 3071665"/>
              <a:gd name="connsiteY48" fmla="*/ 4099926 h 6858000"/>
              <a:gd name="connsiteX49" fmla="*/ 2826529 w 3071665"/>
              <a:gd name="connsiteY49" fmla="*/ 0 h 6858000"/>
              <a:gd name="connsiteX50" fmla="*/ 3071664 w 3071665"/>
              <a:gd name="connsiteY50" fmla="*/ 0 h 6858000"/>
              <a:gd name="connsiteX51" fmla="*/ 3071664 w 3071665"/>
              <a:gd name="connsiteY51" fmla="*/ 2869379 h 6858000"/>
              <a:gd name="connsiteX52" fmla="*/ 3038671 w 3071665"/>
              <a:gd name="connsiteY52" fmla="*/ 2915570 h 6858000"/>
              <a:gd name="connsiteX53" fmla="*/ 2973266 w 3071665"/>
              <a:gd name="connsiteY53" fmla="*/ 3002187 h 6858000"/>
              <a:gd name="connsiteX54" fmla="*/ 2842457 w 3071665"/>
              <a:gd name="connsiteY54" fmla="*/ 3177189 h 6858000"/>
              <a:gd name="connsiteX55" fmla="*/ 2706344 w 3071665"/>
              <a:gd name="connsiteY55" fmla="*/ 3352191 h 6858000"/>
              <a:gd name="connsiteX56" fmla="*/ 2568464 w 3071665"/>
              <a:gd name="connsiteY56" fmla="*/ 3530728 h 6858000"/>
              <a:gd name="connsiteX57" fmla="*/ 2285632 w 3071665"/>
              <a:gd name="connsiteY57" fmla="*/ 3891338 h 6858000"/>
              <a:gd name="connsiteX58" fmla="*/ 2142449 w 3071665"/>
              <a:gd name="connsiteY58" fmla="*/ 4073411 h 6858000"/>
              <a:gd name="connsiteX59" fmla="*/ 1999265 w 3071665"/>
              <a:gd name="connsiteY59" fmla="*/ 4255484 h 6858000"/>
              <a:gd name="connsiteX60" fmla="*/ 1859617 w 3071665"/>
              <a:gd name="connsiteY60" fmla="*/ 4439324 h 6858000"/>
              <a:gd name="connsiteX61" fmla="*/ 1788909 w 3071665"/>
              <a:gd name="connsiteY61" fmla="*/ 4531245 h 6858000"/>
              <a:gd name="connsiteX62" fmla="*/ 1719969 w 3071665"/>
              <a:gd name="connsiteY62" fmla="*/ 4623165 h 6858000"/>
              <a:gd name="connsiteX63" fmla="*/ 1651029 w 3071665"/>
              <a:gd name="connsiteY63" fmla="*/ 4715085 h 6858000"/>
              <a:gd name="connsiteX64" fmla="*/ 1583856 w 3071665"/>
              <a:gd name="connsiteY64" fmla="*/ 4807005 h 6858000"/>
              <a:gd name="connsiteX65" fmla="*/ 1516684 w 3071665"/>
              <a:gd name="connsiteY65" fmla="*/ 4898926 h 6858000"/>
              <a:gd name="connsiteX66" fmla="*/ 1451279 w 3071665"/>
              <a:gd name="connsiteY66" fmla="*/ 4990846 h 6858000"/>
              <a:gd name="connsiteX67" fmla="*/ 1387642 w 3071665"/>
              <a:gd name="connsiteY67" fmla="*/ 5084534 h 6858000"/>
              <a:gd name="connsiteX68" fmla="*/ 1324005 w 3071665"/>
              <a:gd name="connsiteY68" fmla="*/ 5176454 h 6858000"/>
              <a:gd name="connsiteX69" fmla="*/ 1263903 w 3071665"/>
              <a:gd name="connsiteY69" fmla="*/ 5268374 h 6858000"/>
              <a:gd name="connsiteX70" fmla="*/ 1202034 w 3071665"/>
              <a:gd name="connsiteY70" fmla="*/ 5362062 h 6858000"/>
              <a:gd name="connsiteX71" fmla="*/ 1143700 w 3071665"/>
              <a:gd name="connsiteY71" fmla="*/ 5453983 h 6858000"/>
              <a:gd name="connsiteX72" fmla="*/ 1085366 w 3071665"/>
              <a:gd name="connsiteY72" fmla="*/ 5545903 h 6858000"/>
              <a:gd name="connsiteX73" fmla="*/ 1030567 w 3071665"/>
              <a:gd name="connsiteY73" fmla="*/ 5637823 h 6858000"/>
              <a:gd name="connsiteX74" fmla="*/ 977536 w 3071665"/>
              <a:gd name="connsiteY74" fmla="*/ 5731511 h 6858000"/>
              <a:gd name="connsiteX75" fmla="*/ 928041 w 3071665"/>
              <a:gd name="connsiteY75" fmla="*/ 5823431 h 6858000"/>
              <a:gd name="connsiteX76" fmla="*/ 878545 w 3071665"/>
              <a:gd name="connsiteY76" fmla="*/ 5915351 h 6858000"/>
              <a:gd name="connsiteX77" fmla="*/ 832585 w 3071665"/>
              <a:gd name="connsiteY77" fmla="*/ 6007272 h 6858000"/>
              <a:gd name="connsiteX78" fmla="*/ 788393 w 3071665"/>
              <a:gd name="connsiteY78" fmla="*/ 6099192 h 6858000"/>
              <a:gd name="connsiteX79" fmla="*/ 745968 w 3071665"/>
              <a:gd name="connsiteY79" fmla="*/ 6191112 h 6858000"/>
              <a:gd name="connsiteX80" fmla="*/ 707079 w 3071665"/>
              <a:gd name="connsiteY80" fmla="*/ 6281265 h 6858000"/>
              <a:gd name="connsiteX81" fmla="*/ 671725 w 3071665"/>
              <a:gd name="connsiteY81" fmla="*/ 6373185 h 6858000"/>
              <a:gd name="connsiteX82" fmla="*/ 638139 w 3071665"/>
              <a:gd name="connsiteY82" fmla="*/ 6465105 h 6858000"/>
              <a:gd name="connsiteX83" fmla="*/ 606320 w 3071665"/>
              <a:gd name="connsiteY83" fmla="*/ 6557025 h 6858000"/>
              <a:gd name="connsiteX84" fmla="*/ 579805 w 3071665"/>
              <a:gd name="connsiteY84" fmla="*/ 6647178 h 6858000"/>
              <a:gd name="connsiteX85" fmla="*/ 555057 w 3071665"/>
              <a:gd name="connsiteY85" fmla="*/ 6737331 h 6858000"/>
              <a:gd name="connsiteX86" fmla="*/ 533844 w 3071665"/>
              <a:gd name="connsiteY86" fmla="*/ 6827483 h 6858000"/>
              <a:gd name="connsiteX87" fmla="*/ 527741 w 3071665"/>
              <a:gd name="connsiteY87" fmla="*/ 6858000 h 6858000"/>
              <a:gd name="connsiteX88" fmla="*/ 148053 w 3071665"/>
              <a:gd name="connsiteY88" fmla="*/ 6858000 h 6858000"/>
              <a:gd name="connsiteX89" fmla="*/ 134345 w 3071665"/>
              <a:gd name="connsiteY89" fmla="*/ 6816877 h 6858000"/>
              <a:gd name="connsiteX90" fmla="*/ 120203 w 3071665"/>
              <a:gd name="connsiteY90" fmla="*/ 6772685 h 6858000"/>
              <a:gd name="connsiteX91" fmla="*/ 106062 w 3071665"/>
              <a:gd name="connsiteY91" fmla="*/ 6726724 h 6858000"/>
              <a:gd name="connsiteX92" fmla="*/ 93688 w 3071665"/>
              <a:gd name="connsiteY92" fmla="*/ 6682532 h 6858000"/>
              <a:gd name="connsiteX93" fmla="*/ 83082 w 3071665"/>
              <a:gd name="connsiteY93" fmla="*/ 6636572 h 6858000"/>
              <a:gd name="connsiteX94" fmla="*/ 72476 w 3071665"/>
              <a:gd name="connsiteY94" fmla="*/ 6592379 h 6858000"/>
              <a:gd name="connsiteX95" fmla="*/ 61869 w 3071665"/>
              <a:gd name="connsiteY95" fmla="*/ 6544652 h 6858000"/>
              <a:gd name="connsiteX96" fmla="*/ 53031 w 3071665"/>
              <a:gd name="connsiteY96" fmla="*/ 6498691 h 6858000"/>
              <a:gd name="connsiteX97" fmla="*/ 44192 w 3071665"/>
              <a:gd name="connsiteY97" fmla="*/ 6450964 h 6858000"/>
              <a:gd name="connsiteX98" fmla="*/ 37122 w 3071665"/>
              <a:gd name="connsiteY98" fmla="*/ 6401468 h 6858000"/>
              <a:gd name="connsiteX99" fmla="*/ 30051 w 3071665"/>
              <a:gd name="connsiteY99" fmla="*/ 6351973 h 6858000"/>
              <a:gd name="connsiteX100" fmla="*/ 22980 w 3071665"/>
              <a:gd name="connsiteY100" fmla="*/ 6302477 h 6858000"/>
              <a:gd name="connsiteX101" fmla="*/ 17677 w 3071665"/>
              <a:gd name="connsiteY101" fmla="*/ 6252982 h 6858000"/>
              <a:gd name="connsiteX102" fmla="*/ 12374 w 3071665"/>
              <a:gd name="connsiteY102" fmla="*/ 6201718 h 6858000"/>
              <a:gd name="connsiteX103" fmla="*/ 8838 w 3071665"/>
              <a:gd name="connsiteY103" fmla="*/ 6150455 h 6858000"/>
              <a:gd name="connsiteX104" fmla="*/ 5303 w 3071665"/>
              <a:gd name="connsiteY104" fmla="*/ 6097424 h 6858000"/>
              <a:gd name="connsiteX105" fmla="*/ 1768 w 3071665"/>
              <a:gd name="connsiteY105" fmla="*/ 6039090 h 6858000"/>
              <a:gd name="connsiteX106" fmla="*/ 0 w 3071665"/>
              <a:gd name="connsiteY106" fmla="*/ 5980756 h 6858000"/>
              <a:gd name="connsiteX107" fmla="*/ 0 w 3071665"/>
              <a:gd name="connsiteY107" fmla="*/ 5922422 h 6858000"/>
              <a:gd name="connsiteX108" fmla="*/ 1768 w 3071665"/>
              <a:gd name="connsiteY108" fmla="*/ 5864088 h 6858000"/>
              <a:gd name="connsiteX109" fmla="*/ 3535 w 3071665"/>
              <a:gd name="connsiteY109" fmla="*/ 5805754 h 6858000"/>
              <a:gd name="connsiteX110" fmla="*/ 8838 w 3071665"/>
              <a:gd name="connsiteY110" fmla="*/ 5747420 h 6858000"/>
              <a:gd name="connsiteX111" fmla="*/ 14142 w 3071665"/>
              <a:gd name="connsiteY111" fmla="*/ 5690854 h 6858000"/>
              <a:gd name="connsiteX112" fmla="*/ 19445 w 3071665"/>
              <a:gd name="connsiteY112" fmla="*/ 5634288 h 6858000"/>
              <a:gd name="connsiteX113" fmla="*/ 28283 w 3071665"/>
              <a:gd name="connsiteY113" fmla="*/ 5577721 h 6858000"/>
              <a:gd name="connsiteX114" fmla="*/ 37122 w 3071665"/>
              <a:gd name="connsiteY114" fmla="*/ 5521155 h 6858000"/>
              <a:gd name="connsiteX115" fmla="*/ 45960 w 3071665"/>
              <a:gd name="connsiteY115" fmla="*/ 5464589 h 6858000"/>
              <a:gd name="connsiteX116" fmla="*/ 58334 w 3071665"/>
              <a:gd name="connsiteY116" fmla="*/ 5408022 h 6858000"/>
              <a:gd name="connsiteX117" fmla="*/ 70708 w 3071665"/>
              <a:gd name="connsiteY117" fmla="*/ 5353224 h 6858000"/>
              <a:gd name="connsiteX118" fmla="*/ 83082 w 3071665"/>
              <a:gd name="connsiteY118" fmla="*/ 5298425 h 6858000"/>
              <a:gd name="connsiteX119" fmla="*/ 98991 w 3071665"/>
              <a:gd name="connsiteY119" fmla="*/ 5243627 h 6858000"/>
              <a:gd name="connsiteX120" fmla="*/ 114900 w 3071665"/>
              <a:gd name="connsiteY120" fmla="*/ 5188828 h 6858000"/>
              <a:gd name="connsiteX121" fmla="*/ 130810 w 3071665"/>
              <a:gd name="connsiteY121" fmla="*/ 5134029 h 6858000"/>
              <a:gd name="connsiteX122" fmla="*/ 148487 w 3071665"/>
              <a:gd name="connsiteY122" fmla="*/ 5079231 h 6858000"/>
              <a:gd name="connsiteX123" fmla="*/ 167931 w 3071665"/>
              <a:gd name="connsiteY123" fmla="*/ 5024432 h 6858000"/>
              <a:gd name="connsiteX124" fmla="*/ 187376 w 3071665"/>
              <a:gd name="connsiteY124" fmla="*/ 4971401 h 6858000"/>
              <a:gd name="connsiteX125" fmla="*/ 206821 w 3071665"/>
              <a:gd name="connsiteY125" fmla="*/ 4918370 h 6858000"/>
              <a:gd name="connsiteX126" fmla="*/ 228033 w 3071665"/>
              <a:gd name="connsiteY126" fmla="*/ 4863572 h 6858000"/>
              <a:gd name="connsiteX127" fmla="*/ 251013 w 3071665"/>
              <a:gd name="connsiteY127" fmla="*/ 4810541 h 6858000"/>
              <a:gd name="connsiteX128" fmla="*/ 273993 w 3071665"/>
              <a:gd name="connsiteY128" fmla="*/ 4757510 h 6858000"/>
              <a:gd name="connsiteX129" fmla="*/ 323489 w 3071665"/>
              <a:gd name="connsiteY129" fmla="*/ 4653216 h 6858000"/>
              <a:gd name="connsiteX130" fmla="*/ 374752 w 3071665"/>
              <a:gd name="connsiteY130" fmla="*/ 4547154 h 6858000"/>
              <a:gd name="connsiteX131" fmla="*/ 401267 w 3071665"/>
              <a:gd name="connsiteY131" fmla="*/ 4495891 h 6858000"/>
              <a:gd name="connsiteX132" fmla="*/ 429550 w 3071665"/>
              <a:gd name="connsiteY132" fmla="*/ 4444627 h 6858000"/>
              <a:gd name="connsiteX133" fmla="*/ 457834 w 3071665"/>
              <a:gd name="connsiteY133" fmla="*/ 4391597 h 6858000"/>
              <a:gd name="connsiteX134" fmla="*/ 487884 w 3071665"/>
              <a:gd name="connsiteY134" fmla="*/ 4340333 h 6858000"/>
              <a:gd name="connsiteX135" fmla="*/ 516168 w 3071665"/>
              <a:gd name="connsiteY135" fmla="*/ 4289070 h 6858000"/>
              <a:gd name="connsiteX136" fmla="*/ 546218 w 3071665"/>
              <a:gd name="connsiteY136" fmla="*/ 4237807 h 6858000"/>
              <a:gd name="connsiteX137" fmla="*/ 608088 w 3071665"/>
              <a:gd name="connsiteY137" fmla="*/ 4135280 h 6858000"/>
              <a:gd name="connsiteX138" fmla="*/ 673493 w 3071665"/>
              <a:gd name="connsiteY138" fmla="*/ 4034522 h 6858000"/>
              <a:gd name="connsiteX139" fmla="*/ 738897 w 3071665"/>
              <a:gd name="connsiteY139" fmla="*/ 3931995 h 6858000"/>
              <a:gd name="connsiteX140" fmla="*/ 806070 w 3071665"/>
              <a:gd name="connsiteY140" fmla="*/ 3831237 h 6858000"/>
              <a:gd name="connsiteX141" fmla="*/ 841424 w 3071665"/>
              <a:gd name="connsiteY141" fmla="*/ 3781741 h 6858000"/>
              <a:gd name="connsiteX142" fmla="*/ 875010 w 3071665"/>
              <a:gd name="connsiteY142" fmla="*/ 3732246 h 6858000"/>
              <a:gd name="connsiteX143" fmla="*/ 1016426 w 3071665"/>
              <a:gd name="connsiteY143" fmla="*/ 3528960 h 6858000"/>
              <a:gd name="connsiteX144" fmla="*/ 1161377 w 3071665"/>
              <a:gd name="connsiteY144" fmla="*/ 3330978 h 6858000"/>
              <a:gd name="connsiteX145" fmla="*/ 1308096 w 3071665"/>
              <a:gd name="connsiteY145" fmla="*/ 3131229 h 6858000"/>
              <a:gd name="connsiteX146" fmla="*/ 1453047 w 3071665"/>
              <a:gd name="connsiteY146" fmla="*/ 2933246 h 6858000"/>
              <a:gd name="connsiteX147" fmla="*/ 1525522 w 3071665"/>
              <a:gd name="connsiteY147" fmla="*/ 2832488 h 6858000"/>
              <a:gd name="connsiteX148" fmla="*/ 1596230 w 3071665"/>
              <a:gd name="connsiteY148" fmla="*/ 2733497 h 6858000"/>
              <a:gd name="connsiteX149" fmla="*/ 1836637 w 3071665"/>
              <a:gd name="connsiteY149" fmla="*/ 2397634 h 6858000"/>
              <a:gd name="connsiteX150" fmla="*/ 2068205 w 3071665"/>
              <a:gd name="connsiteY150" fmla="*/ 2072378 h 6858000"/>
              <a:gd name="connsiteX151" fmla="*/ 2177803 w 3071665"/>
              <a:gd name="connsiteY151" fmla="*/ 1916821 h 6858000"/>
              <a:gd name="connsiteX152" fmla="*/ 2283864 w 3071665"/>
              <a:gd name="connsiteY152" fmla="*/ 1766566 h 6858000"/>
              <a:gd name="connsiteX153" fmla="*/ 2382856 w 3071665"/>
              <a:gd name="connsiteY153" fmla="*/ 1621615 h 6858000"/>
              <a:gd name="connsiteX154" fmla="*/ 2478311 w 3071665"/>
              <a:gd name="connsiteY154" fmla="*/ 1481967 h 6858000"/>
              <a:gd name="connsiteX155" fmla="*/ 2564928 w 3071665"/>
              <a:gd name="connsiteY155" fmla="*/ 1349390 h 6858000"/>
              <a:gd name="connsiteX156" fmla="*/ 2644475 w 3071665"/>
              <a:gd name="connsiteY156" fmla="*/ 1223883 h 6858000"/>
              <a:gd name="connsiteX157" fmla="*/ 2716950 w 3071665"/>
              <a:gd name="connsiteY157" fmla="*/ 1105448 h 6858000"/>
              <a:gd name="connsiteX158" fmla="*/ 2748769 w 3071665"/>
              <a:gd name="connsiteY158" fmla="*/ 1048881 h 6858000"/>
              <a:gd name="connsiteX159" fmla="*/ 2778820 w 3071665"/>
              <a:gd name="connsiteY159" fmla="*/ 995850 h 6858000"/>
              <a:gd name="connsiteX160" fmla="*/ 2807103 w 3071665"/>
              <a:gd name="connsiteY160" fmla="*/ 942820 h 6858000"/>
              <a:gd name="connsiteX161" fmla="*/ 2831850 w 3071665"/>
              <a:gd name="connsiteY161" fmla="*/ 893324 h 6858000"/>
              <a:gd name="connsiteX162" fmla="*/ 2854830 w 3071665"/>
              <a:gd name="connsiteY162" fmla="*/ 845596 h 6858000"/>
              <a:gd name="connsiteX163" fmla="*/ 2876043 w 3071665"/>
              <a:gd name="connsiteY163" fmla="*/ 799636 h 6858000"/>
              <a:gd name="connsiteX164" fmla="*/ 2891952 w 3071665"/>
              <a:gd name="connsiteY164" fmla="*/ 757211 h 6858000"/>
              <a:gd name="connsiteX165" fmla="*/ 2906094 w 3071665"/>
              <a:gd name="connsiteY165" fmla="*/ 718322 h 6858000"/>
              <a:gd name="connsiteX166" fmla="*/ 2918468 w 3071665"/>
              <a:gd name="connsiteY166" fmla="*/ 681200 h 6858000"/>
              <a:gd name="connsiteX167" fmla="*/ 2923771 w 3071665"/>
              <a:gd name="connsiteY167" fmla="*/ 663523 h 6858000"/>
              <a:gd name="connsiteX168" fmla="*/ 2927306 w 3071665"/>
              <a:gd name="connsiteY168" fmla="*/ 645846 h 6858000"/>
              <a:gd name="connsiteX169" fmla="*/ 2930842 w 3071665"/>
              <a:gd name="connsiteY169" fmla="*/ 621099 h 6858000"/>
              <a:gd name="connsiteX170" fmla="*/ 2934377 w 3071665"/>
              <a:gd name="connsiteY170" fmla="*/ 596351 h 6858000"/>
              <a:gd name="connsiteX171" fmla="*/ 2937912 w 3071665"/>
              <a:gd name="connsiteY171" fmla="*/ 571603 h 6858000"/>
              <a:gd name="connsiteX172" fmla="*/ 2939680 w 3071665"/>
              <a:gd name="connsiteY172" fmla="*/ 546855 h 6858000"/>
              <a:gd name="connsiteX173" fmla="*/ 2941448 w 3071665"/>
              <a:gd name="connsiteY173" fmla="*/ 495592 h 6858000"/>
              <a:gd name="connsiteX174" fmla="*/ 2939680 w 3071665"/>
              <a:gd name="connsiteY174" fmla="*/ 446097 h 6858000"/>
              <a:gd name="connsiteX175" fmla="*/ 2937912 w 3071665"/>
              <a:gd name="connsiteY175" fmla="*/ 421349 h 6858000"/>
              <a:gd name="connsiteX176" fmla="*/ 2936144 w 3071665"/>
              <a:gd name="connsiteY176" fmla="*/ 394833 h 6858000"/>
              <a:gd name="connsiteX177" fmla="*/ 2932609 w 3071665"/>
              <a:gd name="connsiteY177" fmla="*/ 370086 h 6858000"/>
              <a:gd name="connsiteX178" fmla="*/ 2929074 w 3071665"/>
              <a:gd name="connsiteY178" fmla="*/ 345338 h 6858000"/>
              <a:gd name="connsiteX179" fmla="*/ 2920235 w 3071665"/>
              <a:gd name="connsiteY179" fmla="*/ 297610 h 6858000"/>
              <a:gd name="connsiteX180" fmla="*/ 2914932 w 3071665"/>
              <a:gd name="connsiteY180" fmla="*/ 272862 h 6858000"/>
              <a:gd name="connsiteX181" fmla="*/ 2909629 w 3071665"/>
              <a:gd name="connsiteY181" fmla="*/ 248115 h 6858000"/>
              <a:gd name="connsiteX182" fmla="*/ 2897255 w 3071665"/>
              <a:gd name="connsiteY182" fmla="*/ 202154 h 6858000"/>
              <a:gd name="connsiteX183" fmla="*/ 2883114 w 3071665"/>
              <a:gd name="connsiteY183" fmla="*/ 154427 h 6858000"/>
              <a:gd name="connsiteX184" fmla="*/ 2868972 w 3071665"/>
              <a:gd name="connsiteY184" fmla="*/ 110234 h 6858000"/>
              <a:gd name="connsiteX185" fmla="*/ 2853063 w 3071665"/>
              <a:gd name="connsiteY185" fmla="*/ 67809 h 6858000"/>
              <a:gd name="connsiteX186" fmla="*/ 2837154 w 3071665"/>
              <a:gd name="connsiteY186" fmla="*/ 271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071665" h="6858000">
                <a:moveTo>
                  <a:pt x="3071665" y="3924144"/>
                </a:moveTo>
                <a:lnTo>
                  <a:pt x="3071665" y="6105930"/>
                </a:lnTo>
                <a:lnTo>
                  <a:pt x="3045743" y="6134545"/>
                </a:lnTo>
                <a:lnTo>
                  <a:pt x="2906095" y="6291870"/>
                </a:lnTo>
                <a:lnTo>
                  <a:pt x="2762912" y="6458034"/>
                </a:lnTo>
                <a:lnTo>
                  <a:pt x="2690436" y="6541116"/>
                </a:lnTo>
                <a:lnTo>
                  <a:pt x="2619729" y="6625965"/>
                </a:lnTo>
                <a:lnTo>
                  <a:pt x="2549021" y="6710815"/>
                </a:lnTo>
                <a:lnTo>
                  <a:pt x="2480081" y="6795664"/>
                </a:lnTo>
                <a:lnTo>
                  <a:pt x="2446494" y="6838089"/>
                </a:lnTo>
                <a:lnTo>
                  <a:pt x="2430731" y="6858000"/>
                </a:lnTo>
                <a:lnTo>
                  <a:pt x="922500" y="6858000"/>
                </a:lnTo>
                <a:lnTo>
                  <a:pt x="924507" y="6852230"/>
                </a:lnTo>
                <a:lnTo>
                  <a:pt x="938649" y="6813341"/>
                </a:lnTo>
                <a:lnTo>
                  <a:pt x="954558" y="6772684"/>
                </a:lnTo>
                <a:lnTo>
                  <a:pt x="970467" y="6730259"/>
                </a:lnTo>
                <a:lnTo>
                  <a:pt x="989912" y="6689602"/>
                </a:lnTo>
                <a:lnTo>
                  <a:pt x="1027033" y="6606521"/>
                </a:lnTo>
                <a:lnTo>
                  <a:pt x="1069458" y="6521671"/>
                </a:lnTo>
                <a:lnTo>
                  <a:pt x="1115418" y="6433286"/>
                </a:lnTo>
                <a:lnTo>
                  <a:pt x="1140166" y="6390861"/>
                </a:lnTo>
                <a:lnTo>
                  <a:pt x="1164914" y="6348437"/>
                </a:lnTo>
                <a:lnTo>
                  <a:pt x="1189662" y="6304244"/>
                </a:lnTo>
                <a:lnTo>
                  <a:pt x="1216177" y="6261820"/>
                </a:lnTo>
                <a:lnTo>
                  <a:pt x="1240925" y="6217627"/>
                </a:lnTo>
                <a:lnTo>
                  <a:pt x="1270976" y="6175202"/>
                </a:lnTo>
                <a:lnTo>
                  <a:pt x="1325774" y="6088585"/>
                </a:lnTo>
                <a:lnTo>
                  <a:pt x="1354057" y="6046161"/>
                </a:lnTo>
                <a:lnTo>
                  <a:pt x="1382341" y="6003736"/>
                </a:lnTo>
                <a:lnTo>
                  <a:pt x="1440675" y="5918886"/>
                </a:lnTo>
                <a:lnTo>
                  <a:pt x="1499009" y="5835805"/>
                </a:lnTo>
                <a:lnTo>
                  <a:pt x="1559110" y="5752723"/>
                </a:lnTo>
                <a:lnTo>
                  <a:pt x="1619212" y="5673176"/>
                </a:lnTo>
                <a:lnTo>
                  <a:pt x="1677546" y="5593630"/>
                </a:lnTo>
                <a:lnTo>
                  <a:pt x="1707597" y="5554741"/>
                </a:lnTo>
                <a:lnTo>
                  <a:pt x="1737648" y="5517619"/>
                </a:lnTo>
                <a:lnTo>
                  <a:pt x="1795982" y="5443376"/>
                </a:lnTo>
                <a:lnTo>
                  <a:pt x="1852548" y="5370900"/>
                </a:lnTo>
                <a:lnTo>
                  <a:pt x="1907347" y="5301960"/>
                </a:lnTo>
                <a:lnTo>
                  <a:pt x="1962145" y="5236555"/>
                </a:lnTo>
                <a:lnTo>
                  <a:pt x="2013408" y="5174686"/>
                </a:lnTo>
                <a:lnTo>
                  <a:pt x="2108864" y="5063321"/>
                </a:lnTo>
                <a:lnTo>
                  <a:pt x="2190178" y="4967865"/>
                </a:lnTo>
                <a:lnTo>
                  <a:pt x="2305079" y="4837056"/>
                </a:lnTo>
                <a:lnTo>
                  <a:pt x="2381089" y="4748671"/>
                </a:lnTo>
                <a:lnTo>
                  <a:pt x="2471242" y="4644377"/>
                </a:lnTo>
                <a:lnTo>
                  <a:pt x="2683366" y="4393364"/>
                </a:lnTo>
                <a:lnTo>
                  <a:pt x="2801801" y="4251948"/>
                </a:lnTo>
                <a:lnTo>
                  <a:pt x="2927308" y="4099926"/>
                </a:lnTo>
                <a:close/>
                <a:moveTo>
                  <a:pt x="2826529" y="0"/>
                </a:moveTo>
                <a:lnTo>
                  <a:pt x="3071664" y="0"/>
                </a:lnTo>
                <a:lnTo>
                  <a:pt x="3071664" y="2869379"/>
                </a:lnTo>
                <a:lnTo>
                  <a:pt x="3038671" y="2915570"/>
                </a:lnTo>
                <a:lnTo>
                  <a:pt x="2973266" y="3002187"/>
                </a:lnTo>
                <a:lnTo>
                  <a:pt x="2842457" y="3177189"/>
                </a:lnTo>
                <a:lnTo>
                  <a:pt x="2706344" y="3352191"/>
                </a:lnTo>
                <a:lnTo>
                  <a:pt x="2568464" y="3530728"/>
                </a:lnTo>
                <a:lnTo>
                  <a:pt x="2285632" y="3891338"/>
                </a:lnTo>
                <a:lnTo>
                  <a:pt x="2142449" y="4073411"/>
                </a:lnTo>
                <a:lnTo>
                  <a:pt x="1999265" y="4255484"/>
                </a:lnTo>
                <a:lnTo>
                  <a:pt x="1859617" y="4439324"/>
                </a:lnTo>
                <a:lnTo>
                  <a:pt x="1788909" y="4531245"/>
                </a:lnTo>
                <a:lnTo>
                  <a:pt x="1719969" y="4623165"/>
                </a:lnTo>
                <a:lnTo>
                  <a:pt x="1651029" y="4715085"/>
                </a:lnTo>
                <a:lnTo>
                  <a:pt x="1583856" y="4807005"/>
                </a:lnTo>
                <a:lnTo>
                  <a:pt x="1516684" y="4898926"/>
                </a:lnTo>
                <a:lnTo>
                  <a:pt x="1451279" y="4990846"/>
                </a:lnTo>
                <a:lnTo>
                  <a:pt x="1387642" y="5084534"/>
                </a:lnTo>
                <a:lnTo>
                  <a:pt x="1324005" y="5176454"/>
                </a:lnTo>
                <a:lnTo>
                  <a:pt x="1263903" y="5268374"/>
                </a:lnTo>
                <a:lnTo>
                  <a:pt x="1202034" y="5362062"/>
                </a:lnTo>
                <a:lnTo>
                  <a:pt x="1143700" y="5453983"/>
                </a:lnTo>
                <a:lnTo>
                  <a:pt x="1085366" y="5545903"/>
                </a:lnTo>
                <a:lnTo>
                  <a:pt x="1030567" y="5637823"/>
                </a:lnTo>
                <a:lnTo>
                  <a:pt x="977536" y="5731511"/>
                </a:lnTo>
                <a:lnTo>
                  <a:pt x="928041" y="5823431"/>
                </a:lnTo>
                <a:lnTo>
                  <a:pt x="878545" y="5915351"/>
                </a:lnTo>
                <a:lnTo>
                  <a:pt x="832585" y="6007272"/>
                </a:lnTo>
                <a:lnTo>
                  <a:pt x="788393" y="6099192"/>
                </a:lnTo>
                <a:lnTo>
                  <a:pt x="745968" y="6191112"/>
                </a:lnTo>
                <a:lnTo>
                  <a:pt x="707079" y="6281265"/>
                </a:lnTo>
                <a:lnTo>
                  <a:pt x="671725" y="6373185"/>
                </a:lnTo>
                <a:lnTo>
                  <a:pt x="638139" y="6465105"/>
                </a:lnTo>
                <a:lnTo>
                  <a:pt x="606320" y="6557025"/>
                </a:lnTo>
                <a:lnTo>
                  <a:pt x="579805" y="6647178"/>
                </a:lnTo>
                <a:lnTo>
                  <a:pt x="555057" y="6737331"/>
                </a:lnTo>
                <a:lnTo>
                  <a:pt x="533844" y="6827483"/>
                </a:lnTo>
                <a:lnTo>
                  <a:pt x="527741" y="6858000"/>
                </a:lnTo>
                <a:lnTo>
                  <a:pt x="148053" y="6858000"/>
                </a:lnTo>
                <a:lnTo>
                  <a:pt x="134345" y="6816877"/>
                </a:lnTo>
                <a:lnTo>
                  <a:pt x="120203" y="6772685"/>
                </a:lnTo>
                <a:lnTo>
                  <a:pt x="106062" y="6726724"/>
                </a:lnTo>
                <a:lnTo>
                  <a:pt x="93688" y="6682532"/>
                </a:lnTo>
                <a:lnTo>
                  <a:pt x="83082" y="6636572"/>
                </a:lnTo>
                <a:lnTo>
                  <a:pt x="72476" y="6592379"/>
                </a:lnTo>
                <a:lnTo>
                  <a:pt x="61869" y="6544652"/>
                </a:lnTo>
                <a:lnTo>
                  <a:pt x="53031" y="6498691"/>
                </a:lnTo>
                <a:lnTo>
                  <a:pt x="44192" y="6450964"/>
                </a:lnTo>
                <a:lnTo>
                  <a:pt x="37122" y="6401468"/>
                </a:lnTo>
                <a:lnTo>
                  <a:pt x="30051" y="6351973"/>
                </a:lnTo>
                <a:lnTo>
                  <a:pt x="22980" y="6302477"/>
                </a:lnTo>
                <a:lnTo>
                  <a:pt x="17677" y="6252982"/>
                </a:lnTo>
                <a:lnTo>
                  <a:pt x="12374" y="6201718"/>
                </a:lnTo>
                <a:lnTo>
                  <a:pt x="8838" y="6150455"/>
                </a:lnTo>
                <a:lnTo>
                  <a:pt x="5303" y="6097424"/>
                </a:lnTo>
                <a:lnTo>
                  <a:pt x="1768" y="6039090"/>
                </a:lnTo>
                <a:lnTo>
                  <a:pt x="0" y="5980756"/>
                </a:lnTo>
                <a:lnTo>
                  <a:pt x="0" y="5922422"/>
                </a:lnTo>
                <a:lnTo>
                  <a:pt x="1768" y="5864088"/>
                </a:lnTo>
                <a:lnTo>
                  <a:pt x="3535" y="5805754"/>
                </a:lnTo>
                <a:lnTo>
                  <a:pt x="8838" y="5747420"/>
                </a:lnTo>
                <a:lnTo>
                  <a:pt x="14142" y="5690854"/>
                </a:lnTo>
                <a:lnTo>
                  <a:pt x="19445" y="5634288"/>
                </a:lnTo>
                <a:lnTo>
                  <a:pt x="28283" y="5577721"/>
                </a:lnTo>
                <a:lnTo>
                  <a:pt x="37122" y="5521155"/>
                </a:lnTo>
                <a:lnTo>
                  <a:pt x="45960" y="5464589"/>
                </a:lnTo>
                <a:lnTo>
                  <a:pt x="58334" y="5408022"/>
                </a:lnTo>
                <a:lnTo>
                  <a:pt x="70708" y="5353224"/>
                </a:lnTo>
                <a:lnTo>
                  <a:pt x="83082" y="5298425"/>
                </a:lnTo>
                <a:lnTo>
                  <a:pt x="98991" y="5243627"/>
                </a:lnTo>
                <a:lnTo>
                  <a:pt x="114900" y="5188828"/>
                </a:lnTo>
                <a:lnTo>
                  <a:pt x="130810" y="5134029"/>
                </a:lnTo>
                <a:lnTo>
                  <a:pt x="148487" y="5079231"/>
                </a:lnTo>
                <a:lnTo>
                  <a:pt x="167931" y="5024432"/>
                </a:lnTo>
                <a:lnTo>
                  <a:pt x="187376" y="4971401"/>
                </a:lnTo>
                <a:lnTo>
                  <a:pt x="206821" y="4918370"/>
                </a:lnTo>
                <a:lnTo>
                  <a:pt x="228033" y="4863572"/>
                </a:lnTo>
                <a:lnTo>
                  <a:pt x="251013" y="4810541"/>
                </a:lnTo>
                <a:lnTo>
                  <a:pt x="273993" y="4757510"/>
                </a:lnTo>
                <a:lnTo>
                  <a:pt x="323489" y="4653216"/>
                </a:lnTo>
                <a:lnTo>
                  <a:pt x="374752" y="4547154"/>
                </a:lnTo>
                <a:lnTo>
                  <a:pt x="401267" y="4495891"/>
                </a:lnTo>
                <a:lnTo>
                  <a:pt x="429550" y="4444627"/>
                </a:lnTo>
                <a:lnTo>
                  <a:pt x="457834" y="4391597"/>
                </a:lnTo>
                <a:lnTo>
                  <a:pt x="487884" y="4340333"/>
                </a:lnTo>
                <a:lnTo>
                  <a:pt x="516168" y="4289070"/>
                </a:lnTo>
                <a:lnTo>
                  <a:pt x="546218" y="4237807"/>
                </a:lnTo>
                <a:lnTo>
                  <a:pt x="608088" y="4135280"/>
                </a:lnTo>
                <a:lnTo>
                  <a:pt x="673493" y="4034522"/>
                </a:lnTo>
                <a:lnTo>
                  <a:pt x="738897" y="3931995"/>
                </a:lnTo>
                <a:lnTo>
                  <a:pt x="806070" y="3831237"/>
                </a:lnTo>
                <a:lnTo>
                  <a:pt x="841424" y="3781741"/>
                </a:lnTo>
                <a:lnTo>
                  <a:pt x="875010" y="3732246"/>
                </a:lnTo>
                <a:lnTo>
                  <a:pt x="1016426" y="3528960"/>
                </a:lnTo>
                <a:lnTo>
                  <a:pt x="1161377" y="3330978"/>
                </a:lnTo>
                <a:lnTo>
                  <a:pt x="1308096" y="3131229"/>
                </a:lnTo>
                <a:lnTo>
                  <a:pt x="1453047" y="2933246"/>
                </a:lnTo>
                <a:lnTo>
                  <a:pt x="1525522" y="2832488"/>
                </a:lnTo>
                <a:lnTo>
                  <a:pt x="1596230" y="2733497"/>
                </a:lnTo>
                <a:lnTo>
                  <a:pt x="1836637" y="2397634"/>
                </a:lnTo>
                <a:lnTo>
                  <a:pt x="2068205" y="2072378"/>
                </a:lnTo>
                <a:lnTo>
                  <a:pt x="2177803" y="1916821"/>
                </a:lnTo>
                <a:lnTo>
                  <a:pt x="2283864" y="1766566"/>
                </a:lnTo>
                <a:lnTo>
                  <a:pt x="2382856" y="1621615"/>
                </a:lnTo>
                <a:lnTo>
                  <a:pt x="2478311" y="1481967"/>
                </a:lnTo>
                <a:lnTo>
                  <a:pt x="2564928" y="1349390"/>
                </a:lnTo>
                <a:lnTo>
                  <a:pt x="2644475" y="1223883"/>
                </a:lnTo>
                <a:lnTo>
                  <a:pt x="2716950" y="1105448"/>
                </a:lnTo>
                <a:lnTo>
                  <a:pt x="2748769" y="1048881"/>
                </a:lnTo>
                <a:lnTo>
                  <a:pt x="2778820" y="995850"/>
                </a:lnTo>
                <a:lnTo>
                  <a:pt x="2807103" y="942820"/>
                </a:lnTo>
                <a:lnTo>
                  <a:pt x="2831850" y="893324"/>
                </a:lnTo>
                <a:lnTo>
                  <a:pt x="2854830" y="845596"/>
                </a:lnTo>
                <a:lnTo>
                  <a:pt x="2876043" y="799636"/>
                </a:lnTo>
                <a:lnTo>
                  <a:pt x="2891952" y="757211"/>
                </a:lnTo>
                <a:lnTo>
                  <a:pt x="2906094" y="718322"/>
                </a:lnTo>
                <a:lnTo>
                  <a:pt x="2918468" y="681200"/>
                </a:lnTo>
                <a:lnTo>
                  <a:pt x="2923771" y="663523"/>
                </a:lnTo>
                <a:lnTo>
                  <a:pt x="2927306" y="645846"/>
                </a:lnTo>
                <a:lnTo>
                  <a:pt x="2930842" y="621099"/>
                </a:lnTo>
                <a:lnTo>
                  <a:pt x="2934377" y="596351"/>
                </a:lnTo>
                <a:lnTo>
                  <a:pt x="2937912" y="571603"/>
                </a:lnTo>
                <a:lnTo>
                  <a:pt x="2939680" y="546855"/>
                </a:lnTo>
                <a:lnTo>
                  <a:pt x="2941448" y="495592"/>
                </a:lnTo>
                <a:lnTo>
                  <a:pt x="2939680" y="446097"/>
                </a:lnTo>
                <a:lnTo>
                  <a:pt x="2937912" y="421349"/>
                </a:lnTo>
                <a:lnTo>
                  <a:pt x="2936144" y="394833"/>
                </a:lnTo>
                <a:lnTo>
                  <a:pt x="2932609" y="370086"/>
                </a:lnTo>
                <a:lnTo>
                  <a:pt x="2929074" y="345338"/>
                </a:lnTo>
                <a:lnTo>
                  <a:pt x="2920235" y="297610"/>
                </a:lnTo>
                <a:lnTo>
                  <a:pt x="2914932" y="272862"/>
                </a:lnTo>
                <a:lnTo>
                  <a:pt x="2909629" y="248115"/>
                </a:lnTo>
                <a:lnTo>
                  <a:pt x="2897255" y="202154"/>
                </a:lnTo>
                <a:lnTo>
                  <a:pt x="2883114" y="154427"/>
                </a:lnTo>
                <a:lnTo>
                  <a:pt x="2868972" y="110234"/>
                </a:lnTo>
                <a:lnTo>
                  <a:pt x="2853063" y="67809"/>
                </a:lnTo>
                <a:lnTo>
                  <a:pt x="2837154" y="27152"/>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6161810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Section Header 2">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accent1"/>
                </a:solidFill>
              </a:defRPr>
            </a:lvl1pPr>
          </a:lstStyle>
          <a:p>
            <a:fld id="{C14D4F56-76BC-42C6-BEE8-044306B2E1AC}"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no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grpSp>
        <p:nvGrpSpPr>
          <p:cNvPr id="22" name="Group 21">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23"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4"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5"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6" name="Title 1">
            <a:extLst>
              <a:ext uri="{FF2B5EF4-FFF2-40B4-BE49-F238E27FC236}">
                <a16:creationId xmlns:a16="http://schemas.microsoft.com/office/drawing/2014/main" id="{95A08C59-4BC5-4041-B47F-FB7DDB3CCC22}"/>
              </a:ext>
            </a:extLst>
          </p:cNvPr>
          <p:cNvSpPr>
            <a:spLocks noGrp="1"/>
          </p:cNvSpPr>
          <p:nvPr>
            <p:ph type="ctrTitle"/>
          </p:nvPr>
        </p:nvSpPr>
        <p:spPr>
          <a:xfrm>
            <a:off x="623888" y="2132856"/>
            <a:ext cx="7200303" cy="2015802"/>
          </a:xfrm>
        </p:spPr>
        <p:txBody>
          <a:bodyPr anchor="t" anchorCtr="0"/>
          <a:lstStyle>
            <a:lvl1pPr algn="l">
              <a:defRPr sz="4000">
                <a:solidFill>
                  <a:schemeClr val="accent1"/>
                </a:solidFill>
              </a:defRPr>
            </a:lvl1pPr>
          </a:lstStyle>
          <a:p>
            <a:r>
              <a:rPr lang="en-US"/>
              <a:t>Click to edit Master title style</a:t>
            </a:r>
            <a:endParaRPr lang="fi-FI" dirty="0"/>
          </a:p>
        </p:txBody>
      </p:sp>
      <p:sp>
        <p:nvSpPr>
          <p:cNvPr id="27"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8" y="4436690"/>
            <a:ext cx="7200303" cy="576064"/>
          </a:xfrm>
        </p:spPr>
        <p:txBody>
          <a:bodyPr/>
          <a:lstStyle>
            <a:lvl1pPr marL="0" indent="0" algn="l">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
        <p:nvSpPr>
          <p:cNvPr id="8" name="Freeform: Shape 7">
            <a:extLst>
              <a:ext uri="{FF2B5EF4-FFF2-40B4-BE49-F238E27FC236}">
                <a16:creationId xmlns:a16="http://schemas.microsoft.com/office/drawing/2014/main" id="{28F800DE-BFC4-7895-8194-18EC85A339A1}"/>
              </a:ext>
              <a:ext uri="{C183D7F6-B498-43B3-948B-1728B52AA6E4}">
                <adec:decorative xmlns:adec="http://schemas.microsoft.com/office/drawing/2017/decorative" val="1"/>
              </a:ext>
            </a:extLst>
          </p:cNvPr>
          <p:cNvSpPr>
            <a:spLocks/>
          </p:cNvSpPr>
          <p:nvPr userDrawn="1"/>
        </p:nvSpPr>
        <p:spPr bwMode="auto">
          <a:xfrm>
            <a:off x="9120336" y="0"/>
            <a:ext cx="3071665" cy="6858000"/>
          </a:xfrm>
          <a:custGeom>
            <a:avLst/>
            <a:gdLst>
              <a:gd name="connsiteX0" fmla="*/ 3071665 w 3071665"/>
              <a:gd name="connsiteY0" fmla="*/ 3924144 h 6858000"/>
              <a:gd name="connsiteX1" fmla="*/ 3071665 w 3071665"/>
              <a:gd name="connsiteY1" fmla="*/ 6105930 h 6858000"/>
              <a:gd name="connsiteX2" fmla="*/ 3045743 w 3071665"/>
              <a:gd name="connsiteY2" fmla="*/ 6134545 h 6858000"/>
              <a:gd name="connsiteX3" fmla="*/ 2906095 w 3071665"/>
              <a:gd name="connsiteY3" fmla="*/ 6291870 h 6858000"/>
              <a:gd name="connsiteX4" fmla="*/ 2762912 w 3071665"/>
              <a:gd name="connsiteY4" fmla="*/ 6458034 h 6858000"/>
              <a:gd name="connsiteX5" fmla="*/ 2690436 w 3071665"/>
              <a:gd name="connsiteY5" fmla="*/ 6541116 h 6858000"/>
              <a:gd name="connsiteX6" fmla="*/ 2619729 w 3071665"/>
              <a:gd name="connsiteY6" fmla="*/ 6625965 h 6858000"/>
              <a:gd name="connsiteX7" fmla="*/ 2549021 w 3071665"/>
              <a:gd name="connsiteY7" fmla="*/ 6710815 h 6858000"/>
              <a:gd name="connsiteX8" fmla="*/ 2480081 w 3071665"/>
              <a:gd name="connsiteY8" fmla="*/ 6795664 h 6858000"/>
              <a:gd name="connsiteX9" fmla="*/ 2446494 w 3071665"/>
              <a:gd name="connsiteY9" fmla="*/ 6838089 h 6858000"/>
              <a:gd name="connsiteX10" fmla="*/ 2430731 w 3071665"/>
              <a:gd name="connsiteY10" fmla="*/ 6858000 h 6858000"/>
              <a:gd name="connsiteX11" fmla="*/ 922500 w 3071665"/>
              <a:gd name="connsiteY11" fmla="*/ 6858000 h 6858000"/>
              <a:gd name="connsiteX12" fmla="*/ 924507 w 3071665"/>
              <a:gd name="connsiteY12" fmla="*/ 6852230 h 6858000"/>
              <a:gd name="connsiteX13" fmla="*/ 938649 w 3071665"/>
              <a:gd name="connsiteY13" fmla="*/ 6813341 h 6858000"/>
              <a:gd name="connsiteX14" fmla="*/ 954558 w 3071665"/>
              <a:gd name="connsiteY14" fmla="*/ 6772684 h 6858000"/>
              <a:gd name="connsiteX15" fmla="*/ 970467 w 3071665"/>
              <a:gd name="connsiteY15" fmla="*/ 6730259 h 6858000"/>
              <a:gd name="connsiteX16" fmla="*/ 989912 w 3071665"/>
              <a:gd name="connsiteY16" fmla="*/ 6689602 h 6858000"/>
              <a:gd name="connsiteX17" fmla="*/ 1027033 w 3071665"/>
              <a:gd name="connsiteY17" fmla="*/ 6606521 h 6858000"/>
              <a:gd name="connsiteX18" fmla="*/ 1069458 w 3071665"/>
              <a:gd name="connsiteY18" fmla="*/ 6521671 h 6858000"/>
              <a:gd name="connsiteX19" fmla="*/ 1115418 w 3071665"/>
              <a:gd name="connsiteY19" fmla="*/ 6433286 h 6858000"/>
              <a:gd name="connsiteX20" fmla="*/ 1140166 w 3071665"/>
              <a:gd name="connsiteY20" fmla="*/ 6390861 h 6858000"/>
              <a:gd name="connsiteX21" fmla="*/ 1164914 w 3071665"/>
              <a:gd name="connsiteY21" fmla="*/ 6348437 h 6858000"/>
              <a:gd name="connsiteX22" fmla="*/ 1189662 w 3071665"/>
              <a:gd name="connsiteY22" fmla="*/ 6304244 h 6858000"/>
              <a:gd name="connsiteX23" fmla="*/ 1216177 w 3071665"/>
              <a:gd name="connsiteY23" fmla="*/ 6261820 h 6858000"/>
              <a:gd name="connsiteX24" fmla="*/ 1240925 w 3071665"/>
              <a:gd name="connsiteY24" fmla="*/ 6217627 h 6858000"/>
              <a:gd name="connsiteX25" fmla="*/ 1270976 w 3071665"/>
              <a:gd name="connsiteY25" fmla="*/ 6175202 h 6858000"/>
              <a:gd name="connsiteX26" fmla="*/ 1325774 w 3071665"/>
              <a:gd name="connsiteY26" fmla="*/ 6088585 h 6858000"/>
              <a:gd name="connsiteX27" fmla="*/ 1354057 w 3071665"/>
              <a:gd name="connsiteY27" fmla="*/ 6046161 h 6858000"/>
              <a:gd name="connsiteX28" fmla="*/ 1382341 w 3071665"/>
              <a:gd name="connsiteY28" fmla="*/ 6003736 h 6858000"/>
              <a:gd name="connsiteX29" fmla="*/ 1440675 w 3071665"/>
              <a:gd name="connsiteY29" fmla="*/ 5918886 h 6858000"/>
              <a:gd name="connsiteX30" fmla="*/ 1499009 w 3071665"/>
              <a:gd name="connsiteY30" fmla="*/ 5835805 h 6858000"/>
              <a:gd name="connsiteX31" fmla="*/ 1559110 w 3071665"/>
              <a:gd name="connsiteY31" fmla="*/ 5752723 h 6858000"/>
              <a:gd name="connsiteX32" fmla="*/ 1619212 w 3071665"/>
              <a:gd name="connsiteY32" fmla="*/ 5673176 h 6858000"/>
              <a:gd name="connsiteX33" fmla="*/ 1677546 w 3071665"/>
              <a:gd name="connsiteY33" fmla="*/ 5593630 h 6858000"/>
              <a:gd name="connsiteX34" fmla="*/ 1707597 w 3071665"/>
              <a:gd name="connsiteY34" fmla="*/ 5554741 h 6858000"/>
              <a:gd name="connsiteX35" fmla="*/ 1737648 w 3071665"/>
              <a:gd name="connsiteY35" fmla="*/ 5517619 h 6858000"/>
              <a:gd name="connsiteX36" fmla="*/ 1795982 w 3071665"/>
              <a:gd name="connsiteY36" fmla="*/ 5443376 h 6858000"/>
              <a:gd name="connsiteX37" fmla="*/ 1852548 w 3071665"/>
              <a:gd name="connsiteY37" fmla="*/ 5370900 h 6858000"/>
              <a:gd name="connsiteX38" fmla="*/ 1907347 w 3071665"/>
              <a:gd name="connsiteY38" fmla="*/ 5301960 h 6858000"/>
              <a:gd name="connsiteX39" fmla="*/ 1962145 w 3071665"/>
              <a:gd name="connsiteY39" fmla="*/ 5236555 h 6858000"/>
              <a:gd name="connsiteX40" fmla="*/ 2013408 w 3071665"/>
              <a:gd name="connsiteY40" fmla="*/ 5174686 h 6858000"/>
              <a:gd name="connsiteX41" fmla="*/ 2108864 w 3071665"/>
              <a:gd name="connsiteY41" fmla="*/ 5063321 h 6858000"/>
              <a:gd name="connsiteX42" fmla="*/ 2190178 w 3071665"/>
              <a:gd name="connsiteY42" fmla="*/ 4967865 h 6858000"/>
              <a:gd name="connsiteX43" fmla="*/ 2305079 w 3071665"/>
              <a:gd name="connsiteY43" fmla="*/ 4837056 h 6858000"/>
              <a:gd name="connsiteX44" fmla="*/ 2381089 w 3071665"/>
              <a:gd name="connsiteY44" fmla="*/ 4748671 h 6858000"/>
              <a:gd name="connsiteX45" fmla="*/ 2471242 w 3071665"/>
              <a:gd name="connsiteY45" fmla="*/ 4644377 h 6858000"/>
              <a:gd name="connsiteX46" fmla="*/ 2683366 w 3071665"/>
              <a:gd name="connsiteY46" fmla="*/ 4393364 h 6858000"/>
              <a:gd name="connsiteX47" fmla="*/ 2801801 w 3071665"/>
              <a:gd name="connsiteY47" fmla="*/ 4251948 h 6858000"/>
              <a:gd name="connsiteX48" fmla="*/ 2927308 w 3071665"/>
              <a:gd name="connsiteY48" fmla="*/ 4099926 h 6858000"/>
              <a:gd name="connsiteX49" fmla="*/ 2826529 w 3071665"/>
              <a:gd name="connsiteY49" fmla="*/ 0 h 6858000"/>
              <a:gd name="connsiteX50" fmla="*/ 3071664 w 3071665"/>
              <a:gd name="connsiteY50" fmla="*/ 0 h 6858000"/>
              <a:gd name="connsiteX51" fmla="*/ 3071664 w 3071665"/>
              <a:gd name="connsiteY51" fmla="*/ 2869379 h 6858000"/>
              <a:gd name="connsiteX52" fmla="*/ 3038671 w 3071665"/>
              <a:gd name="connsiteY52" fmla="*/ 2915570 h 6858000"/>
              <a:gd name="connsiteX53" fmla="*/ 2973266 w 3071665"/>
              <a:gd name="connsiteY53" fmla="*/ 3002187 h 6858000"/>
              <a:gd name="connsiteX54" fmla="*/ 2842457 w 3071665"/>
              <a:gd name="connsiteY54" fmla="*/ 3177189 h 6858000"/>
              <a:gd name="connsiteX55" fmla="*/ 2706344 w 3071665"/>
              <a:gd name="connsiteY55" fmla="*/ 3352191 h 6858000"/>
              <a:gd name="connsiteX56" fmla="*/ 2568464 w 3071665"/>
              <a:gd name="connsiteY56" fmla="*/ 3530728 h 6858000"/>
              <a:gd name="connsiteX57" fmla="*/ 2285632 w 3071665"/>
              <a:gd name="connsiteY57" fmla="*/ 3891338 h 6858000"/>
              <a:gd name="connsiteX58" fmla="*/ 2142449 w 3071665"/>
              <a:gd name="connsiteY58" fmla="*/ 4073411 h 6858000"/>
              <a:gd name="connsiteX59" fmla="*/ 1999265 w 3071665"/>
              <a:gd name="connsiteY59" fmla="*/ 4255484 h 6858000"/>
              <a:gd name="connsiteX60" fmla="*/ 1859617 w 3071665"/>
              <a:gd name="connsiteY60" fmla="*/ 4439324 h 6858000"/>
              <a:gd name="connsiteX61" fmla="*/ 1788909 w 3071665"/>
              <a:gd name="connsiteY61" fmla="*/ 4531245 h 6858000"/>
              <a:gd name="connsiteX62" fmla="*/ 1719969 w 3071665"/>
              <a:gd name="connsiteY62" fmla="*/ 4623165 h 6858000"/>
              <a:gd name="connsiteX63" fmla="*/ 1651029 w 3071665"/>
              <a:gd name="connsiteY63" fmla="*/ 4715085 h 6858000"/>
              <a:gd name="connsiteX64" fmla="*/ 1583856 w 3071665"/>
              <a:gd name="connsiteY64" fmla="*/ 4807005 h 6858000"/>
              <a:gd name="connsiteX65" fmla="*/ 1516684 w 3071665"/>
              <a:gd name="connsiteY65" fmla="*/ 4898926 h 6858000"/>
              <a:gd name="connsiteX66" fmla="*/ 1451279 w 3071665"/>
              <a:gd name="connsiteY66" fmla="*/ 4990846 h 6858000"/>
              <a:gd name="connsiteX67" fmla="*/ 1387642 w 3071665"/>
              <a:gd name="connsiteY67" fmla="*/ 5084534 h 6858000"/>
              <a:gd name="connsiteX68" fmla="*/ 1324005 w 3071665"/>
              <a:gd name="connsiteY68" fmla="*/ 5176454 h 6858000"/>
              <a:gd name="connsiteX69" fmla="*/ 1263903 w 3071665"/>
              <a:gd name="connsiteY69" fmla="*/ 5268374 h 6858000"/>
              <a:gd name="connsiteX70" fmla="*/ 1202034 w 3071665"/>
              <a:gd name="connsiteY70" fmla="*/ 5362062 h 6858000"/>
              <a:gd name="connsiteX71" fmla="*/ 1143700 w 3071665"/>
              <a:gd name="connsiteY71" fmla="*/ 5453983 h 6858000"/>
              <a:gd name="connsiteX72" fmla="*/ 1085366 w 3071665"/>
              <a:gd name="connsiteY72" fmla="*/ 5545903 h 6858000"/>
              <a:gd name="connsiteX73" fmla="*/ 1030567 w 3071665"/>
              <a:gd name="connsiteY73" fmla="*/ 5637823 h 6858000"/>
              <a:gd name="connsiteX74" fmla="*/ 977536 w 3071665"/>
              <a:gd name="connsiteY74" fmla="*/ 5731511 h 6858000"/>
              <a:gd name="connsiteX75" fmla="*/ 928041 w 3071665"/>
              <a:gd name="connsiteY75" fmla="*/ 5823431 h 6858000"/>
              <a:gd name="connsiteX76" fmla="*/ 878545 w 3071665"/>
              <a:gd name="connsiteY76" fmla="*/ 5915351 h 6858000"/>
              <a:gd name="connsiteX77" fmla="*/ 832585 w 3071665"/>
              <a:gd name="connsiteY77" fmla="*/ 6007272 h 6858000"/>
              <a:gd name="connsiteX78" fmla="*/ 788393 w 3071665"/>
              <a:gd name="connsiteY78" fmla="*/ 6099192 h 6858000"/>
              <a:gd name="connsiteX79" fmla="*/ 745968 w 3071665"/>
              <a:gd name="connsiteY79" fmla="*/ 6191112 h 6858000"/>
              <a:gd name="connsiteX80" fmla="*/ 707079 w 3071665"/>
              <a:gd name="connsiteY80" fmla="*/ 6281265 h 6858000"/>
              <a:gd name="connsiteX81" fmla="*/ 671725 w 3071665"/>
              <a:gd name="connsiteY81" fmla="*/ 6373185 h 6858000"/>
              <a:gd name="connsiteX82" fmla="*/ 638139 w 3071665"/>
              <a:gd name="connsiteY82" fmla="*/ 6465105 h 6858000"/>
              <a:gd name="connsiteX83" fmla="*/ 606320 w 3071665"/>
              <a:gd name="connsiteY83" fmla="*/ 6557025 h 6858000"/>
              <a:gd name="connsiteX84" fmla="*/ 579805 w 3071665"/>
              <a:gd name="connsiteY84" fmla="*/ 6647178 h 6858000"/>
              <a:gd name="connsiteX85" fmla="*/ 555057 w 3071665"/>
              <a:gd name="connsiteY85" fmla="*/ 6737331 h 6858000"/>
              <a:gd name="connsiteX86" fmla="*/ 533844 w 3071665"/>
              <a:gd name="connsiteY86" fmla="*/ 6827483 h 6858000"/>
              <a:gd name="connsiteX87" fmla="*/ 527741 w 3071665"/>
              <a:gd name="connsiteY87" fmla="*/ 6858000 h 6858000"/>
              <a:gd name="connsiteX88" fmla="*/ 148053 w 3071665"/>
              <a:gd name="connsiteY88" fmla="*/ 6858000 h 6858000"/>
              <a:gd name="connsiteX89" fmla="*/ 134345 w 3071665"/>
              <a:gd name="connsiteY89" fmla="*/ 6816877 h 6858000"/>
              <a:gd name="connsiteX90" fmla="*/ 120203 w 3071665"/>
              <a:gd name="connsiteY90" fmla="*/ 6772685 h 6858000"/>
              <a:gd name="connsiteX91" fmla="*/ 106062 w 3071665"/>
              <a:gd name="connsiteY91" fmla="*/ 6726724 h 6858000"/>
              <a:gd name="connsiteX92" fmla="*/ 93688 w 3071665"/>
              <a:gd name="connsiteY92" fmla="*/ 6682532 h 6858000"/>
              <a:gd name="connsiteX93" fmla="*/ 83082 w 3071665"/>
              <a:gd name="connsiteY93" fmla="*/ 6636572 h 6858000"/>
              <a:gd name="connsiteX94" fmla="*/ 72476 w 3071665"/>
              <a:gd name="connsiteY94" fmla="*/ 6592379 h 6858000"/>
              <a:gd name="connsiteX95" fmla="*/ 61869 w 3071665"/>
              <a:gd name="connsiteY95" fmla="*/ 6544652 h 6858000"/>
              <a:gd name="connsiteX96" fmla="*/ 53031 w 3071665"/>
              <a:gd name="connsiteY96" fmla="*/ 6498691 h 6858000"/>
              <a:gd name="connsiteX97" fmla="*/ 44192 w 3071665"/>
              <a:gd name="connsiteY97" fmla="*/ 6450964 h 6858000"/>
              <a:gd name="connsiteX98" fmla="*/ 37122 w 3071665"/>
              <a:gd name="connsiteY98" fmla="*/ 6401468 h 6858000"/>
              <a:gd name="connsiteX99" fmla="*/ 30051 w 3071665"/>
              <a:gd name="connsiteY99" fmla="*/ 6351973 h 6858000"/>
              <a:gd name="connsiteX100" fmla="*/ 22980 w 3071665"/>
              <a:gd name="connsiteY100" fmla="*/ 6302477 h 6858000"/>
              <a:gd name="connsiteX101" fmla="*/ 17677 w 3071665"/>
              <a:gd name="connsiteY101" fmla="*/ 6252982 h 6858000"/>
              <a:gd name="connsiteX102" fmla="*/ 12374 w 3071665"/>
              <a:gd name="connsiteY102" fmla="*/ 6201718 h 6858000"/>
              <a:gd name="connsiteX103" fmla="*/ 8838 w 3071665"/>
              <a:gd name="connsiteY103" fmla="*/ 6150455 h 6858000"/>
              <a:gd name="connsiteX104" fmla="*/ 5303 w 3071665"/>
              <a:gd name="connsiteY104" fmla="*/ 6097424 h 6858000"/>
              <a:gd name="connsiteX105" fmla="*/ 1768 w 3071665"/>
              <a:gd name="connsiteY105" fmla="*/ 6039090 h 6858000"/>
              <a:gd name="connsiteX106" fmla="*/ 0 w 3071665"/>
              <a:gd name="connsiteY106" fmla="*/ 5980756 h 6858000"/>
              <a:gd name="connsiteX107" fmla="*/ 0 w 3071665"/>
              <a:gd name="connsiteY107" fmla="*/ 5922422 h 6858000"/>
              <a:gd name="connsiteX108" fmla="*/ 1768 w 3071665"/>
              <a:gd name="connsiteY108" fmla="*/ 5864088 h 6858000"/>
              <a:gd name="connsiteX109" fmla="*/ 3535 w 3071665"/>
              <a:gd name="connsiteY109" fmla="*/ 5805754 h 6858000"/>
              <a:gd name="connsiteX110" fmla="*/ 8838 w 3071665"/>
              <a:gd name="connsiteY110" fmla="*/ 5747420 h 6858000"/>
              <a:gd name="connsiteX111" fmla="*/ 14142 w 3071665"/>
              <a:gd name="connsiteY111" fmla="*/ 5690854 h 6858000"/>
              <a:gd name="connsiteX112" fmla="*/ 19445 w 3071665"/>
              <a:gd name="connsiteY112" fmla="*/ 5634288 h 6858000"/>
              <a:gd name="connsiteX113" fmla="*/ 28283 w 3071665"/>
              <a:gd name="connsiteY113" fmla="*/ 5577721 h 6858000"/>
              <a:gd name="connsiteX114" fmla="*/ 37122 w 3071665"/>
              <a:gd name="connsiteY114" fmla="*/ 5521155 h 6858000"/>
              <a:gd name="connsiteX115" fmla="*/ 45960 w 3071665"/>
              <a:gd name="connsiteY115" fmla="*/ 5464589 h 6858000"/>
              <a:gd name="connsiteX116" fmla="*/ 58334 w 3071665"/>
              <a:gd name="connsiteY116" fmla="*/ 5408022 h 6858000"/>
              <a:gd name="connsiteX117" fmla="*/ 70708 w 3071665"/>
              <a:gd name="connsiteY117" fmla="*/ 5353224 h 6858000"/>
              <a:gd name="connsiteX118" fmla="*/ 83082 w 3071665"/>
              <a:gd name="connsiteY118" fmla="*/ 5298425 h 6858000"/>
              <a:gd name="connsiteX119" fmla="*/ 98991 w 3071665"/>
              <a:gd name="connsiteY119" fmla="*/ 5243627 h 6858000"/>
              <a:gd name="connsiteX120" fmla="*/ 114900 w 3071665"/>
              <a:gd name="connsiteY120" fmla="*/ 5188828 h 6858000"/>
              <a:gd name="connsiteX121" fmla="*/ 130810 w 3071665"/>
              <a:gd name="connsiteY121" fmla="*/ 5134029 h 6858000"/>
              <a:gd name="connsiteX122" fmla="*/ 148487 w 3071665"/>
              <a:gd name="connsiteY122" fmla="*/ 5079231 h 6858000"/>
              <a:gd name="connsiteX123" fmla="*/ 167931 w 3071665"/>
              <a:gd name="connsiteY123" fmla="*/ 5024432 h 6858000"/>
              <a:gd name="connsiteX124" fmla="*/ 187376 w 3071665"/>
              <a:gd name="connsiteY124" fmla="*/ 4971401 h 6858000"/>
              <a:gd name="connsiteX125" fmla="*/ 206821 w 3071665"/>
              <a:gd name="connsiteY125" fmla="*/ 4918370 h 6858000"/>
              <a:gd name="connsiteX126" fmla="*/ 228033 w 3071665"/>
              <a:gd name="connsiteY126" fmla="*/ 4863572 h 6858000"/>
              <a:gd name="connsiteX127" fmla="*/ 251013 w 3071665"/>
              <a:gd name="connsiteY127" fmla="*/ 4810541 h 6858000"/>
              <a:gd name="connsiteX128" fmla="*/ 273993 w 3071665"/>
              <a:gd name="connsiteY128" fmla="*/ 4757510 h 6858000"/>
              <a:gd name="connsiteX129" fmla="*/ 323489 w 3071665"/>
              <a:gd name="connsiteY129" fmla="*/ 4653216 h 6858000"/>
              <a:gd name="connsiteX130" fmla="*/ 374752 w 3071665"/>
              <a:gd name="connsiteY130" fmla="*/ 4547154 h 6858000"/>
              <a:gd name="connsiteX131" fmla="*/ 401267 w 3071665"/>
              <a:gd name="connsiteY131" fmla="*/ 4495891 h 6858000"/>
              <a:gd name="connsiteX132" fmla="*/ 429550 w 3071665"/>
              <a:gd name="connsiteY132" fmla="*/ 4444627 h 6858000"/>
              <a:gd name="connsiteX133" fmla="*/ 457834 w 3071665"/>
              <a:gd name="connsiteY133" fmla="*/ 4391597 h 6858000"/>
              <a:gd name="connsiteX134" fmla="*/ 487884 w 3071665"/>
              <a:gd name="connsiteY134" fmla="*/ 4340333 h 6858000"/>
              <a:gd name="connsiteX135" fmla="*/ 516168 w 3071665"/>
              <a:gd name="connsiteY135" fmla="*/ 4289070 h 6858000"/>
              <a:gd name="connsiteX136" fmla="*/ 546218 w 3071665"/>
              <a:gd name="connsiteY136" fmla="*/ 4237807 h 6858000"/>
              <a:gd name="connsiteX137" fmla="*/ 608088 w 3071665"/>
              <a:gd name="connsiteY137" fmla="*/ 4135280 h 6858000"/>
              <a:gd name="connsiteX138" fmla="*/ 673493 w 3071665"/>
              <a:gd name="connsiteY138" fmla="*/ 4034522 h 6858000"/>
              <a:gd name="connsiteX139" fmla="*/ 738897 w 3071665"/>
              <a:gd name="connsiteY139" fmla="*/ 3931995 h 6858000"/>
              <a:gd name="connsiteX140" fmla="*/ 806070 w 3071665"/>
              <a:gd name="connsiteY140" fmla="*/ 3831237 h 6858000"/>
              <a:gd name="connsiteX141" fmla="*/ 841424 w 3071665"/>
              <a:gd name="connsiteY141" fmla="*/ 3781741 h 6858000"/>
              <a:gd name="connsiteX142" fmla="*/ 875010 w 3071665"/>
              <a:gd name="connsiteY142" fmla="*/ 3732246 h 6858000"/>
              <a:gd name="connsiteX143" fmla="*/ 1016426 w 3071665"/>
              <a:gd name="connsiteY143" fmla="*/ 3528960 h 6858000"/>
              <a:gd name="connsiteX144" fmla="*/ 1161377 w 3071665"/>
              <a:gd name="connsiteY144" fmla="*/ 3330978 h 6858000"/>
              <a:gd name="connsiteX145" fmla="*/ 1308096 w 3071665"/>
              <a:gd name="connsiteY145" fmla="*/ 3131229 h 6858000"/>
              <a:gd name="connsiteX146" fmla="*/ 1453047 w 3071665"/>
              <a:gd name="connsiteY146" fmla="*/ 2933246 h 6858000"/>
              <a:gd name="connsiteX147" fmla="*/ 1525522 w 3071665"/>
              <a:gd name="connsiteY147" fmla="*/ 2832488 h 6858000"/>
              <a:gd name="connsiteX148" fmla="*/ 1596230 w 3071665"/>
              <a:gd name="connsiteY148" fmla="*/ 2733497 h 6858000"/>
              <a:gd name="connsiteX149" fmla="*/ 1836637 w 3071665"/>
              <a:gd name="connsiteY149" fmla="*/ 2397634 h 6858000"/>
              <a:gd name="connsiteX150" fmla="*/ 2068205 w 3071665"/>
              <a:gd name="connsiteY150" fmla="*/ 2072378 h 6858000"/>
              <a:gd name="connsiteX151" fmla="*/ 2177803 w 3071665"/>
              <a:gd name="connsiteY151" fmla="*/ 1916821 h 6858000"/>
              <a:gd name="connsiteX152" fmla="*/ 2283864 w 3071665"/>
              <a:gd name="connsiteY152" fmla="*/ 1766566 h 6858000"/>
              <a:gd name="connsiteX153" fmla="*/ 2382856 w 3071665"/>
              <a:gd name="connsiteY153" fmla="*/ 1621615 h 6858000"/>
              <a:gd name="connsiteX154" fmla="*/ 2478311 w 3071665"/>
              <a:gd name="connsiteY154" fmla="*/ 1481967 h 6858000"/>
              <a:gd name="connsiteX155" fmla="*/ 2564928 w 3071665"/>
              <a:gd name="connsiteY155" fmla="*/ 1349390 h 6858000"/>
              <a:gd name="connsiteX156" fmla="*/ 2644475 w 3071665"/>
              <a:gd name="connsiteY156" fmla="*/ 1223883 h 6858000"/>
              <a:gd name="connsiteX157" fmla="*/ 2716950 w 3071665"/>
              <a:gd name="connsiteY157" fmla="*/ 1105448 h 6858000"/>
              <a:gd name="connsiteX158" fmla="*/ 2748769 w 3071665"/>
              <a:gd name="connsiteY158" fmla="*/ 1048881 h 6858000"/>
              <a:gd name="connsiteX159" fmla="*/ 2778820 w 3071665"/>
              <a:gd name="connsiteY159" fmla="*/ 995850 h 6858000"/>
              <a:gd name="connsiteX160" fmla="*/ 2807103 w 3071665"/>
              <a:gd name="connsiteY160" fmla="*/ 942820 h 6858000"/>
              <a:gd name="connsiteX161" fmla="*/ 2831850 w 3071665"/>
              <a:gd name="connsiteY161" fmla="*/ 893324 h 6858000"/>
              <a:gd name="connsiteX162" fmla="*/ 2854830 w 3071665"/>
              <a:gd name="connsiteY162" fmla="*/ 845596 h 6858000"/>
              <a:gd name="connsiteX163" fmla="*/ 2876043 w 3071665"/>
              <a:gd name="connsiteY163" fmla="*/ 799636 h 6858000"/>
              <a:gd name="connsiteX164" fmla="*/ 2891952 w 3071665"/>
              <a:gd name="connsiteY164" fmla="*/ 757211 h 6858000"/>
              <a:gd name="connsiteX165" fmla="*/ 2906094 w 3071665"/>
              <a:gd name="connsiteY165" fmla="*/ 718322 h 6858000"/>
              <a:gd name="connsiteX166" fmla="*/ 2918468 w 3071665"/>
              <a:gd name="connsiteY166" fmla="*/ 681200 h 6858000"/>
              <a:gd name="connsiteX167" fmla="*/ 2923771 w 3071665"/>
              <a:gd name="connsiteY167" fmla="*/ 663523 h 6858000"/>
              <a:gd name="connsiteX168" fmla="*/ 2927306 w 3071665"/>
              <a:gd name="connsiteY168" fmla="*/ 645846 h 6858000"/>
              <a:gd name="connsiteX169" fmla="*/ 2930842 w 3071665"/>
              <a:gd name="connsiteY169" fmla="*/ 621099 h 6858000"/>
              <a:gd name="connsiteX170" fmla="*/ 2934377 w 3071665"/>
              <a:gd name="connsiteY170" fmla="*/ 596351 h 6858000"/>
              <a:gd name="connsiteX171" fmla="*/ 2937912 w 3071665"/>
              <a:gd name="connsiteY171" fmla="*/ 571603 h 6858000"/>
              <a:gd name="connsiteX172" fmla="*/ 2939680 w 3071665"/>
              <a:gd name="connsiteY172" fmla="*/ 546855 h 6858000"/>
              <a:gd name="connsiteX173" fmla="*/ 2941448 w 3071665"/>
              <a:gd name="connsiteY173" fmla="*/ 495592 h 6858000"/>
              <a:gd name="connsiteX174" fmla="*/ 2939680 w 3071665"/>
              <a:gd name="connsiteY174" fmla="*/ 446097 h 6858000"/>
              <a:gd name="connsiteX175" fmla="*/ 2937912 w 3071665"/>
              <a:gd name="connsiteY175" fmla="*/ 421349 h 6858000"/>
              <a:gd name="connsiteX176" fmla="*/ 2936144 w 3071665"/>
              <a:gd name="connsiteY176" fmla="*/ 394833 h 6858000"/>
              <a:gd name="connsiteX177" fmla="*/ 2932609 w 3071665"/>
              <a:gd name="connsiteY177" fmla="*/ 370086 h 6858000"/>
              <a:gd name="connsiteX178" fmla="*/ 2929074 w 3071665"/>
              <a:gd name="connsiteY178" fmla="*/ 345338 h 6858000"/>
              <a:gd name="connsiteX179" fmla="*/ 2920235 w 3071665"/>
              <a:gd name="connsiteY179" fmla="*/ 297610 h 6858000"/>
              <a:gd name="connsiteX180" fmla="*/ 2914932 w 3071665"/>
              <a:gd name="connsiteY180" fmla="*/ 272862 h 6858000"/>
              <a:gd name="connsiteX181" fmla="*/ 2909629 w 3071665"/>
              <a:gd name="connsiteY181" fmla="*/ 248115 h 6858000"/>
              <a:gd name="connsiteX182" fmla="*/ 2897255 w 3071665"/>
              <a:gd name="connsiteY182" fmla="*/ 202154 h 6858000"/>
              <a:gd name="connsiteX183" fmla="*/ 2883114 w 3071665"/>
              <a:gd name="connsiteY183" fmla="*/ 154427 h 6858000"/>
              <a:gd name="connsiteX184" fmla="*/ 2868972 w 3071665"/>
              <a:gd name="connsiteY184" fmla="*/ 110234 h 6858000"/>
              <a:gd name="connsiteX185" fmla="*/ 2853063 w 3071665"/>
              <a:gd name="connsiteY185" fmla="*/ 67809 h 6858000"/>
              <a:gd name="connsiteX186" fmla="*/ 2837154 w 3071665"/>
              <a:gd name="connsiteY186" fmla="*/ 271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071665" h="6858000">
                <a:moveTo>
                  <a:pt x="3071665" y="3924144"/>
                </a:moveTo>
                <a:lnTo>
                  <a:pt x="3071665" y="6105930"/>
                </a:lnTo>
                <a:lnTo>
                  <a:pt x="3045743" y="6134545"/>
                </a:lnTo>
                <a:lnTo>
                  <a:pt x="2906095" y="6291870"/>
                </a:lnTo>
                <a:lnTo>
                  <a:pt x="2762912" y="6458034"/>
                </a:lnTo>
                <a:lnTo>
                  <a:pt x="2690436" y="6541116"/>
                </a:lnTo>
                <a:lnTo>
                  <a:pt x="2619729" y="6625965"/>
                </a:lnTo>
                <a:lnTo>
                  <a:pt x="2549021" y="6710815"/>
                </a:lnTo>
                <a:lnTo>
                  <a:pt x="2480081" y="6795664"/>
                </a:lnTo>
                <a:lnTo>
                  <a:pt x="2446494" y="6838089"/>
                </a:lnTo>
                <a:lnTo>
                  <a:pt x="2430731" y="6858000"/>
                </a:lnTo>
                <a:lnTo>
                  <a:pt x="922500" y="6858000"/>
                </a:lnTo>
                <a:lnTo>
                  <a:pt x="924507" y="6852230"/>
                </a:lnTo>
                <a:lnTo>
                  <a:pt x="938649" y="6813341"/>
                </a:lnTo>
                <a:lnTo>
                  <a:pt x="954558" y="6772684"/>
                </a:lnTo>
                <a:lnTo>
                  <a:pt x="970467" y="6730259"/>
                </a:lnTo>
                <a:lnTo>
                  <a:pt x="989912" y="6689602"/>
                </a:lnTo>
                <a:lnTo>
                  <a:pt x="1027033" y="6606521"/>
                </a:lnTo>
                <a:lnTo>
                  <a:pt x="1069458" y="6521671"/>
                </a:lnTo>
                <a:lnTo>
                  <a:pt x="1115418" y="6433286"/>
                </a:lnTo>
                <a:lnTo>
                  <a:pt x="1140166" y="6390861"/>
                </a:lnTo>
                <a:lnTo>
                  <a:pt x="1164914" y="6348437"/>
                </a:lnTo>
                <a:lnTo>
                  <a:pt x="1189662" y="6304244"/>
                </a:lnTo>
                <a:lnTo>
                  <a:pt x="1216177" y="6261820"/>
                </a:lnTo>
                <a:lnTo>
                  <a:pt x="1240925" y="6217627"/>
                </a:lnTo>
                <a:lnTo>
                  <a:pt x="1270976" y="6175202"/>
                </a:lnTo>
                <a:lnTo>
                  <a:pt x="1325774" y="6088585"/>
                </a:lnTo>
                <a:lnTo>
                  <a:pt x="1354057" y="6046161"/>
                </a:lnTo>
                <a:lnTo>
                  <a:pt x="1382341" y="6003736"/>
                </a:lnTo>
                <a:lnTo>
                  <a:pt x="1440675" y="5918886"/>
                </a:lnTo>
                <a:lnTo>
                  <a:pt x="1499009" y="5835805"/>
                </a:lnTo>
                <a:lnTo>
                  <a:pt x="1559110" y="5752723"/>
                </a:lnTo>
                <a:lnTo>
                  <a:pt x="1619212" y="5673176"/>
                </a:lnTo>
                <a:lnTo>
                  <a:pt x="1677546" y="5593630"/>
                </a:lnTo>
                <a:lnTo>
                  <a:pt x="1707597" y="5554741"/>
                </a:lnTo>
                <a:lnTo>
                  <a:pt x="1737648" y="5517619"/>
                </a:lnTo>
                <a:lnTo>
                  <a:pt x="1795982" y="5443376"/>
                </a:lnTo>
                <a:lnTo>
                  <a:pt x="1852548" y="5370900"/>
                </a:lnTo>
                <a:lnTo>
                  <a:pt x="1907347" y="5301960"/>
                </a:lnTo>
                <a:lnTo>
                  <a:pt x="1962145" y="5236555"/>
                </a:lnTo>
                <a:lnTo>
                  <a:pt x="2013408" y="5174686"/>
                </a:lnTo>
                <a:lnTo>
                  <a:pt x="2108864" y="5063321"/>
                </a:lnTo>
                <a:lnTo>
                  <a:pt x="2190178" y="4967865"/>
                </a:lnTo>
                <a:lnTo>
                  <a:pt x="2305079" y="4837056"/>
                </a:lnTo>
                <a:lnTo>
                  <a:pt x="2381089" y="4748671"/>
                </a:lnTo>
                <a:lnTo>
                  <a:pt x="2471242" y="4644377"/>
                </a:lnTo>
                <a:lnTo>
                  <a:pt x="2683366" y="4393364"/>
                </a:lnTo>
                <a:lnTo>
                  <a:pt x="2801801" y="4251948"/>
                </a:lnTo>
                <a:lnTo>
                  <a:pt x="2927308" y="4099926"/>
                </a:lnTo>
                <a:close/>
                <a:moveTo>
                  <a:pt x="2826529" y="0"/>
                </a:moveTo>
                <a:lnTo>
                  <a:pt x="3071664" y="0"/>
                </a:lnTo>
                <a:lnTo>
                  <a:pt x="3071664" y="2869379"/>
                </a:lnTo>
                <a:lnTo>
                  <a:pt x="3038671" y="2915570"/>
                </a:lnTo>
                <a:lnTo>
                  <a:pt x="2973266" y="3002187"/>
                </a:lnTo>
                <a:lnTo>
                  <a:pt x="2842457" y="3177189"/>
                </a:lnTo>
                <a:lnTo>
                  <a:pt x="2706344" y="3352191"/>
                </a:lnTo>
                <a:lnTo>
                  <a:pt x="2568464" y="3530728"/>
                </a:lnTo>
                <a:lnTo>
                  <a:pt x="2285632" y="3891338"/>
                </a:lnTo>
                <a:lnTo>
                  <a:pt x="2142449" y="4073411"/>
                </a:lnTo>
                <a:lnTo>
                  <a:pt x="1999265" y="4255484"/>
                </a:lnTo>
                <a:lnTo>
                  <a:pt x="1859617" y="4439324"/>
                </a:lnTo>
                <a:lnTo>
                  <a:pt x="1788909" y="4531245"/>
                </a:lnTo>
                <a:lnTo>
                  <a:pt x="1719969" y="4623165"/>
                </a:lnTo>
                <a:lnTo>
                  <a:pt x="1651029" y="4715085"/>
                </a:lnTo>
                <a:lnTo>
                  <a:pt x="1583856" y="4807005"/>
                </a:lnTo>
                <a:lnTo>
                  <a:pt x="1516684" y="4898926"/>
                </a:lnTo>
                <a:lnTo>
                  <a:pt x="1451279" y="4990846"/>
                </a:lnTo>
                <a:lnTo>
                  <a:pt x="1387642" y="5084534"/>
                </a:lnTo>
                <a:lnTo>
                  <a:pt x="1324005" y="5176454"/>
                </a:lnTo>
                <a:lnTo>
                  <a:pt x="1263903" y="5268374"/>
                </a:lnTo>
                <a:lnTo>
                  <a:pt x="1202034" y="5362062"/>
                </a:lnTo>
                <a:lnTo>
                  <a:pt x="1143700" y="5453983"/>
                </a:lnTo>
                <a:lnTo>
                  <a:pt x="1085366" y="5545903"/>
                </a:lnTo>
                <a:lnTo>
                  <a:pt x="1030567" y="5637823"/>
                </a:lnTo>
                <a:lnTo>
                  <a:pt x="977536" y="5731511"/>
                </a:lnTo>
                <a:lnTo>
                  <a:pt x="928041" y="5823431"/>
                </a:lnTo>
                <a:lnTo>
                  <a:pt x="878545" y="5915351"/>
                </a:lnTo>
                <a:lnTo>
                  <a:pt x="832585" y="6007272"/>
                </a:lnTo>
                <a:lnTo>
                  <a:pt x="788393" y="6099192"/>
                </a:lnTo>
                <a:lnTo>
                  <a:pt x="745968" y="6191112"/>
                </a:lnTo>
                <a:lnTo>
                  <a:pt x="707079" y="6281265"/>
                </a:lnTo>
                <a:lnTo>
                  <a:pt x="671725" y="6373185"/>
                </a:lnTo>
                <a:lnTo>
                  <a:pt x="638139" y="6465105"/>
                </a:lnTo>
                <a:lnTo>
                  <a:pt x="606320" y="6557025"/>
                </a:lnTo>
                <a:lnTo>
                  <a:pt x="579805" y="6647178"/>
                </a:lnTo>
                <a:lnTo>
                  <a:pt x="555057" y="6737331"/>
                </a:lnTo>
                <a:lnTo>
                  <a:pt x="533844" y="6827483"/>
                </a:lnTo>
                <a:lnTo>
                  <a:pt x="527741" y="6858000"/>
                </a:lnTo>
                <a:lnTo>
                  <a:pt x="148053" y="6858000"/>
                </a:lnTo>
                <a:lnTo>
                  <a:pt x="134345" y="6816877"/>
                </a:lnTo>
                <a:lnTo>
                  <a:pt x="120203" y="6772685"/>
                </a:lnTo>
                <a:lnTo>
                  <a:pt x="106062" y="6726724"/>
                </a:lnTo>
                <a:lnTo>
                  <a:pt x="93688" y="6682532"/>
                </a:lnTo>
                <a:lnTo>
                  <a:pt x="83082" y="6636572"/>
                </a:lnTo>
                <a:lnTo>
                  <a:pt x="72476" y="6592379"/>
                </a:lnTo>
                <a:lnTo>
                  <a:pt x="61869" y="6544652"/>
                </a:lnTo>
                <a:lnTo>
                  <a:pt x="53031" y="6498691"/>
                </a:lnTo>
                <a:lnTo>
                  <a:pt x="44192" y="6450964"/>
                </a:lnTo>
                <a:lnTo>
                  <a:pt x="37122" y="6401468"/>
                </a:lnTo>
                <a:lnTo>
                  <a:pt x="30051" y="6351973"/>
                </a:lnTo>
                <a:lnTo>
                  <a:pt x="22980" y="6302477"/>
                </a:lnTo>
                <a:lnTo>
                  <a:pt x="17677" y="6252982"/>
                </a:lnTo>
                <a:lnTo>
                  <a:pt x="12374" y="6201718"/>
                </a:lnTo>
                <a:lnTo>
                  <a:pt x="8838" y="6150455"/>
                </a:lnTo>
                <a:lnTo>
                  <a:pt x="5303" y="6097424"/>
                </a:lnTo>
                <a:lnTo>
                  <a:pt x="1768" y="6039090"/>
                </a:lnTo>
                <a:lnTo>
                  <a:pt x="0" y="5980756"/>
                </a:lnTo>
                <a:lnTo>
                  <a:pt x="0" y="5922422"/>
                </a:lnTo>
                <a:lnTo>
                  <a:pt x="1768" y="5864088"/>
                </a:lnTo>
                <a:lnTo>
                  <a:pt x="3535" y="5805754"/>
                </a:lnTo>
                <a:lnTo>
                  <a:pt x="8838" y="5747420"/>
                </a:lnTo>
                <a:lnTo>
                  <a:pt x="14142" y="5690854"/>
                </a:lnTo>
                <a:lnTo>
                  <a:pt x="19445" y="5634288"/>
                </a:lnTo>
                <a:lnTo>
                  <a:pt x="28283" y="5577721"/>
                </a:lnTo>
                <a:lnTo>
                  <a:pt x="37122" y="5521155"/>
                </a:lnTo>
                <a:lnTo>
                  <a:pt x="45960" y="5464589"/>
                </a:lnTo>
                <a:lnTo>
                  <a:pt x="58334" y="5408022"/>
                </a:lnTo>
                <a:lnTo>
                  <a:pt x="70708" y="5353224"/>
                </a:lnTo>
                <a:lnTo>
                  <a:pt x="83082" y="5298425"/>
                </a:lnTo>
                <a:lnTo>
                  <a:pt x="98991" y="5243627"/>
                </a:lnTo>
                <a:lnTo>
                  <a:pt x="114900" y="5188828"/>
                </a:lnTo>
                <a:lnTo>
                  <a:pt x="130810" y="5134029"/>
                </a:lnTo>
                <a:lnTo>
                  <a:pt x="148487" y="5079231"/>
                </a:lnTo>
                <a:lnTo>
                  <a:pt x="167931" y="5024432"/>
                </a:lnTo>
                <a:lnTo>
                  <a:pt x="187376" y="4971401"/>
                </a:lnTo>
                <a:lnTo>
                  <a:pt x="206821" y="4918370"/>
                </a:lnTo>
                <a:lnTo>
                  <a:pt x="228033" y="4863572"/>
                </a:lnTo>
                <a:lnTo>
                  <a:pt x="251013" y="4810541"/>
                </a:lnTo>
                <a:lnTo>
                  <a:pt x="273993" y="4757510"/>
                </a:lnTo>
                <a:lnTo>
                  <a:pt x="323489" y="4653216"/>
                </a:lnTo>
                <a:lnTo>
                  <a:pt x="374752" y="4547154"/>
                </a:lnTo>
                <a:lnTo>
                  <a:pt x="401267" y="4495891"/>
                </a:lnTo>
                <a:lnTo>
                  <a:pt x="429550" y="4444627"/>
                </a:lnTo>
                <a:lnTo>
                  <a:pt x="457834" y="4391597"/>
                </a:lnTo>
                <a:lnTo>
                  <a:pt x="487884" y="4340333"/>
                </a:lnTo>
                <a:lnTo>
                  <a:pt x="516168" y="4289070"/>
                </a:lnTo>
                <a:lnTo>
                  <a:pt x="546218" y="4237807"/>
                </a:lnTo>
                <a:lnTo>
                  <a:pt x="608088" y="4135280"/>
                </a:lnTo>
                <a:lnTo>
                  <a:pt x="673493" y="4034522"/>
                </a:lnTo>
                <a:lnTo>
                  <a:pt x="738897" y="3931995"/>
                </a:lnTo>
                <a:lnTo>
                  <a:pt x="806070" y="3831237"/>
                </a:lnTo>
                <a:lnTo>
                  <a:pt x="841424" y="3781741"/>
                </a:lnTo>
                <a:lnTo>
                  <a:pt x="875010" y="3732246"/>
                </a:lnTo>
                <a:lnTo>
                  <a:pt x="1016426" y="3528960"/>
                </a:lnTo>
                <a:lnTo>
                  <a:pt x="1161377" y="3330978"/>
                </a:lnTo>
                <a:lnTo>
                  <a:pt x="1308096" y="3131229"/>
                </a:lnTo>
                <a:lnTo>
                  <a:pt x="1453047" y="2933246"/>
                </a:lnTo>
                <a:lnTo>
                  <a:pt x="1525522" y="2832488"/>
                </a:lnTo>
                <a:lnTo>
                  <a:pt x="1596230" y="2733497"/>
                </a:lnTo>
                <a:lnTo>
                  <a:pt x="1836637" y="2397634"/>
                </a:lnTo>
                <a:lnTo>
                  <a:pt x="2068205" y="2072378"/>
                </a:lnTo>
                <a:lnTo>
                  <a:pt x="2177803" y="1916821"/>
                </a:lnTo>
                <a:lnTo>
                  <a:pt x="2283864" y="1766566"/>
                </a:lnTo>
                <a:lnTo>
                  <a:pt x="2382856" y="1621615"/>
                </a:lnTo>
                <a:lnTo>
                  <a:pt x="2478311" y="1481967"/>
                </a:lnTo>
                <a:lnTo>
                  <a:pt x="2564928" y="1349390"/>
                </a:lnTo>
                <a:lnTo>
                  <a:pt x="2644475" y="1223883"/>
                </a:lnTo>
                <a:lnTo>
                  <a:pt x="2716950" y="1105448"/>
                </a:lnTo>
                <a:lnTo>
                  <a:pt x="2748769" y="1048881"/>
                </a:lnTo>
                <a:lnTo>
                  <a:pt x="2778820" y="995850"/>
                </a:lnTo>
                <a:lnTo>
                  <a:pt x="2807103" y="942820"/>
                </a:lnTo>
                <a:lnTo>
                  <a:pt x="2831850" y="893324"/>
                </a:lnTo>
                <a:lnTo>
                  <a:pt x="2854830" y="845596"/>
                </a:lnTo>
                <a:lnTo>
                  <a:pt x="2876043" y="799636"/>
                </a:lnTo>
                <a:lnTo>
                  <a:pt x="2891952" y="757211"/>
                </a:lnTo>
                <a:lnTo>
                  <a:pt x="2906094" y="718322"/>
                </a:lnTo>
                <a:lnTo>
                  <a:pt x="2918468" y="681200"/>
                </a:lnTo>
                <a:lnTo>
                  <a:pt x="2923771" y="663523"/>
                </a:lnTo>
                <a:lnTo>
                  <a:pt x="2927306" y="645846"/>
                </a:lnTo>
                <a:lnTo>
                  <a:pt x="2930842" y="621099"/>
                </a:lnTo>
                <a:lnTo>
                  <a:pt x="2934377" y="596351"/>
                </a:lnTo>
                <a:lnTo>
                  <a:pt x="2937912" y="571603"/>
                </a:lnTo>
                <a:lnTo>
                  <a:pt x="2939680" y="546855"/>
                </a:lnTo>
                <a:lnTo>
                  <a:pt x="2941448" y="495592"/>
                </a:lnTo>
                <a:lnTo>
                  <a:pt x="2939680" y="446097"/>
                </a:lnTo>
                <a:lnTo>
                  <a:pt x="2937912" y="421349"/>
                </a:lnTo>
                <a:lnTo>
                  <a:pt x="2936144" y="394833"/>
                </a:lnTo>
                <a:lnTo>
                  <a:pt x="2932609" y="370086"/>
                </a:lnTo>
                <a:lnTo>
                  <a:pt x="2929074" y="345338"/>
                </a:lnTo>
                <a:lnTo>
                  <a:pt x="2920235" y="297610"/>
                </a:lnTo>
                <a:lnTo>
                  <a:pt x="2914932" y="272862"/>
                </a:lnTo>
                <a:lnTo>
                  <a:pt x="2909629" y="248115"/>
                </a:lnTo>
                <a:lnTo>
                  <a:pt x="2897255" y="202154"/>
                </a:lnTo>
                <a:lnTo>
                  <a:pt x="2883114" y="154427"/>
                </a:lnTo>
                <a:lnTo>
                  <a:pt x="2868972" y="110234"/>
                </a:lnTo>
                <a:lnTo>
                  <a:pt x="2853063" y="67809"/>
                </a:lnTo>
                <a:lnTo>
                  <a:pt x="2837154" y="27152"/>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fi-FI"/>
          </a:p>
        </p:txBody>
      </p:sp>
    </p:spTree>
    <p:extLst>
      <p:ext uri="{BB962C8B-B14F-4D97-AF65-F5344CB8AC3E}">
        <p14:creationId xmlns:p14="http://schemas.microsoft.com/office/powerpoint/2010/main" val="5088140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
    <p:bg>
      <p:bgPr>
        <a:solidFill>
          <a:schemeClr val="accent1"/>
        </a:solidFill>
        <a:effectLst/>
      </p:bgPr>
    </p:bg>
    <p:spTree>
      <p:nvGrpSpPr>
        <p:cNvPr id="1" name=""/>
        <p:cNvGrpSpPr/>
        <p:nvPr/>
      </p:nvGrpSpPr>
      <p:grpSpPr>
        <a:xfrm>
          <a:off x="0" y="0"/>
          <a:ext cx="0" cy="0"/>
          <a:chOff x="0" y="0"/>
          <a:chExt cx="0" cy="0"/>
        </a:xfrm>
      </p:grpSpPr>
      <p:sp>
        <p:nvSpPr>
          <p:cNvPr id="2" name="Picture Placeholder 19">
            <a:extLst>
              <a:ext uri="{FF2B5EF4-FFF2-40B4-BE49-F238E27FC236}">
                <a16:creationId xmlns:a16="http://schemas.microsoft.com/office/drawing/2014/main" id="{5FF9A2D4-6DC1-9A08-458A-4055DDEF3708}"/>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FE53753E-95AF-47EE-BCF8-DFFACE6AEFFF}"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dirty="0"/>
              <a:t>JYU Since 1863.</a:t>
            </a:r>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bg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623889" y="2132856"/>
            <a:ext cx="4535486" cy="2015802"/>
          </a:xfrm>
        </p:spPr>
        <p:txBody>
          <a:bodyPr anchor="t" anchorCtr="0"/>
          <a:lstStyle>
            <a:lvl1pPr algn="l">
              <a:defRPr sz="4000">
                <a:solidFill>
                  <a:schemeClr val="bg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9" y="4436690"/>
            <a:ext cx="4535486" cy="576064"/>
          </a:xfrm>
        </p:spPr>
        <p:txBody>
          <a:bodyPr/>
          <a:lstStyle>
            <a:lvl1pPr marL="0" indent="0" algn="l">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39946278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Section Header Picture 2">
    <p:bg>
      <p:bgPr>
        <a:solidFill>
          <a:schemeClr val="accent2"/>
        </a:solidFill>
        <a:effectLst/>
      </p:bgPr>
    </p:bg>
    <p:spTree>
      <p:nvGrpSpPr>
        <p:cNvPr id="1" name=""/>
        <p:cNvGrpSpPr/>
        <p:nvPr/>
      </p:nvGrpSpPr>
      <p:grpSpPr>
        <a:xfrm>
          <a:off x="0" y="0"/>
          <a:ext cx="0" cy="0"/>
          <a:chOff x="0" y="0"/>
          <a:chExt cx="0" cy="0"/>
        </a:xfrm>
      </p:grpSpPr>
      <p:sp>
        <p:nvSpPr>
          <p:cNvPr id="3" name="Picture Placeholder 19">
            <a:extLst>
              <a:ext uri="{FF2B5EF4-FFF2-40B4-BE49-F238E27FC236}">
                <a16:creationId xmlns:a16="http://schemas.microsoft.com/office/drawing/2014/main" id="{54361A05-748E-6BA5-2C76-26672F402F69}"/>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accent1"/>
                </a:solidFill>
              </a:defRPr>
            </a:lvl1pPr>
          </a:lstStyle>
          <a:p>
            <a:fld id="{B28730A1-A494-40A4-B110-98BD117055DD}" type="datetime1">
              <a:rPr lang="fi-FI" smtClean="0"/>
              <a:t>4.5.2026</a:t>
            </a:fld>
            <a:endParaRPr lang="fi-FI"/>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accent1"/>
                </a:solidFill>
              </a:defRPr>
            </a:lvl1pPr>
          </a:lstStyle>
          <a:p>
            <a:fld id="{9E548902-A2E1-4711-A467-290FB9FE5D63}" type="slidenum">
              <a:rPr lang="fi-FI" smtClean="0"/>
              <a:pPr/>
              <a:t>‹#›</a:t>
            </a:fld>
            <a:endParaRPr lang="fi-FI"/>
          </a:p>
        </p:txBody>
      </p:sp>
      <p:grpSp>
        <p:nvGrpSpPr>
          <p:cNvPr id="13" name="Group 12">
            <a:extLst>
              <a:ext uri="{C183D7F6-B498-43B3-948B-1728B52AA6E4}">
                <adec:decorative xmlns:adec="http://schemas.microsoft.com/office/drawing/2017/decorative" val="1"/>
              </a:ext>
            </a:extLst>
          </p:cNvPr>
          <p:cNvGrpSpPr>
            <a:grpSpLocks noChangeAspect="1"/>
          </p:cNvGrpSpPr>
          <p:nvPr userDrawn="1"/>
        </p:nvGrpSpPr>
        <p:grpSpPr>
          <a:xfrm>
            <a:off x="628603" y="476672"/>
            <a:ext cx="1810305" cy="720000"/>
            <a:chOff x="911225" y="260350"/>
            <a:chExt cx="4183063" cy="1663700"/>
          </a:xfrm>
          <a:solidFill>
            <a:schemeClr val="accent1"/>
          </a:solidFill>
        </p:grpSpPr>
        <p:sp>
          <p:nvSpPr>
            <p:cNvPr id="14" name="Freeform 6"/>
            <p:cNvSpPr>
              <a:spLocks noEditPoints="1"/>
            </p:cNvSpPr>
            <p:nvPr userDrawn="1"/>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userDrawn="1"/>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userDrawn="1"/>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623889" y="2132856"/>
            <a:ext cx="4535486" cy="2015802"/>
          </a:xfrm>
        </p:spPr>
        <p:txBody>
          <a:bodyPr anchor="t" anchorCtr="0"/>
          <a:lstStyle>
            <a:lvl1pPr algn="l">
              <a:defRPr sz="4000">
                <a:solidFill>
                  <a:schemeClr val="accent1"/>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623889" y="4436690"/>
            <a:ext cx="4535486" cy="576064"/>
          </a:xfrm>
        </p:spPr>
        <p:txBody>
          <a:bodyPr/>
          <a:lstStyle>
            <a:lvl1pPr marL="0" indent="0" algn="l">
              <a:buNone/>
              <a:defRPr sz="1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20607552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5328098"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20970764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2">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B5FF9-A78E-4CF4-B5E2-B7A6975E6390}"/>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EE9A2C6A-237E-4CC0-8B87-1385E02D4E57}"/>
              </a:ext>
            </a:extLst>
          </p:cNvPr>
          <p:cNvSpPr>
            <a:spLocks noGrp="1"/>
          </p:cNvSpPr>
          <p:nvPr>
            <p:ph sz="half"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Content Placeholder 3">
            <a:extLst>
              <a:ext uri="{FF2B5EF4-FFF2-40B4-BE49-F238E27FC236}">
                <a16:creationId xmlns:a16="http://schemas.microsoft.com/office/drawing/2014/main" id="{304B0243-5A40-466C-827C-48D578625484}"/>
              </a:ext>
            </a:extLst>
          </p:cNvPr>
          <p:cNvSpPr>
            <a:spLocks noGrp="1"/>
          </p:cNvSpPr>
          <p:nvPr>
            <p:ph sz="half" idx="2"/>
          </p:nvPr>
        </p:nvSpPr>
        <p:spPr>
          <a:xfrm>
            <a:off x="6240016" y="1773238"/>
            <a:ext cx="5328098"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Date Placeholder 4">
            <a:extLst>
              <a:ext uri="{FF2B5EF4-FFF2-40B4-BE49-F238E27FC236}">
                <a16:creationId xmlns:a16="http://schemas.microsoft.com/office/drawing/2014/main" id="{E434E94F-6447-4819-A59B-19497EED71D7}"/>
              </a:ext>
            </a:extLst>
          </p:cNvPr>
          <p:cNvSpPr>
            <a:spLocks noGrp="1"/>
          </p:cNvSpPr>
          <p:nvPr>
            <p:ph type="dt" sz="half" idx="10"/>
          </p:nvPr>
        </p:nvSpPr>
        <p:spPr/>
        <p:txBody>
          <a:bodyPr/>
          <a:lstStyle/>
          <a:p>
            <a:fld id="{C543252C-1D0A-495E-81A9-A4B5E73E8EFD}" type="datetime1">
              <a:rPr lang="fi-FI" smtClean="0"/>
              <a:t>4.5.2026</a:t>
            </a:fld>
            <a:endParaRPr lang="fi-FI"/>
          </a:p>
        </p:txBody>
      </p:sp>
      <p:sp>
        <p:nvSpPr>
          <p:cNvPr id="6" name="Footer Placeholder 5">
            <a:extLst>
              <a:ext uri="{FF2B5EF4-FFF2-40B4-BE49-F238E27FC236}">
                <a16:creationId xmlns:a16="http://schemas.microsoft.com/office/drawing/2014/main" id="{902E19E8-C169-4A20-9752-E0216E344CCD}"/>
              </a:ext>
            </a:extLst>
          </p:cNvPr>
          <p:cNvSpPr>
            <a:spLocks noGrp="1"/>
          </p:cNvSpPr>
          <p:nvPr>
            <p:ph type="ftr" sz="quarter" idx="11"/>
          </p:nvPr>
        </p:nvSpPr>
        <p:spPr/>
        <p:txBody>
          <a:bodyPr/>
          <a:lstStyle/>
          <a:p>
            <a:r>
              <a:rPr lang="fi-FI" dirty="0"/>
              <a:t>JYU Since 1863.</a:t>
            </a:r>
          </a:p>
        </p:txBody>
      </p:sp>
      <p:sp>
        <p:nvSpPr>
          <p:cNvPr id="7" name="Slide Number Placeholder 6">
            <a:extLst>
              <a:ext uri="{FF2B5EF4-FFF2-40B4-BE49-F238E27FC236}">
                <a16:creationId xmlns:a16="http://schemas.microsoft.com/office/drawing/2014/main" id="{15FA9B0A-3795-4706-93E2-C440C8D43642}"/>
              </a:ext>
            </a:extLst>
          </p:cNvPr>
          <p:cNvSpPr>
            <a:spLocks noGrp="1"/>
          </p:cNvSpPr>
          <p:nvPr>
            <p:ph type="sldNum" sz="quarter" idx="12"/>
          </p:nvPr>
        </p:nvSpPr>
        <p:spPr/>
        <p:txBody>
          <a:bodyPr/>
          <a:lstStyle/>
          <a:p>
            <a:fld id="{9E548902-A2E1-4711-A467-290FB9FE5D63}" type="slidenum">
              <a:rPr lang="fi-FI" smtClean="0"/>
              <a:t>‹#›</a:t>
            </a:fld>
            <a:endParaRPr lang="fi-FI"/>
          </a:p>
        </p:txBody>
      </p:sp>
    </p:spTree>
    <p:extLst>
      <p:ext uri="{BB962C8B-B14F-4D97-AF65-F5344CB8AC3E}">
        <p14:creationId xmlns:p14="http://schemas.microsoft.com/office/powerpoint/2010/main" val="35016676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Comparison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5328096"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240016" y="1773238"/>
            <a:ext cx="5328097"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5328098"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DC1DA182-E6FB-4A50-B314-B7507058FF4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126364918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Comparison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5328096"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5328096"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6240016" y="1773238"/>
            <a:ext cx="5328097"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6240015" y="2420888"/>
            <a:ext cx="5328098"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DC1DA182-E6FB-4A50-B314-B7507058FF4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32574371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Content and Header">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9" y="1773238"/>
            <a:ext cx="10944222"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9" y="2420888"/>
            <a:ext cx="10944222"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652427E8-F234-47B6-9AB4-655F3C85B25E}"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17869943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p:cSld name="Section Header Picture ">
    <p:bg>
      <p:bgPr>
        <a:solidFill>
          <a:schemeClr val="accent4"/>
        </a:solidFill>
        <a:effectLst/>
      </p:bgPr>
    </p:bg>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3"/>
          </p:nvPr>
        </p:nvSpPr>
        <p:spPr>
          <a:xfrm>
            <a:off x="5159896" y="0"/>
            <a:ext cx="7032104" cy="6858000"/>
          </a:xfrm>
          <a:custGeom>
            <a:avLst/>
            <a:gdLst/>
            <a:ahLst/>
            <a:cxnLst/>
            <a:rect l="l" t="t" r="r" b="b"/>
            <a:pathLst>
              <a:path w="7032104" h="6858000">
                <a:moveTo>
                  <a:pt x="1872208" y="0"/>
                </a:moveTo>
                <a:lnTo>
                  <a:pt x="7032104" y="0"/>
                </a:lnTo>
                <a:lnTo>
                  <a:pt x="7032104" y="6858000"/>
                </a:lnTo>
                <a:lnTo>
                  <a:pt x="0" y="6858000"/>
                </a:lnTo>
                <a:lnTo>
                  <a:pt x="0" y="6857999"/>
                </a:lnTo>
                <a:close/>
              </a:path>
            </a:pathLst>
          </a:custGeom>
          <a:solidFill>
            <a:schemeClr val="bg2"/>
          </a:solidFill>
        </p:spPr>
        <p:txBody>
          <a:bodyPr/>
          <a:lstStyle>
            <a:lvl1pPr marL="0" indent="0" algn="r">
              <a:buFontTx/>
              <a:buNone/>
              <a:defRPr sz="1200"/>
            </a:lvl1pPr>
          </a:lstStyle>
          <a:p>
            <a:r>
              <a:rPr lang="en-US"/>
              <a:t>Click icon to add picture</a:t>
            </a:r>
            <a:endParaRPr lang="fi-FI"/>
          </a:p>
        </p:txBody>
      </p:sp>
      <p:sp>
        <p:nvSpPr>
          <p:cNvPr id="4" name="Date Placeholder 3">
            <a:extLst>
              <a:ext uri="{FF2B5EF4-FFF2-40B4-BE49-F238E27FC236}">
                <a16:creationId xmlns:a16="http://schemas.microsoft.com/office/drawing/2014/main" id="{F0C86691-418B-4EA7-8F64-B2E73D27B2FF}"/>
              </a:ext>
            </a:extLst>
          </p:cNvPr>
          <p:cNvSpPr>
            <a:spLocks noGrp="1"/>
          </p:cNvSpPr>
          <p:nvPr>
            <p:ph type="dt" sz="half" idx="10"/>
          </p:nvPr>
        </p:nvSpPr>
        <p:spPr/>
        <p:txBody>
          <a:bodyPr/>
          <a:lstStyle>
            <a:lvl1pPr>
              <a:defRPr>
                <a:solidFill>
                  <a:schemeClr val="bg1"/>
                </a:solidFill>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8D61999E-8363-4244-89A9-C47CF0DA7A55}"/>
              </a:ext>
            </a:extLst>
          </p:cNvPr>
          <p:cNvSpPr>
            <a:spLocks noGrp="1"/>
          </p:cNvSpPr>
          <p:nvPr>
            <p:ph type="ftr" sz="quarter" idx="11"/>
          </p:nvPr>
        </p:nvSpPr>
        <p:spPr/>
        <p:txBody>
          <a:bodyPr/>
          <a:lstStyle>
            <a:lvl1pPr>
              <a:defRPr>
                <a:solidFill>
                  <a:schemeClr val="bg1"/>
                </a:solidFill>
              </a:defRPr>
            </a:lvl1pPr>
          </a:lstStyle>
          <a:p>
            <a:endParaRPr lang="en-US" dirty="0"/>
          </a:p>
        </p:txBody>
      </p:sp>
      <p:sp>
        <p:nvSpPr>
          <p:cNvPr id="6" name="Slide Number Placeholder 5">
            <a:extLst>
              <a:ext uri="{FF2B5EF4-FFF2-40B4-BE49-F238E27FC236}">
                <a16:creationId xmlns:a16="http://schemas.microsoft.com/office/drawing/2014/main" id="{3388E024-59BD-4906-B4AB-C5C287035F82}"/>
              </a:ext>
            </a:extLst>
          </p:cNvPr>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grpSp>
        <p:nvGrpSpPr>
          <p:cNvPr id="13" name="Group 12">
            <a:extLst>
              <a:ext uri="{C183D7F6-B498-43B3-948B-1728B52AA6E4}">
                <adec:decorative xmlns:adec="http://schemas.microsoft.com/office/drawing/2017/decorative" val="1"/>
              </a:ext>
            </a:extLst>
          </p:cNvPr>
          <p:cNvGrpSpPr>
            <a:grpSpLocks noChangeAspect="1"/>
          </p:cNvGrpSpPr>
          <p:nvPr/>
        </p:nvGrpSpPr>
        <p:grpSpPr>
          <a:xfrm>
            <a:off x="628604" y="476672"/>
            <a:ext cx="1538760" cy="612000"/>
            <a:chOff x="911225" y="260350"/>
            <a:chExt cx="4183063" cy="1663700"/>
          </a:xfrm>
          <a:solidFill>
            <a:schemeClr val="accent2"/>
          </a:solidFill>
        </p:grpSpPr>
        <p:sp>
          <p:nvSpPr>
            <p:cNvPr id="14" name="Freeform 6"/>
            <p:cNvSpPr>
              <a:spLocks noEditPoints="1"/>
            </p:cNvSpPr>
            <p:nvPr/>
          </p:nvSpPr>
          <p:spPr bwMode="auto">
            <a:xfrm>
              <a:off x="911225" y="260350"/>
              <a:ext cx="733425" cy="1663700"/>
            </a:xfrm>
            <a:custGeom>
              <a:avLst/>
              <a:gdLst>
                <a:gd name="T0" fmla="*/ 1787 w 2771"/>
                <a:gd name="T1" fmla="*/ 532 h 6290"/>
                <a:gd name="T2" fmla="*/ 1814 w 2771"/>
                <a:gd name="T3" fmla="*/ 780 h 6290"/>
                <a:gd name="T4" fmla="*/ 1740 w 2771"/>
                <a:gd name="T5" fmla="*/ 1008 h 6290"/>
                <a:gd name="T6" fmla="*/ 1309 w 2771"/>
                <a:gd name="T7" fmla="*/ 1564 h 6290"/>
                <a:gd name="T8" fmla="*/ 966 w 2771"/>
                <a:gd name="T9" fmla="*/ 1982 h 6290"/>
                <a:gd name="T10" fmla="*/ 901 w 2771"/>
                <a:gd name="T11" fmla="*/ 2194 h 6290"/>
                <a:gd name="T12" fmla="*/ 750 w 2771"/>
                <a:gd name="T13" fmla="*/ 2538 h 6290"/>
                <a:gd name="T14" fmla="*/ 666 w 2771"/>
                <a:gd name="T15" fmla="*/ 2233 h 6290"/>
                <a:gd name="T16" fmla="*/ 660 w 2771"/>
                <a:gd name="T17" fmla="*/ 1957 h 6290"/>
                <a:gd name="T18" fmla="*/ 743 w 2771"/>
                <a:gd name="T19" fmla="*/ 1724 h 6290"/>
                <a:gd name="T20" fmla="*/ 1028 w 2771"/>
                <a:gd name="T21" fmla="*/ 1345 h 6290"/>
                <a:gd name="T22" fmla="*/ 1541 w 2771"/>
                <a:gd name="T23" fmla="*/ 699 h 6290"/>
                <a:gd name="T24" fmla="*/ 1567 w 2771"/>
                <a:gd name="T25" fmla="*/ 550 h 6290"/>
                <a:gd name="T26" fmla="*/ 1577 w 2771"/>
                <a:gd name="T27" fmla="*/ 363 h 6290"/>
                <a:gd name="T28" fmla="*/ 1002 w 2771"/>
                <a:gd name="T29" fmla="*/ 2416 h 6290"/>
                <a:gd name="T30" fmla="*/ 1015 w 2771"/>
                <a:gd name="T31" fmla="*/ 2158 h 6290"/>
                <a:gd name="T32" fmla="*/ 1169 w 2771"/>
                <a:gd name="T33" fmla="*/ 1909 h 6290"/>
                <a:gd name="T34" fmla="*/ 1700 w 2771"/>
                <a:gd name="T35" fmla="*/ 1369 h 6290"/>
                <a:gd name="T36" fmla="*/ 1899 w 2771"/>
                <a:gd name="T37" fmla="*/ 1094 h 6290"/>
                <a:gd name="T38" fmla="*/ 1910 w 2771"/>
                <a:gd name="T39" fmla="*/ 945 h 6290"/>
                <a:gd name="T40" fmla="*/ 2075 w 2771"/>
                <a:gd name="T41" fmla="*/ 826 h 6290"/>
                <a:gd name="T42" fmla="*/ 2173 w 2771"/>
                <a:gd name="T43" fmla="*/ 1072 h 6290"/>
                <a:gd name="T44" fmla="*/ 2153 w 2771"/>
                <a:gd name="T45" fmla="*/ 1312 h 6290"/>
                <a:gd name="T46" fmla="*/ 1994 w 2771"/>
                <a:gd name="T47" fmla="*/ 1534 h 6290"/>
                <a:gd name="T48" fmla="*/ 1376 w 2771"/>
                <a:gd name="T49" fmla="*/ 2199 h 6290"/>
                <a:gd name="T50" fmla="*/ 1326 w 2771"/>
                <a:gd name="T51" fmla="*/ 2332 h 6290"/>
                <a:gd name="T52" fmla="*/ 1358 w 2771"/>
                <a:gd name="T53" fmla="*/ 2556 h 6290"/>
                <a:gd name="T54" fmla="*/ 1478 w 2771"/>
                <a:gd name="T55" fmla="*/ 2602 h 6290"/>
                <a:gd name="T56" fmla="*/ 1443 w 2771"/>
                <a:gd name="T57" fmla="*/ 2353 h 6290"/>
                <a:gd name="T58" fmla="*/ 1530 w 2771"/>
                <a:gd name="T59" fmla="*/ 2193 h 6290"/>
                <a:gd name="T60" fmla="*/ 1991 w 2771"/>
                <a:gd name="T61" fmla="*/ 1814 h 6290"/>
                <a:gd name="T62" fmla="*/ 2095 w 2771"/>
                <a:gd name="T63" fmla="*/ 1648 h 6290"/>
                <a:gd name="T64" fmla="*/ 2243 w 2771"/>
                <a:gd name="T65" fmla="*/ 1479 h 6290"/>
                <a:gd name="T66" fmla="*/ 2321 w 2771"/>
                <a:gd name="T67" fmla="*/ 1719 h 6290"/>
                <a:gd name="T68" fmla="*/ 2270 w 2771"/>
                <a:gd name="T69" fmla="*/ 1936 h 6290"/>
                <a:gd name="T70" fmla="*/ 1856 w 2771"/>
                <a:gd name="T71" fmla="*/ 2322 h 6290"/>
                <a:gd name="T72" fmla="*/ 1745 w 2771"/>
                <a:gd name="T73" fmla="*/ 2466 h 6290"/>
                <a:gd name="T74" fmla="*/ 547 w 2771"/>
                <a:gd name="T75" fmla="*/ 1978 h 6290"/>
                <a:gd name="T76" fmla="*/ 456 w 2771"/>
                <a:gd name="T77" fmla="*/ 1712 h 6290"/>
                <a:gd name="T78" fmla="*/ 498 w 2771"/>
                <a:gd name="T79" fmla="*/ 1378 h 6290"/>
                <a:gd name="T80" fmla="*/ 779 w 2771"/>
                <a:gd name="T81" fmla="*/ 918 h 6290"/>
                <a:gd name="T82" fmla="*/ 1171 w 2771"/>
                <a:gd name="T83" fmla="*/ 333 h 6290"/>
                <a:gd name="T84" fmla="*/ 1177 w 2771"/>
                <a:gd name="T85" fmla="*/ 183 h 6290"/>
                <a:gd name="T86" fmla="*/ 1355 w 2771"/>
                <a:gd name="T87" fmla="*/ 80 h 6290"/>
                <a:gd name="T88" fmla="*/ 1434 w 2771"/>
                <a:gd name="T89" fmla="*/ 307 h 6290"/>
                <a:gd name="T90" fmla="*/ 1403 w 2771"/>
                <a:gd name="T91" fmla="*/ 540 h 6290"/>
                <a:gd name="T92" fmla="*/ 1163 w 2771"/>
                <a:gd name="T93" fmla="*/ 928 h 6290"/>
                <a:gd name="T94" fmla="*/ 696 w 2771"/>
                <a:gd name="T95" fmla="*/ 1569 h 6290"/>
                <a:gd name="T96" fmla="*/ 584 w 2771"/>
                <a:gd name="T97" fmla="*/ 1843 h 6290"/>
                <a:gd name="T98" fmla="*/ 1145 w 2771"/>
                <a:gd name="T99" fmla="*/ 5026 h 6290"/>
                <a:gd name="T100" fmla="*/ 1386 w 2771"/>
                <a:gd name="T101" fmla="*/ 3807 h 6290"/>
                <a:gd name="T102" fmla="*/ 1626 w 2771"/>
                <a:gd name="T103" fmla="*/ 5026 h 6290"/>
                <a:gd name="T104" fmla="*/ 1128 w 2771"/>
                <a:gd name="T105" fmla="*/ 3626 h 6290"/>
                <a:gd name="T106" fmla="*/ 762 w 2771"/>
                <a:gd name="T107" fmla="*/ 3520 h 6290"/>
                <a:gd name="T108" fmla="*/ 385 w 2771"/>
                <a:gd name="T109" fmla="*/ 3298 h 6290"/>
                <a:gd name="T110" fmla="*/ 68 w 2771"/>
                <a:gd name="T111" fmla="*/ 2980 h 6290"/>
                <a:gd name="T112" fmla="*/ 2707 w 2771"/>
                <a:gd name="T113" fmla="*/ 2978 h 6290"/>
                <a:gd name="T114" fmla="*/ 2468 w 2771"/>
                <a:gd name="T115" fmla="*/ 3244 h 6290"/>
                <a:gd name="T116" fmla="*/ 2090 w 2771"/>
                <a:gd name="T117" fmla="*/ 3494 h 6290"/>
                <a:gd name="T118" fmla="*/ 1676 w 2771"/>
                <a:gd name="T119" fmla="*/ 3624 h 6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1" h="6290">
                  <a:moveTo>
                    <a:pt x="1643" y="308"/>
                  </a:moveTo>
                  <a:lnTo>
                    <a:pt x="1663" y="328"/>
                  </a:lnTo>
                  <a:lnTo>
                    <a:pt x="1673" y="339"/>
                  </a:lnTo>
                  <a:lnTo>
                    <a:pt x="1682" y="350"/>
                  </a:lnTo>
                  <a:lnTo>
                    <a:pt x="1700" y="372"/>
                  </a:lnTo>
                  <a:lnTo>
                    <a:pt x="1717" y="393"/>
                  </a:lnTo>
                  <a:lnTo>
                    <a:pt x="1733" y="416"/>
                  </a:lnTo>
                  <a:lnTo>
                    <a:pt x="1746" y="439"/>
                  </a:lnTo>
                  <a:lnTo>
                    <a:pt x="1758" y="462"/>
                  </a:lnTo>
                  <a:lnTo>
                    <a:pt x="1769" y="486"/>
                  </a:lnTo>
                  <a:lnTo>
                    <a:pt x="1778" y="508"/>
                  </a:lnTo>
                  <a:lnTo>
                    <a:pt x="1787" y="532"/>
                  </a:lnTo>
                  <a:lnTo>
                    <a:pt x="1790" y="544"/>
                  </a:lnTo>
                  <a:lnTo>
                    <a:pt x="1794" y="556"/>
                  </a:lnTo>
                  <a:lnTo>
                    <a:pt x="1800" y="579"/>
                  </a:lnTo>
                  <a:lnTo>
                    <a:pt x="1806" y="603"/>
                  </a:lnTo>
                  <a:lnTo>
                    <a:pt x="1809" y="626"/>
                  </a:lnTo>
                  <a:lnTo>
                    <a:pt x="1813" y="649"/>
                  </a:lnTo>
                  <a:lnTo>
                    <a:pt x="1814" y="672"/>
                  </a:lnTo>
                  <a:lnTo>
                    <a:pt x="1817" y="694"/>
                  </a:lnTo>
                  <a:lnTo>
                    <a:pt x="1817" y="716"/>
                  </a:lnTo>
                  <a:lnTo>
                    <a:pt x="1817" y="738"/>
                  </a:lnTo>
                  <a:lnTo>
                    <a:pt x="1817" y="759"/>
                  </a:lnTo>
                  <a:lnTo>
                    <a:pt x="1814" y="780"/>
                  </a:lnTo>
                  <a:lnTo>
                    <a:pt x="1813" y="799"/>
                  </a:lnTo>
                  <a:lnTo>
                    <a:pt x="1811" y="818"/>
                  </a:lnTo>
                  <a:lnTo>
                    <a:pt x="1807" y="836"/>
                  </a:lnTo>
                  <a:lnTo>
                    <a:pt x="1805" y="854"/>
                  </a:lnTo>
                  <a:lnTo>
                    <a:pt x="1800" y="870"/>
                  </a:lnTo>
                  <a:lnTo>
                    <a:pt x="1796" y="885"/>
                  </a:lnTo>
                  <a:lnTo>
                    <a:pt x="1793" y="900"/>
                  </a:lnTo>
                  <a:lnTo>
                    <a:pt x="1783" y="926"/>
                  </a:lnTo>
                  <a:lnTo>
                    <a:pt x="1778" y="937"/>
                  </a:lnTo>
                  <a:lnTo>
                    <a:pt x="1773" y="946"/>
                  </a:lnTo>
                  <a:lnTo>
                    <a:pt x="1752" y="987"/>
                  </a:lnTo>
                  <a:lnTo>
                    <a:pt x="1740" y="1008"/>
                  </a:lnTo>
                  <a:lnTo>
                    <a:pt x="1727" y="1029"/>
                  </a:lnTo>
                  <a:lnTo>
                    <a:pt x="1699" y="1071"/>
                  </a:lnTo>
                  <a:lnTo>
                    <a:pt x="1670" y="1114"/>
                  </a:lnTo>
                  <a:lnTo>
                    <a:pt x="1640" y="1156"/>
                  </a:lnTo>
                  <a:lnTo>
                    <a:pt x="1609" y="1198"/>
                  </a:lnTo>
                  <a:lnTo>
                    <a:pt x="1578" y="1240"/>
                  </a:lnTo>
                  <a:lnTo>
                    <a:pt x="1547" y="1280"/>
                  </a:lnTo>
                  <a:lnTo>
                    <a:pt x="1487" y="1354"/>
                  </a:lnTo>
                  <a:lnTo>
                    <a:pt x="1433" y="1420"/>
                  </a:lnTo>
                  <a:lnTo>
                    <a:pt x="1357" y="1509"/>
                  </a:lnTo>
                  <a:lnTo>
                    <a:pt x="1335" y="1536"/>
                  </a:lnTo>
                  <a:lnTo>
                    <a:pt x="1309" y="1564"/>
                  </a:lnTo>
                  <a:lnTo>
                    <a:pt x="1248" y="1633"/>
                  </a:lnTo>
                  <a:lnTo>
                    <a:pt x="1214" y="1670"/>
                  </a:lnTo>
                  <a:lnTo>
                    <a:pt x="1178" y="1710"/>
                  </a:lnTo>
                  <a:lnTo>
                    <a:pt x="1142" y="1750"/>
                  </a:lnTo>
                  <a:lnTo>
                    <a:pt x="1108" y="1792"/>
                  </a:lnTo>
                  <a:lnTo>
                    <a:pt x="1072" y="1836"/>
                  </a:lnTo>
                  <a:lnTo>
                    <a:pt x="1039" y="1878"/>
                  </a:lnTo>
                  <a:lnTo>
                    <a:pt x="1022" y="1899"/>
                  </a:lnTo>
                  <a:lnTo>
                    <a:pt x="1008" y="1921"/>
                  </a:lnTo>
                  <a:lnTo>
                    <a:pt x="992" y="1941"/>
                  </a:lnTo>
                  <a:lnTo>
                    <a:pt x="979" y="1962"/>
                  </a:lnTo>
                  <a:lnTo>
                    <a:pt x="966" y="1982"/>
                  </a:lnTo>
                  <a:lnTo>
                    <a:pt x="954" y="2001"/>
                  </a:lnTo>
                  <a:lnTo>
                    <a:pt x="943" y="2020"/>
                  </a:lnTo>
                  <a:lnTo>
                    <a:pt x="935" y="2040"/>
                  </a:lnTo>
                  <a:lnTo>
                    <a:pt x="926" y="2058"/>
                  </a:lnTo>
                  <a:lnTo>
                    <a:pt x="919" y="2076"/>
                  </a:lnTo>
                  <a:lnTo>
                    <a:pt x="913" y="2092"/>
                  </a:lnTo>
                  <a:lnTo>
                    <a:pt x="912" y="2101"/>
                  </a:lnTo>
                  <a:lnTo>
                    <a:pt x="910" y="2109"/>
                  </a:lnTo>
                  <a:lnTo>
                    <a:pt x="907" y="2122"/>
                  </a:lnTo>
                  <a:lnTo>
                    <a:pt x="905" y="2137"/>
                  </a:lnTo>
                  <a:lnTo>
                    <a:pt x="902" y="2164"/>
                  </a:lnTo>
                  <a:lnTo>
                    <a:pt x="901" y="2194"/>
                  </a:lnTo>
                  <a:lnTo>
                    <a:pt x="901" y="2224"/>
                  </a:lnTo>
                  <a:lnTo>
                    <a:pt x="901" y="2256"/>
                  </a:lnTo>
                  <a:lnTo>
                    <a:pt x="904" y="2287"/>
                  </a:lnTo>
                  <a:lnTo>
                    <a:pt x="906" y="2317"/>
                  </a:lnTo>
                  <a:lnTo>
                    <a:pt x="910" y="2347"/>
                  </a:lnTo>
                  <a:lnTo>
                    <a:pt x="913" y="2377"/>
                  </a:lnTo>
                  <a:lnTo>
                    <a:pt x="918" y="2406"/>
                  </a:lnTo>
                  <a:lnTo>
                    <a:pt x="923" y="2432"/>
                  </a:lnTo>
                  <a:lnTo>
                    <a:pt x="928" y="2457"/>
                  </a:lnTo>
                  <a:lnTo>
                    <a:pt x="937" y="2503"/>
                  </a:lnTo>
                  <a:lnTo>
                    <a:pt x="946" y="2538"/>
                  </a:lnTo>
                  <a:lnTo>
                    <a:pt x="750" y="2538"/>
                  </a:lnTo>
                  <a:lnTo>
                    <a:pt x="740" y="2511"/>
                  </a:lnTo>
                  <a:lnTo>
                    <a:pt x="731" y="2484"/>
                  </a:lnTo>
                  <a:lnTo>
                    <a:pt x="720" y="2454"/>
                  </a:lnTo>
                  <a:lnTo>
                    <a:pt x="710" y="2422"/>
                  </a:lnTo>
                  <a:lnTo>
                    <a:pt x="700" y="2388"/>
                  </a:lnTo>
                  <a:lnTo>
                    <a:pt x="690" y="2352"/>
                  </a:lnTo>
                  <a:lnTo>
                    <a:pt x="685" y="2332"/>
                  </a:lnTo>
                  <a:lnTo>
                    <a:pt x="682" y="2313"/>
                  </a:lnTo>
                  <a:lnTo>
                    <a:pt x="677" y="2294"/>
                  </a:lnTo>
                  <a:lnTo>
                    <a:pt x="673" y="2274"/>
                  </a:lnTo>
                  <a:lnTo>
                    <a:pt x="670" y="2253"/>
                  </a:lnTo>
                  <a:lnTo>
                    <a:pt x="666" y="2233"/>
                  </a:lnTo>
                  <a:lnTo>
                    <a:pt x="662" y="2211"/>
                  </a:lnTo>
                  <a:lnTo>
                    <a:pt x="660" y="2190"/>
                  </a:lnTo>
                  <a:lnTo>
                    <a:pt x="658" y="2168"/>
                  </a:lnTo>
                  <a:lnTo>
                    <a:pt x="656" y="2145"/>
                  </a:lnTo>
                  <a:lnTo>
                    <a:pt x="654" y="2122"/>
                  </a:lnTo>
                  <a:lnTo>
                    <a:pt x="654" y="2100"/>
                  </a:lnTo>
                  <a:lnTo>
                    <a:pt x="653" y="2077"/>
                  </a:lnTo>
                  <a:lnTo>
                    <a:pt x="653" y="2053"/>
                  </a:lnTo>
                  <a:lnTo>
                    <a:pt x="654" y="2030"/>
                  </a:lnTo>
                  <a:lnTo>
                    <a:pt x="655" y="2006"/>
                  </a:lnTo>
                  <a:lnTo>
                    <a:pt x="658" y="1982"/>
                  </a:lnTo>
                  <a:lnTo>
                    <a:pt x="660" y="1957"/>
                  </a:lnTo>
                  <a:lnTo>
                    <a:pt x="662" y="1933"/>
                  </a:lnTo>
                  <a:lnTo>
                    <a:pt x="667" y="1908"/>
                  </a:lnTo>
                  <a:lnTo>
                    <a:pt x="671" y="1888"/>
                  </a:lnTo>
                  <a:lnTo>
                    <a:pt x="676" y="1869"/>
                  </a:lnTo>
                  <a:lnTo>
                    <a:pt x="679" y="1860"/>
                  </a:lnTo>
                  <a:lnTo>
                    <a:pt x="683" y="1850"/>
                  </a:lnTo>
                  <a:lnTo>
                    <a:pt x="690" y="1830"/>
                  </a:lnTo>
                  <a:lnTo>
                    <a:pt x="698" y="1809"/>
                  </a:lnTo>
                  <a:lnTo>
                    <a:pt x="708" y="1788"/>
                  </a:lnTo>
                  <a:lnTo>
                    <a:pt x="719" y="1767"/>
                  </a:lnTo>
                  <a:lnTo>
                    <a:pt x="731" y="1746"/>
                  </a:lnTo>
                  <a:lnTo>
                    <a:pt x="743" y="1724"/>
                  </a:lnTo>
                  <a:lnTo>
                    <a:pt x="755" y="1702"/>
                  </a:lnTo>
                  <a:lnTo>
                    <a:pt x="769" y="1681"/>
                  </a:lnTo>
                  <a:lnTo>
                    <a:pt x="782" y="1659"/>
                  </a:lnTo>
                  <a:lnTo>
                    <a:pt x="797" y="1638"/>
                  </a:lnTo>
                  <a:lnTo>
                    <a:pt x="811" y="1616"/>
                  </a:lnTo>
                  <a:lnTo>
                    <a:pt x="841" y="1574"/>
                  </a:lnTo>
                  <a:lnTo>
                    <a:pt x="871" y="1534"/>
                  </a:lnTo>
                  <a:lnTo>
                    <a:pt x="900" y="1497"/>
                  </a:lnTo>
                  <a:lnTo>
                    <a:pt x="929" y="1461"/>
                  </a:lnTo>
                  <a:lnTo>
                    <a:pt x="955" y="1430"/>
                  </a:lnTo>
                  <a:lnTo>
                    <a:pt x="1000" y="1377"/>
                  </a:lnTo>
                  <a:lnTo>
                    <a:pt x="1028" y="1345"/>
                  </a:lnTo>
                  <a:lnTo>
                    <a:pt x="1069" y="1297"/>
                  </a:lnTo>
                  <a:lnTo>
                    <a:pt x="1123" y="1233"/>
                  </a:lnTo>
                  <a:lnTo>
                    <a:pt x="1249" y="1081"/>
                  </a:lnTo>
                  <a:lnTo>
                    <a:pt x="1379" y="922"/>
                  </a:lnTo>
                  <a:lnTo>
                    <a:pt x="1434" y="852"/>
                  </a:lnTo>
                  <a:lnTo>
                    <a:pt x="1479" y="794"/>
                  </a:lnTo>
                  <a:lnTo>
                    <a:pt x="1490" y="780"/>
                  </a:lnTo>
                  <a:lnTo>
                    <a:pt x="1501" y="765"/>
                  </a:lnTo>
                  <a:lnTo>
                    <a:pt x="1519" y="739"/>
                  </a:lnTo>
                  <a:lnTo>
                    <a:pt x="1526" y="726"/>
                  </a:lnTo>
                  <a:lnTo>
                    <a:pt x="1533" y="712"/>
                  </a:lnTo>
                  <a:lnTo>
                    <a:pt x="1541" y="699"/>
                  </a:lnTo>
                  <a:lnTo>
                    <a:pt x="1545" y="687"/>
                  </a:lnTo>
                  <a:lnTo>
                    <a:pt x="1551" y="675"/>
                  </a:lnTo>
                  <a:lnTo>
                    <a:pt x="1555" y="663"/>
                  </a:lnTo>
                  <a:lnTo>
                    <a:pt x="1562" y="639"/>
                  </a:lnTo>
                  <a:lnTo>
                    <a:pt x="1565" y="628"/>
                  </a:lnTo>
                  <a:lnTo>
                    <a:pt x="1567" y="616"/>
                  </a:lnTo>
                  <a:lnTo>
                    <a:pt x="1568" y="606"/>
                  </a:lnTo>
                  <a:lnTo>
                    <a:pt x="1569" y="594"/>
                  </a:lnTo>
                  <a:lnTo>
                    <a:pt x="1569" y="583"/>
                  </a:lnTo>
                  <a:lnTo>
                    <a:pt x="1569" y="572"/>
                  </a:lnTo>
                  <a:lnTo>
                    <a:pt x="1568" y="561"/>
                  </a:lnTo>
                  <a:lnTo>
                    <a:pt x="1567" y="550"/>
                  </a:lnTo>
                  <a:lnTo>
                    <a:pt x="1562" y="529"/>
                  </a:lnTo>
                  <a:lnTo>
                    <a:pt x="1559" y="517"/>
                  </a:lnTo>
                  <a:lnTo>
                    <a:pt x="1555" y="506"/>
                  </a:lnTo>
                  <a:lnTo>
                    <a:pt x="1551" y="495"/>
                  </a:lnTo>
                  <a:lnTo>
                    <a:pt x="1547" y="484"/>
                  </a:lnTo>
                  <a:lnTo>
                    <a:pt x="1536" y="463"/>
                  </a:lnTo>
                  <a:lnTo>
                    <a:pt x="1524" y="440"/>
                  </a:lnTo>
                  <a:lnTo>
                    <a:pt x="1517" y="428"/>
                  </a:lnTo>
                  <a:lnTo>
                    <a:pt x="1509" y="417"/>
                  </a:lnTo>
                  <a:lnTo>
                    <a:pt x="1515" y="412"/>
                  </a:lnTo>
                  <a:lnTo>
                    <a:pt x="1531" y="400"/>
                  </a:lnTo>
                  <a:lnTo>
                    <a:pt x="1577" y="363"/>
                  </a:lnTo>
                  <a:lnTo>
                    <a:pt x="1643" y="308"/>
                  </a:lnTo>
                  <a:close/>
                  <a:moveTo>
                    <a:pt x="1437" y="2797"/>
                  </a:moveTo>
                  <a:lnTo>
                    <a:pt x="1102" y="2797"/>
                  </a:lnTo>
                  <a:lnTo>
                    <a:pt x="1075" y="2718"/>
                  </a:lnTo>
                  <a:lnTo>
                    <a:pt x="1063" y="2677"/>
                  </a:lnTo>
                  <a:lnTo>
                    <a:pt x="1050" y="2635"/>
                  </a:lnTo>
                  <a:lnTo>
                    <a:pt x="1038" y="2592"/>
                  </a:lnTo>
                  <a:lnTo>
                    <a:pt x="1027" y="2548"/>
                  </a:lnTo>
                  <a:lnTo>
                    <a:pt x="1018" y="2505"/>
                  </a:lnTo>
                  <a:lnTo>
                    <a:pt x="1009" y="2461"/>
                  </a:lnTo>
                  <a:lnTo>
                    <a:pt x="1006" y="2438"/>
                  </a:lnTo>
                  <a:lnTo>
                    <a:pt x="1002" y="2416"/>
                  </a:lnTo>
                  <a:lnTo>
                    <a:pt x="997" y="2372"/>
                  </a:lnTo>
                  <a:lnTo>
                    <a:pt x="996" y="2350"/>
                  </a:lnTo>
                  <a:lnTo>
                    <a:pt x="995" y="2329"/>
                  </a:lnTo>
                  <a:lnTo>
                    <a:pt x="995" y="2306"/>
                  </a:lnTo>
                  <a:lnTo>
                    <a:pt x="996" y="2284"/>
                  </a:lnTo>
                  <a:lnTo>
                    <a:pt x="997" y="2263"/>
                  </a:lnTo>
                  <a:lnTo>
                    <a:pt x="1000" y="2242"/>
                  </a:lnTo>
                  <a:lnTo>
                    <a:pt x="1002" y="2221"/>
                  </a:lnTo>
                  <a:lnTo>
                    <a:pt x="1006" y="2200"/>
                  </a:lnTo>
                  <a:lnTo>
                    <a:pt x="1010" y="2179"/>
                  </a:lnTo>
                  <a:lnTo>
                    <a:pt x="1013" y="2169"/>
                  </a:lnTo>
                  <a:lnTo>
                    <a:pt x="1015" y="2158"/>
                  </a:lnTo>
                  <a:lnTo>
                    <a:pt x="1019" y="2149"/>
                  </a:lnTo>
                  <a:lnTo>
                    <a:pt x="1021" y="2139"/>
                  </a:lnTo>
                  <a:lnTo>
                    <a:pt x="1028" y="2119"/>
                  </a:lnTo>
                  <a:lnTo>
                    <a:pt x="1038" y="2097"/>
                  </a:lnTo>
                  <a:lnTo>
                    <a:pt x="1049" y="2076"/>
                  </a:lnTo>
                  <a:lnTo>
                    <a:pt x="1062" y="2053"/>
                  </a:lnTo>
                  <a:lnTo>
                    <a:pt x="1076" y="2030"/>
                  </a:lnTo>
                  <a:lnTo>
                    <a:pt x="1092" y="2006"/>
                  </a:lnTo>
                  <a:lnTo>
                    <a:pt x="1109" y="1982"/>
                  </a:lnTo>
                  <a:lnTo>
                    <a:pt x="1128" y="1958"/>
                  </a:lnTo>
                  <a:lnTo>
                    <a:pt x="1147" y="1934"/>
                  </a:lnTo>
                  <a:lnTo>
                    <a:pt x="1169" y="1909"/>
                  </a:lnTo>
                  <a:lnTo>
                    <a:pt x="1190" y="1882"/>
                  </a:lnTo>
                  <a:lnTo>
                    <a:pt x="1213" y="1857"/>
                  </a:lnTo>
                  <a:lnTo>
                    <a:pt x="1237" y="1831"/>
                  </a:lnTo>
                  <a:lnTo>
                    <a:pt x="1262" y="1804"/>
                  </a:lnTo>
                  <a:lnTo>
                    <a:pt x="1288" y="1778"/>
                  </a:lnTo>
                  <a:lnTo>
                    <a:pt x="1340" y="1724"/>
                  </a:lnTo>
                  <a:lnTo>
                    <a:pt x="1395" y="1670"/>
                  </a:lnTo>
                  <a:lnTo>
                    <a:pt x="1452" y="1615"/>
                  </a:lnTo>
                  <a:lnTo>
                    <a:pt x="1565" y="1506"/>
                  </a:lnTo>
                  <a:lnTo>
                    <a:pt x="1620" y="1450"/>
                  </a:lnTo>
                  <a:lnTo>
                    <a:pt x="1674" y="1395"/>
                  </a:lnTo>
                  <a:lnTo>
                    <a:pt x="1700" y="1369"/>
                  </a:lnTo>
                  <a:lnTo>
                    <a:pt x="1725" y="1341"/>
                  </a:lnTo>
                  <a:lnTo>
                    <a:pt x="1775" y="1288"/>
                  </a:lnTo>
                  <a:lnTo>
                    <a:pt x="1799" y="1257"/>
                  </a:lnTo>
                  <a:lnTo>
                    <a:pt x="1820" y="1227"/>
                  </a:lnTo>
                  <a:lnTo>
                    <a:pt x="1831" y="1213"/>
                  </a:lnTo>
                  <a:lnTo>
                    <a:pt x="1841" y="1198"/>
                  </a:lnTo>
                  <a:lnTo>
                    <a:pt x="1859" y="1172"/>
                  </a:lnTo>
                  <a:lnTo>
                    <a:pt x="1867" y="1158"/>
                  </a:lnTo>
                  <a:lnTo>
                    <a:pt x="1874" y="1144"/>
                  </a:lnTo>
                  <a:lnTo>
                    <a:pt x="1887" y="1119"/>
                  </a:lnTo>
                  <a:lnTo>
                    <a:pt x="1893" y="1106"/>
                  </a:lnTo>
                  <a:lnTo>
                    <a:pt x="1899" y="1094"/>
                  </a:lnTo>
                  <a:lnTo>
                    <a:pt x="1903" y="1081"/>
                  </a:lnTo>
                  <a:lnTo>
                    <a:pt x="1908" y="1069"/>
                  </a:lnTo>
                  <a:lnTo>
                    <a:pt x="1911" y="1056"/>
                  </a:lnTo>
                  <a:lnTo>
                    <a:pt x="1914" y="1044"/>
                  </a:lnTo>
                  <a:lnTo>
                    <a:pt x="1915" y="1032"/>
                  </a:lnTo>
                  <a:lnTo>
                    <a:pt x="1917" y="1020"/>
                  </a:lnTo>
                  <a:lnTo>
                    <a:pt x="1917" y="1006"/>
                  </a:lnTo>
                  <a:lnTo>
                    <a:pt x="1917" y="994"/>
                  </a:lnTo>
                  <a:lnTo>
                    <a:pt x="1917" y="982"/>
                  </a:lnTo>
                  <a:lnTo>
                    <a:pt x="1915" y="970"/>
                  </a:lnTo>
                  <a:lnTo>
                    <a:pt x="1914" y="957"/>
                  </a:lnTo>
                  <a:lnTo>
                    <a:pt x="1910" y="945"/>
                  </a:lnTo>
                  <a:lnTo>
                    <a:pt x="1907" y="932"/>
                  </a:lnTo>
                  <a:lnTo>
                    <a:pt x="1903" y="919"/>
                  </a:lnTo>
                  <a:lnTo>
                    <a:pt x="1898" y="907"/>
                  </a:lnTo>
                  <a:lnTo>
                    <a:pt x="1892" y="894"/>
                  </a:lnTo>
                  <a:lnTo>
                    <a:pt x="1878" y="866"/>
                  </a:lnTo>
                  <a:lnTo>
                    <a:pt x="2011" y="756"/>
                  </a:lnTo>
                  <a:lnTo>
                    <a:pt x="2024" y="768"/>
                  </a:lnTo>
                  <a:lnTo>
                    <a:pt x="2037" y="781"/>
                  </a:lnTo>
                  <a:lnTo>
                    <a:pt x="2051" y="795"/>
                  </a:lnTo>
                  <a:lnTo>
                    <a:pt x="2057" y="802"/>
                  </a:lnTo>
                  <a:lnTo>
                    <a:pt x="2063" y="811"/>
                  </a:lnTo>
                  <a:lnTo>
                    <a:pt x="2075" y="826"/>
                  </a:lnTo>
                  <a:lnTo>
                    <a:pt x="2085" y="844"/>
                  </a:lnTo>
                  <a:lnTo>
                    <a:pt x="2097" y="861"/>
                  </a:lnTo>
                  <a:lnTo>
                    <a:pt x="2107" y="880"/>
                  </a:lnTo>
                  <a:lnTo>
                    <a:pt x="2118" y="900"/>
                  </a:lnTo>
                  <a:lnTo>
                    <a:pt x="2126" y="920"/>
                  </a:lnTo>
                  <a:lnTo>
                    <a:pt x="2136" y="940"/>
                  </a:lnTo>
                  <a:lnTo>
                    <a:pt x="2143" y="962"/>
                  </a:lnTo>
                  <a:lnTo>
                    <a:pt x="2151" y="984"/>
                  </a:lnTo>
                  <a:lnTo>
                    <a:pt x="2157" y="1005"/>
                  </a:lnTo>
                  <a:lnTo>
                    <a:pt x="2163" y="1028"/>
                  </a:lnTo>
                  <a:lnTo>
                    <a:pt x="2168" y="1050"/>
                  </a:lnTo>
                  <a:lnTo>
                    <a:pt x="2173" y="1072"/>
                  </a:lnTo>
                  <a:lnTo>
                    <a:pt x="2175" y="1096"/>
                  </a:lnTo>
                  <a:lnTo>
                    <a:pt x="2178" y="1119"/>
                  </a:lnTo>
                  <a:lnTo>
                    <a:pt x="2179" y="1142"/>
                  </a:lnTo>
                  <a:lnTo>
                    <a:pt x="2179" y="1166"/>
                  </a:lnTo>
                  <a:lnTo>
                    <a:pt x="2179" y="1189"/>
                  </a:lnTo>
                  <a:lnTo>
                    <a:pt x="2177" y="1212"/>
                  </a:lnTo>
                  <a:lnTo>
                    <a:pt x="2173" y="1234"/>
                  </a:lnTo>
                  <a:lnTo>
                    <a:pt x="2169" y="1257"/>
                  </a:lnTo>
                  <a:lnTo>
                    <a:pt x="2163" y="1279"/>
                  </a:lnTo>
                  <a:lnTo>
                    <a:pt x="2161" y="1291"/>
                  </a:lnTo>
                  <a:lnTo>
                    <a:pt x="2157" y="1302"/>
                  </a:lnTo>
                  <a:lnTo>
                    <a:pt x="2153" y="1312"/>
                  </a:lnTo>
                  <a:lnTo>
                    <a:pt x="2149" y="1322"/>
                  </a:lnTo>
                  <a:lnTo>
                    <a:pt x="2144" y="1333"/>
                  </a:lnTo>
                  <a:lnTo>
                    <a:pt x="2139" y="1344"/>
                  </a:lnTo>
                  <a:lnTo>
                    <a:pt x="2135" y="1353"/>
                  </a:lnTo>
                  <a:lnTo>
                    <a:pt x="2129" y="1364"/>
                  </a:lnTo>
                  <a:lnTo>
                    <a:pt x="2123" y="1374"/>
                  </a:lnTo>
                  <a:lnTo>
                    <a:pt x="2117" y="1383"/>
                  </a:lnTo>
                  <a:lnTo>
                    <a:pt x="2109" y="1393"/>
                  </a:lnTo>
                  <a:lnTo>
                    <a:pt x="2102" y="1402"/>
                  </a:lnTo>
                  <a:lnTo>
                    <a:pt x="2067" y="1448"/>
                  </a:lnTo>
                  <a:lnTo>
                    <a:pt x="2031" y="1491"/>
                  </a:lnTo>
                  <a:lnTo>
                    <a:pt x="1994" y="1534"/>
                  </a:lnTo>
                  <a:lnTo>
                    <a:pt x="1956" y="1578"/>
                  </a:lnTo>
                  <a:lnTo>
                    <a:pt x="1917" y="1621"/>
                  </a:lnTo>
                  <a:lnTo>
                    <a:pt x="1875" y="1666"/>
                  </a:lnTo>
                  <a:lnTo>
                    <a:pt x="1787" y="1762"/>
                  </a:lnTo>
                  <a:lnTo>
                    <a:pt x="1740" y="1812"/>
                  </a:lnTo>
                  <a:lnTo>
                    <a:pt x="1694" y="1860"/>
                  </a:lnTo>
                  <a:lnTo>
                    <a:pt x="1597" y="1959"/>
                  </a:lnTo>
                  <a:lnTo>
                    <a:pt x="1547" y="2012"/>
                  </a:lnTo>
                  <a:lnTo>
                    <a:pt x="1493" y="2070"/>
                  </a:lnTo>
                  <a:lnTo>
                    <a:pt x="1436" y="2132"/>
                  </a:lnTo>
                  <a:lnTo>
                    <a:pt x="1406" y="2164"/>
                  </a:lnTo>
                  <a:lnTo>
                    <a:pt x="1376" y="2199"/>
                  </a:lnTo>
                  <a:lnTo>
                    <a:pt x="1370" y="2206"/>
                  </a:lnTo>
                  <a:lnTo>
                    <a:pt x="1365" y="2214"/>
                  </a:lnTo>
                  <a:lnTo>
                    <a:pt x="1361" y="2221"/>
                  </a:lnTo>
                  <a:lnTo>
                    <a:pt x="1356" y="2228"/>
                  </a:lnTo>
                  <a:lnTo>
                    <a:pt x="1351" y="2236"/>
                  </a:lnTo>
                  <a:lnTo>
                    <a:pt x="1347" y="2245"/>
                  </a:lnTo>
                  <a:lnTo>
                    <a:pt x="1340" y="2260"/>
                  </a:lnTo>
                  <a:lnTo>
                    <a:pt x="1338" y="2269"/>
                  </a:lnTo>
                  <a:lnTo>
                    <a:pt x="1335" y="2277"/>
                  </a:lnTo>
                  <a:lnTo>
                    <a:pt x="1331" y="2295"/>
                  </a:lnTo>
                  <a:lnTo>
                    <a:pt x="1328" y="2313"/>
                  </a:lnTo>
                  <a:lnTo>
                    <a:pt x="1326" y="2332"/>
                  </a:lnTo>
                  <a:lnTo>
                    <a:pt x="1325" y="2342"/>
                  </a:lnTo>
                  <a:lnTo>
                    <a:pt x="1325" y="2352"/>
                  </a:lnTo>
                  <a:lnTo>
                    <a:pt x="1325" y="2371"/>
                  </a:lnTo>
                  <a:lnTo>
                    <a:pt x="1326" y="2390"/>
                  </a:lnTo>
                  <a:lnTo>
                    <a:pt x="1327" y="2410"/>
                  </a:lnTo>
                  <a:lnTo>
                    <a:pt x="1331" y="2431"/>
                  </a:lnTo>
                  <a:lnTo>
                    <a:pt x="1333" y="2451"/>
                  </a:lnTo>
                  <a:lnTo>
                    <a:pt x="1338" y="2473"/>
                  </a:lnTo>
                  <a:lnTo>
                    <a:pt x="1341" y="2493"/>
                  </a:lnTo>
                  <a:lnTo>
                    <a:pt x="1346" y="2514"/>
                  </a:lnTo>
                  <a:lnTo>
                    <a:pt x="1352" y="2535"/>
                  </a:lnTo>
                  <a:lnTo>
                    <a:pt x="1358" y="2556"/>
                  </a:lnTo>
                  <a:lnTo>
                    <a:pt x="1364" y="2576"/>
                  </a:lnTo>
                  <a:lnTo>
                    <a:pt x="1377" y="2617"/>
                  </a:lnTo>
                  <a:lnTo>
                    <a:pt x="1391" y="2656"/>
                  </a:lnTo>
                  <a:lnTo>
                    <a:pt x="1416" y="2731"/>
                  </a:lnTo>
                  <a:lnTo>
                    <a:pt x="1428" y="2766"/>
                  </a:lnTo>
                  <a:lnTo>
                    <a:pt x="1437" y="2797"/>
                  </a:lnTo>
                  <a:close/>
                  <a:moveTo>
                    <a:pt x="1821" y="2797"/>
                  </a:moveTo>
                  <a:lnTo>
                    <a:pt x="1537" y="2797"/>
                  </a:lnTo>
                  <a:lnTo>
                    <a:pt x="1526" y="2758"/>
                  </a:lnTo>
                  <a:lnTo>
                    <a:pt x="1514" y="2720"/>
                  </a:lnTo>
                  <a:lnTo>
                    <a:pt x="1490" y="2642"/>
                  </a:lnTo>
                  <a:lnTo>
                    <a:pt x="1478" y="2602"/>
                  </a:lnTo>
                  <a:lnTo>
                    <a:pt x="1467" y="2563"/>
                  </a:lnTo>
                  <a:lnTo>
                    <a:pt x="1463" y="2544"/>
                  </a:lnTo>
                  <a:lnTo>
                    <a:pt x="1458" y="2524"/>
                  </a:lnTo>
                  <a:lnTo>
                    <a:pt x="1454" y="2504"/>
                  </a:lnTo>
                  <a:lnTo>
                    <a:pt x="1451" y="2485"/>
                  </a:lnTo>
                  <a:lnTo>
                    <a:pt x="1447" y="2462"/>
                  </a:lnTo>
                  <a:lnTo>
                    <a:pt x="1445" y="2439"/>
                  </a:lnTo>
                  <a:lnTo>
                    <a:pt x="1442" y="2419"/>
                  </a:lnTo>
                  <a:lnTo>
                    <a:pt x="1442" y="2398"/>
                  </a:lnTo>
                  <a:lnTo>
                    <a:pt x="1442" y="2379"/>
                  </a:lnTo>
                  <a:lnTo>
                    <a:pt x="1442" y="2361"/>
                  </a:lnTo>
                  <a:lnTo>
                    <a:pt x="1443" y="2353"/>
                  </a:lnTo>
                  <a:lnTo>
                    <a:pt x="1445" y="2343"/>
                  </a:lnTo>
                  <a:lnTo>
                    <a:pt x="1448" y="2326"/>
                  </a:lnTo>
                  <a:lnTo>
                    <a:pt x="1453" y="2310"/>
                  </a:lnTo>
                  <a:lnTo>
                    <a:pt x="1457" y="2301"/>
                  </a:lnTo>
                  <a:lnTo>
                    <a:pt x="1459" y="2293"/>
                  </a:lnTo>
                  <a:lnTo>
                    <a:pt x="1467" y="2276"/>
                  </a:lnTo>
                  <a:lnTo>
                    <a:pt x="1471" y="2269"/>
                  </a:lnTo>
                  <a:lnTo>
                    <a:pt x="1476" y="2260"/>
                  </a:lnTo>
                  <a:lnTo>
                    <a:pt x="1487" y="2244"/>
                  </a:lnTo>
                  <a:lnTo>
                    <a:pt x="1500" y="2227"/>
                  </a:lnTo>
                  <a:lnTo>
                    <a:pt x="1514" y="2210"/>
                  </a:lnTo>
                  <a:lnTo>
                    <a:pt x="1530" y="2193"/>
                  </a:lnTo>
                  <a:lnTo>
                    <a:pt x="1543" y="2181"/>
                  </a:lnTo>
                  <a:lnTo>
                    <a:pt x="1556" y="2168"/>
                  </a:lnTo>
                  <a:lnTo>
                    <a:pt x="1586" y="2140"/>
                  </a:lnTo>
                  <a:lnTo>
                    <a:pt x="1620" y="2112"/>
                  </a:lnTo>
                  <a:lnTo>
                    <a:pt x="1656" y="2082"/>
                  </a:lnTo>
                  <a:lnTo>
                    <a:pt x="1694" y="2052"/>
                  </a:lnTo>
                  <a:lnTo>
                    <a:pt x="1734" y="2020"/>
                  </a:lnTo>
                  <a:lnTo>
                    <a:pt x="1813" y="1958"/>
                  </a:lnTo>
                  <a:lnTo>
                    <a:pt x="1891" y="1897"/>
                  </a:lnTo>
                  <a:lnTo>
                    <a:pt x="1927" y="1868"/>
                  </a:lnTo>
                  <a:lnTo>
                    <a:pt x="1961" y="1840"/>
                  </a:lnTo>
                  <a:lnTo>
                    <a:pt x="1991" y="1814"/>
                  </a:lnTo>
                  <a:lnTo>
                    <a:pt x="2017" y="1789"/>
                  </a:lnTo>
                  <a:lnTo>
                    <a:pt x="2040" y="1767"/>
                  </a:lnTo>
                  <a:lnTo>
                    <a:pt x="2049" y="1756"/>
                  </a:lnTo>
                  <a:lnTo>
                    <a:pt x="2057" y="1748"/>
                  </a:lnTo>
                  <a:lnTo>
                    <a:pt x="2063" y="1740"/>
                  </a:lnTo>
                  <a:lnTo>
                    <a:pt x="2069" y="1731"/>
                  </a:lnTo>
                  <a:lnTo>
                    <a:pt x="2077" y="1714"/>
                  </a:lnTo>
                  <a:lnTo>
                    <a:pt x="2084" y="1698"/>
                  </a:lnTo>
                  <a:lnTo>
                    <a:pt x="2087" y="1689"/>
                  </a:lnTo>
                  <a:lnTo>
                    <a:pt x="2089" y="1681"/>
                  </a:lnTo>
                  <a:lnTo>
                    <a:pt x="2093" y="1665"/>
                  </a:lnTo>
                  <a:lnTo>
                    <a:pt x="2095" y="1648"/>
                  </a:lnTo>
                  <a:lnTo>
                    <a:pt x="2095" y="1633"/>
                  </a:lnTo>
                  <a:lnTo>
                    <a:pt x="2095" y="1618"/>
                  </a:lnTo>
                  <a:lnTo>
                    <a:pt x="2094" y="1604"/>
                  </a:lnTo>
                  <a:lnTo>
                    <a:pt x="2093" y="1592"/>
                  </a:lnTo>
                  <a:lnTo>
                    <a:pt x="2091" y="1581"/>
                  </a:lnTo>
                  <a:lnTo>
                    <a:pt x="2089" y="1572"/>
                  </a:lnTo>
                  <a:lnTo>
                    <a:pt x="2085" y="1557"/>
                  </a:lnTo>
                  <a:lnTo>
                    <a:pt x="2084" y="1552"/>
                  </a:lnTo>
                  <a:lnTo>
                    <a:pt x="2149" y="1498"/>
                  </a:lnTo>
                  <a:lnTo>
                    <a:pt x="2215" y="1443"/>
                  </a:lnTo>
                  <a:lnTo>
                    <a:pt x="2229" y="1461"/>
                  </a:lnTo>
                  <a:lnTo>
                    <a:pt x="2243" y="1479"/>
                  </a:lnTo>
                  <a:lnTo>
                    <a:pt x="2255" y="1498"/>
                  </a:lnTo>
                  <a:lnTo>
                    <a:pt x="2267" y="1518"/>
                  </a:lnTo>
                  <a:lnTo>
                    <a:pt x="2276" y="1537"/>
                  </a:lnTo>
                  <a:lnTo>
                    <a:pt x="2285" y="1557"/>
                  </a:lnTo>
                  <a:lnTo>
                    <a:pt x="2293" y="1578"/>
                  </a:lnTo>
                  <a:lnTo>
                    <a:pt x="2300" y="1597"/>
                  </a:lnTo>
                  <a:lnTo>
                    <a:pt x="2306" y="1617"/>
                  </a:lnTo>
                  <a:lnTo>
                    <a:pt x="2311" y="1638"/>
                  </a:lnTo>
                  <a:lnTo>
                    <a:pt x="2315" y="1658"/>
                  </a:lnTo>
                  <a:lnTo>
                    <a:pt x="2317" y="1678"/>
                  </a:lnTo>
                  <a:lnTo>
                    <a:pt x="2319" y="1699"/>
                  </a:lnTo>
                  <a:lnTo>
                    <a:pt x="2321" y="1719"/>
                  </a:lnTo>
                  <a:lnTo>
                    <a:pt x="2321" y="1740"/>
                  </a:lnTo>
                  <a:lnTo>
                    <a:pt x="2319" y="1760"/>
                  </a:lnTo>
                  <a:lnTo>
                    <a:pt x="2318" y="1779"/>
                  </a:lnTo>
                  <a:lnTo>
                    <a:pt x="2316" y="1798"/>
                  </a:lnTo>
                  <a:lnTo>
                    <a:pt x="2312" y="1818"/>
                  </a:lnTo>
                  <a:lnTo>
                    <a:pt x="2309" y="1836"/>
                  </a:lnTo>
                  <a:lnTo>
                    <a:pt x="2304" y="1855"/>
                  </a:lnTo>
                  <a:lnTo>
                    <a:pt x="2298" y="1872"/>
                  </a:lnTo>
                  <a:lnTo>
                    <a:pt x="2292" y="1890"/>
                  </a:lnTo>
                  <a:lnTo>
                    <a:pt x="2286" y="1905"/>
                  </a:lnTo>
                  <a:lnTo>
                    <a:pt x="2279" y="1922"/>
                  </a:lnTo>
                  <a:lnTo>
                    <a:pt x="2270" y="1936"/>
                  </a:lnTo>
                  <a:lnTo>
                    <a:pt x="2262" y="1952"/>
                  </a:lnTo>
                  <a:lnTo>
                    <a:pt x="2252" y="1965"/>
                  </a:lnTo>
                  <a:lnTo>
                    <a:pt x="2243" y="1978"/>
                  </a:lnTo>
                  <a:lnTo>
                    <a:pt x="2233" y="1990"/>
                  </a:lnTo>
                  <a:lnTo>
                    <a:pt x="2222" y="2001"/>
                  </a:lnTo>
                  <a:lnTo>
                    <a:pt x="2210" y="2012"/>
                  </a:lnTo>
                  <a:lnTo>
                    <a:pt x="2127" y="2082"/>
                  </a:lnTo>
                  <a:lnTo>
                    <a:pt x="2077" y="2125"/>
                  </a:lnTo>
                  <a:lnTo>
                    <a:pt x="2022" y="2172"/>
                  </a:lnTo>
                  <a:lnTo>
                    <a:pt x="1965" y="2222"/>
                  </a:lnTo>
                  <a:lnTo>
                    <a:pt x="1910" y="2272"/>
                  </a:lnTo>
                  <a:lnTo>
                    <a:pt x="1856" y="2322"/>
                  </a:lnTo>
                  <a:lnTo>
                    <a:pt x="1830" y="2347"/>
                  </a:lnTo>
                  <a:lnTo>
                    <a:pt x="1806" y="2371"/>
                  </a:lnTo>
                  <a:lnTo>
                    <a:pt x="1783" y="2394"/>
                  </a:lnTo>
                  <a:lnTo>
                    <a:pt x="1775" y="2403"/>
                  </a:lnTo>
                  <a:lnTo>
                    <a:pt x="1766" y="2413"/>
                  </a:lnTo>
                  <a:lnTo>
                    <a:pt x="1760" y="2421"/>
                  </a:lnTo>
                  <a:lnTo>
                    <a:pt x="1754" y="2430"/>
                  </a:lnTo>
                  <a:lnTo>
                    <a:pt x="1751" y="2438"/>
                  </a:lnTo>
                  <a:lnTo>
                    <a:pt x="1747" y="2446"/>
                  </a:lnTo>
                  <a:lnTo>
                    <a:pt x="1746" y="2456"/>
                  </a:lnTo>
                  <a:lnTo>
                    <a:pt x="1745" y="2460"/>
                  </a:lnTo>
                  <a:lnTo>
                    <a:pt x="1745" y="2466"/>
                  </a:lnTo>
                  <a:lnTo>
                    <a:pt x="1745" y="2475"/>
                  </a:lnTo>
                  <a:lnTo>
                    <a:pt x="1746" y="2487"/>
                  </a:lnTo>
                  <a:lnTo>
                    <a:pt x="1747" y="2500"/>
                  </a:lnTo>
                  <a:lnTo>
                    <a:pt x="1749" y="2516"/>
                  </a:lnTo>
                  <a:lnTo>
                    <a:pt x="1758" y="2551"/>
                  </a:lnTo>
                  <a:lnTo>
                    <a:pt x="1773" y="2616"/>
                  </a:lnTo>
                  <a:lnTo>
                    <a:pt x="1790" y="2683"/>
                  </a:lnTo>
                  <a:lnTo>
                    <a:pt x="1807" y="2745"/>
                  </a:lnTo>
                  <a:lnTo>
                    <a:pt x="1821" y="2797"/>
                  </a:lnTo>
                  <a:close/>
                  <a:moveTo>
                    <a:pt x="575" y="2020"/>
                  </a:moveTo>
                  <a:lnTo>
                    <a:pt x="560" y="1999"/>
                  </a:lnTo>
                  <a:lnTo>
                    <a:pt x="547" y="1978"/>
                  </a:lnTo>
                  <a:lnTo>
                    <a:pt x="535" y="1958"/>
                  </a:lnTo>
                  <a:lnTo>
                    <a:pt x="524" y="1936"/>
                  </a:lnTo>
                  <a:lnTo>
                    <a:pt x="514" y="1916"/>
                  </a:lnTo>
                  <a:lnTo>
                    <a:pt x="504" y="1894"/>
                  </a:lnTo>
                  <a:lnTo>
                    <a:pt x="496" y="1873"/>
                  </a:lnTo>
                  <a:lnTo>
                    <a:pt x="487" y="1851"/>
                  </a:lnTo>
                  <a:lnTo>
                    <a:pt x="481" y="1830"/>
                  </a:lnTo>
                  <a:lnTo>
                    <a:pt x="474" y="1807"/>
                  </a:lnTo>
                  <a:lnTo>
                    <a:pt x="469" y="1784"/>
                  </a:lnTo>
                  <a:lnTo>
                    <a:pt x="464" y="1761"/>
                  </a:lnTo>
                  <a:lnTo>
                    <a:pt x="460" y="1737"/>
                  </a:lnTo>
                  <a:lnTo>
                    <a:pt x="456" y="1712"/>
                  </a:lnTo>
                  <a:lnTo>
                    <a:pt x="454" y="1687"/>
                  </a:lnTo>
                  <a:lnTo>
                    <a:pt x="452" y="1662"/>
                  </a:lnTo>
                  <a:lnTo>
                    <a:pt x="451" y="1632"/>
                  </a:lnTo>
                  <a:lnTo>
                    <a:pt x="451" y="1602"/>
                  </a:lnTo>
                  <a:lnTo>
                    <a:pt x="452" y="1573"/>
                  </a:lnTo>
                  <a:lnTo>
                    <a:pt x="456" y="1544"/>
                  </a:lnTo>
                  <a:lnTo>
                    <a:pt x="460" y="1516"/>
                  </a:lnTo>
                  <a:lnTo>
                    <a:pt x="466" y="1488"/>
                  </a:lnTo>
                  <a:lnTo>
                    <a:pt x="472" y="1460"/>
                  </a:lnTo>
                  <a:lnTo>
                    <a:pt x="479" y="1432"/>
                  </a:lnTo>
                  <a:lnTo>
                    <a:pt x="488" y="1406"/>
                  </a:lnTo>
                  <a:lnTo>
                    <a:pt x="498" y="1378"/>
                  </a:lnTo>
                  <a:lnTo>
                    <a:pt x="508" y="1352"/>
                  </a:lnTo>
                  <a:lnTo>
                    <a:pt x="520" y="1326"/>
                  </a:lnTo>
                  <a:lnTo>
                    <a:pt x="532" y="1298"/>
                  </a:lnTo>
                  <a:lnTo>
                    <a:pt x="545" y="1273"/>
                  </a:lnTo>
                  <a:lnTo>
                    <a:pt x="558" y="1246"/>
                  </a:lnTo>
                  <a:lnTo>
                    <a:pt x="572" y="1220"/>
                  </a:lnTo>
                  <a:lnTo>
                    <a:pt x="604" y="1168"/>
                  </a:lnTo>
                  <a:lnTo>
                    <a:pt x="619" y="1143"/>
                  </a:lnTo>
                  <a:lnTo>
                    <a:pt x="636" y="1118"/>
                  </a:lnTo>
                  <a:lnTo>
                    <a:pt x="670" y="1068"/>
                  </a:lnTo>
                  <a:lnTo>
                    <a:pt x="706" y="1017"/>
                  </a:lnTo>
                  <a:lnTo>
                    <a:pt x="779" y="918"/>
                  </a:lnTo>
                  <a:lnTo>
                    <a:pt x="815" y="867"/>
                  </a:lnTo>
                  <a:lnTo>
                    <a:pt x="851" y="818"/>
                  </a:lnTo>
                  <a:lnTo>
                    <a:pt x="968" y="652"/>
                  </a:lnTo>
                  <a:lnTo>
                    <a:pt x="1022" y="576"/>
                  </a:lnTo>
                  <a:lnTo>
                    <a:pt x="1048" y="538"/>
                  </a:lnTo>
                  <a:lnTo>
                    <a:pt x="1072" y="504"/>
                  </a:lnTo>
                  <a:lnTo>
                    <a:pt x="1093" y="471"/>
                  </a:lnTo>
                  <a:lnTo>
                    <a:pt x="1114" y="439"/>
                  </a:lnTo>
                  <a:lnTo>
                    <a:pt x="1132" y="410"/>
                  </a:lnTo>
                  <a:lnTo>
                    <a:pt x="1147" y="382"/>
                  </a:lnTo>
                  <a:lnTo>
                    <a:pt x="1160" y="357"/>
                  </a:lnTo>
                  <a:lnTo>
                    <a:pt x="1171" y="333"/>
                  </a:lnTo>
                  <a:lnTo>
                    <a:pt x="1176" y="322"/>
                  </a:lnTo>
                  <a:lnTo>
                    <a:pt x="1180" y="313"/>
                  </a:lnTo>
                  <a:lnTo>
                    <a:pt x="1184" y="295"/>
                  </a:lnTo>
                  <a:lnTo>
                    <a:pt x="1186" y="283"/>
                  </a:lnTo>
                  <a:lnTo>
                    <a:pt x="1187" y="270"/>
                  </a:lnTo>
                  <a:lnTo>
                    <a:pt x="1188" y="258"/>
                  </a:lnTo>
                  <a:lnTo>
                    <a:pt x="1187" y="244"/>
                  </a:lnTo>
                  <a:lnTo>
                    <a:pt x="1187" y="232"/>
                  </a:lnTo>
                  <a:lnTo>
                    <a:pt x="1184" y="219"/>
                  </a:lnTo>
                  <a:lnTo>
                    <a:pt x="1182" y="207"/>
                  </a:lnTo>
                  <a:lnTo>
                    <a:pt x="1180" y="195"/>
                  </a:lnTo>
                  <a:lnTo>
                    <a:pt x="1177" y="183"/>
                  </a:lnTo>
                  <a:lnTo>
                    <a:pt x="1174" y="172"/>
                  </a:lnTo>
                  <a:lnTo>
                    <a:pt x="1165" y="150"/>
                  </a:lnTo>
                  <a:lnTo>
                    <a:pt x="1158" y="129"/>
                  </a:lnTo>
                  <a:lnTo>
                    <a:pt x="1150" y="111"/>
                  </a:lnTo>
                  <a:lnTo>
                    <a:pt x="1212" y="60"/>
                  </a:lnTo>
                  <a:lnTo>
                    <a:pt x="1258" y="21"/>
                  </a:lnTo>
                  <a:lnTo>
                    <a:pt x="1284" y="0"/>
                  </a:lnTo>
                  <a:lnTo>
                    <a:pt x="1300" y="15"/>
                  </a:lnTo>
                  <a:lnTo>
                    <a:pt x="1315" y="31"/>
                  </a:lnTo>
                  <a:lnTo>
                    <a:pt x="1329" y="46"/>
                  </a:lnTo>
                  <a:lnTo>
                    <a:pt x="1341" y="63"/>
                  </a:lnTo>
                  <a:lnTo>
                    <a:pt x="1355" y="80"/>
                  </a:lnTo>
                  <a:lnTo>
                    <a:pt x="1365" y="98"/>
                  </a:lnTo>
                  <a:lnTo>
                    <a:pt x="1376" y="116"/>
                  </a:lnTo>
                  <a:lnTo>
                    <a:pt x="1386" y="134"/>
                  </a:lnTo>
                  <a:lnTo>
                    <a:pt x="1394" y="152"/>
                  </a:lnTo>
                  <a:lnTo>
                    <a:pt x="1401" y="171"/>
                  </a:lnTo>
                  <a:lnTo>
                    <a:pt x="1409" y="189"/>
                  </a:lnTo>
                  <a:lnTo>
                    <a:pt x="1415" y="208"/>
                  </a:lnTo>
                  <a:lnTo>
                    <a:pt x="1421" y="228"/>
                  </a:lnTo>
                  <a:lnTo>
                    <a:pt x="1424" y="248"/>
                  </a:lnTo>
                  <a:lnTo>
                    <a:pt x="1428" y="267"/>
                  </a:lnTo>
                  <a:lnTo>
                    <a:pt x="1431" y="286"/>
                  </a:lnTo>
                  <a:lnTo>
                    <a:pt x="1434" y="307"/>
                  </a:lnTo>
                  <a:lnTo>
                    <a:pt x="1435" y="326"/>
                  </a:lnTo>
                  <a:lnTo>
                    <a:pt x="1435" y="346"/>
                  </a:lnTo>
                  <a:lnTo>
                    <a:pt x="1435" y="366"/>
                  </a:lnTo>
                  <a:lnTo>
                    <a:pt x="1435" y="386"/>
                  </a:lnTo>
                  <a:lnTo>
                    <a:pt x="1433" y="405"/>
                  </a:lnTo>
                  <a:lnTo>
                    <a:pt x="1430" y="426"/>
                  </a:lnTo>
                  <a:lnTo>
                    <a:pt x="1428" y="445"/>
                  </a:lnTo>
                  <a:lnTo>
                    <a:pt x="1424" y="464"/>
                  </a:lnTo>
                  <a:lnTo>
                    <a:pt x="1419" y="483"/>
                  </a:lnTo>
                  <a:lnTo>
                    <a:pt x="1415" y="502"/>
                  </a:lnTo>
                  <a:lnTo>
                    <a:pt x="1410" y="522"/>
                  </a:lnTo>
                  <a:lnTo>
                    <a:pt x="1403" y="540"/>
                  </a:lnTo>
                  <a:lnTo>
                    <a:pt x="1397" y="559"/>
                  </a:lnTo>
                  <a:lnTo>
                    <a:pt x="1388" y="577"/>
                  </a:lnTo>
                  <a:lnTo>
                    <a:pt x="1381" y="594"/>
                  </a:lnTo>
                  <a:lnTo>
                    <a:pt x="1371" y="614"/>
                  </a:lnTo>
                  <a:lnTo>
                    <a:pt x="1361" y="634"/>
                  </a:lnTo>
                  <a:lnTo>
                    <a:pt x="1338" y="674"/>
                  </a:lnTo>
                  <a:lnTo>
                    <a:pt x="1314" y="715"/>
                  </a:lnTo>
                  <a:lnTo>
                    <a:pt x="1286" y="757"/>
                  </a:lnTo>
                  <a:lnTo>
                    <a:pt x="1258" y="799"/>
                  </a:lnTo>
                  <a:lnTo>
                    <a:pt x="1228" y="842"/>
                  </a:lnTo>
                  <a:lnTo>
                    <a:pt x="1196" y="885"/>
                  </a:lnTo>
                  <a:lnTo>
                    <a:pt x="1163" y="928"/>
                  </a:lnTo>
                  <a:lnTo>
                    <a:pt x="1094" y="1017"/>
                  </a:lnTo>
                  <a:lnTo>
                    <a:pt x="1024" y="1107"/>
                  </a:lnTo>
                  <a:lnTo>
                    <a:pt x="952" y="1198"/>
                  </a:lnTo>
                  <a:lnTo>
                    <a:pt x="917" y="1245"/>
                  </a:lnTo>
                  <a:lnTo>
                    <a:pt x="882" y="1291"/>
                  </a:lnTo>
                  <a:lnTo>
                    <a:pt x="847" y="1338"/>
                  </a:lnTo>
                  <a:lnTo>
                    <a:pt x="815" y="1383"/>
                  </a:lnTo>
                  <a:lnTo>
                    <a:pt x="798" y="1407"/>
                  </a:lnTo>
                  <a:lnTo>
                    <a:pt x="782" y="1430"/>
                  </a:lnTo>
                  <a:lnTo>
                    <a:pt x="752" y="1477"/>
                  </a:lnTo>
                  <a:lnTo>
                    <a:pt x="722" y="1522"/>
                  </a:lnTo>
                  <a:lnTo>
                    <a:pt x="696" y="1569"/>
                  </a:lnTo>
                  <a:lnTo>
                    <a:pt x="683" y="1592"/>
                  </a:lnTo>
                  <a:lnTo>
                    <a:pt x="671" y="1615"/>
                  </a:lnTo>
                  <a:lnTo>
                    <a:pt x="659" y="1639"/>
                  </a:lnTo>
                  <a:lnTo>
                    <a:pt x="648" y="1662"/>
                  </a:lnTo>
                  <a:lnTo>
                    <a:pt x="638" y="1684"/>
                  </a:lnTo>
                  <a:lnTo>
                    <a:pt x="628" y="1707"/>
                  </a:lnTo>
                  <a:lnTo>
                    <a:pt x="619" y="1730"/>
                  </a:lnTo>
                  <a:lnTo>
                    <a:pt x="611" y="1753"/>
                  </a:lnTo>
                  <a:lnTo>
                    <a:pt x="602" y="1776"/>
                  </a:lnTo>
                  <a:lnTo>
                    <a:pt x="596" y="1798"/>
                  </a:lnTo>
                  <a:lnTo>
                    <a:pt x="590" y="1821"/>
                  </a:lnTo>
                  <a:lnTo>
                    <a:pt x="584" y="1843"/>
                  </a:lnTo>
                  <a:lnTo>
                    <a:pt x="580" y="1866"/>
                  </a:lnTo>
                  <a:lnTo>
                    <a:pt x="576" y="1888"/>
                  </a:lnTo>
                  <a:lnTo>
                    <a:pt x="574" y="1910"/>
                  </a:lnTo>
                  <a:lnTo>
                    <a:pt x="572" y="1933"/>
                  </a:lnTo>
                  <a:lnTo>
                    <a:pt x="571" y="1954"/>
                  </a:lnTo>
                  <a:lnTo>
                    <a:pt x="571" y="1977"/>
                  </a:lnTo>
                  <a:lnTo>
                    <a:pt x="572" y="1999"/>
                  </a:lnTo>
                  <a:lnTo>
                    <a:pt x="575" y="2020"/>
                  </a:lnTo>
                  <a:close/>
                  <a:moveTo>
                    <a:pt x="1626" y="6290"/>
                  </a:moveTo>
                  <a:lnTo>
                    <a:pt x="1145" y="6290"/>
                  </a:lnTo>
                  <a:lnTo>
                    <a:pt x="1145" y="5658"/>
                  </a:lnTo>
                  <a:lnTo>
                    <a:pt x="1145" y="5026"/>
                  </a:lnTo>
                  <a:lnTo>
                    <a:pt x="1145" y="4395"/>
                  </a:lnTo>
                  <a:lnTo>
                    <a:pt x="1145" y="3764"/>
                  </a:lnTo>
                  <a:lnTo>
                    <a:pt x="1152" y="3766"/>
                  </a:lnTo>
                  <a:lnTo>
                    <a:pt x="1186" y="3775"/>
                  </a:lnTo>
                  <a:lnTo>
                    <a:pt x="1218" y="3783"/>
                  </a:lnTo>
                  <a:lnTo>
                    <a:pt x="1248" y="3790"/>
                  </a:lnTo>
                  <a:lnTo>
                    <a:pt x="1277" y="3795"/>
                  </a:lnTo>
                  <a:lnTo>
                    <a:pt x="1306" y="3800"/>
                  </a:lnTo>
                  <a:lnTo>
                    <a:pt x="1332" y="3804"/>
                  </a:lnTo>
                  <a:lnTo>
                    <a:pt x="1346" y="3805"/>
                  </a:lnTo>
                  <a:lnTo>
                    <a:pt x="1359" y="3806"/>
                  </a:lnTo>
                  <a:lnTo>
                    <a:pt x="1386" y="3807"/>
                  </a:lnTo>
                  <a:lnTo>
                    <a:pt x="1412" y="3807"/>
                  </a:lnTo>
                  <a:lnTo>
                    <a:pt x="1439" y="3805"/>
                  </a:lnTo>
                  <a:lnTo>
                    <a:pt x="1466" y="3802"/>
                  </a:lnTo>
                  <a:lnTo>
                    <a:pt x="1494" y="3798"/>
                  </a:lnTo>
                  <a:lnTo>
                    <a:pt x="1523" y="3792"/>
                  </a:lnTo>
                  <a:lnTo>
                    <a:pt x="1554" y="3784"/>
                  </a:lnTo>
                  <a:lnTo>
                    <a:pt x="1569" y="3781"/>
                  </a:lnTo>
                  <a:lnTo>
                    <a:pt x="1585" y="3776"/>
                  </a:lnTo>
                  <a:lnTo>
                    <a:pt x="1620" y="3766"/>
                  </a:lnTo>
                  <a:lnTo>
                    <a:pt x="1626" y="3764"/>
                  </a:lnTo>
                  <a:lnTo>
                    <a:pt x="1626" y="4395"/>
                  </a:lnTo>
                  <a:lnTo>
                    <a:pt x="1626" y="5026"/>
                  </a:lnTo>
                  <a:lnTo>
                    <a:pt x="1626" y="5658"/>
                  </a:lnTo>
                  <a:lnTo>
                    <a:pt x="1626" y="6290"/>
                  </a:lnTo>
                  <a:close/>
                  <a:moveTo>
                    <a:pt x="1386" y="3648"/>
                  </a:moveTo>
                  <a:lnTo>
                    <a:pt x="1356" y="3648"/>
                  </a:lnTo>
                  <a:lnTo>
                    <a:pt x="1327" y="3646"/>
                  </a:lnTo>
                  <a:lnTo>
                    <a:pt x="1298" y="3645"/>
                  </a:lnTo>
                  <a:lnTo>
                    <a:pt x="1270" y="3643"/>
                  </a:lnTo>
                  <a:lnTo>
                    <a:pt x="1241" y="3642"/>
                  </a:lnTo>
                  <a:lnTo>
                    <a:pt x="1212" y="3638"/>
                  </a:lnTo>
                  <a:lnTo>
                    <a:pt x="1184" y="3634"/>
                  </a:lnTo>
                  <a:lnTo>
                    <a:pt x="1156" y="3631"/>
                  </a:lnTo>
                  <a:lnTo>
                    <a:pt x="1128" y="3626"/>
                  </a:lnTo>
                  <a:lnTo>
                    <a:pt x="1100" y="3621"/>
                  </a:lnTo>
                  <a:lnTo>
                    <a:pt x="1073" y="3616"/>
                  </a:lnTo>
                  <a:lnTo>
                    <a:pt x="1046" y="3610"/>
                  </a:lnTo>
                  <a:lnTo>
                    <a:pt x="1019" y="3604"/>
                  </a:lnTo>
                  <a:lnTo>
                    <a:pt x="992" y="3598"/>
                  </a:lnTo>
                  <a:lnTo>
                    <a:pt x="966" y="3591"/>
                  </a:lnTo>
                  <a:lnTo>
                    <a:pt x="940" y="3583"/>
                  </a:lnTo>
                  <a:lnTo>
                    <a:pt x="913" y="3576"/>
                  </a:lnTo>
                  <a:lnTo>
                    <a:pt x="888" y="3567"/>
                  </a:lnTo>
                  <a:lnTo>
                    <a:pt x="836" y="3549"/>
                  </a:lnTo>
                  <a:lnTo>
                    <a:pt x="787" y="3530"/>
                  </a:lnTo>
                  <a:lnTo>
                    <a:pt x="762" y="3520"/>
                  </a:lnTo>
                  <a:lnTo>
                    <a:pt x="738" y="3510"/>
                  </a:lnTo>
                  <a:lnTo>
                    <a:pt x="714" y="3499"/>
                  </a:lnTo>
                  <a:lnTo>
                    <a:pt x="690" y="3487"/>
                  </a:lnTo>
                  <a:lnTo>
                    <a:pt x="666" y="3476"/>
                  </a:lnTo>
                  <a:lnTo>
                    <a:pt x="643" y="3464"/>
                  </a:lnTo>
                  <a:lnTo>
                    <a:pt x="598" y="3439"/>
                  </a:lnTo>
                  <a:lnTo>
                    <a:pt x="553" y="3414"/>
                  </a:lnTo>
                  <a:lnTo>
                    <a:pt x="532" y="3399"/>
                  </a:lnTo>
                  <a:lnTo>
                    <a:pt x="509" y="3386"/>
                  </a:lnTo>
                  <a:lnTo>
                    <a:pt x="467" y="3358"/>
                  </a:lnTo>
                  <a:lnTo>
                    <a:pt x="426" y="3328"/>
                  </a:lnTo>
                  <a:lnTo>
                    <a:pt x="385" y="3298"/>
                  </a:lnTo>
                  <a:lnTo>
                    <a:pt x="347" y="3268"/>
                  </a:lnTo>
                  <a:lnTo>
                    <a:pt x="328" y="3253"/>
                  </a:lnTo>
                  <a:lnTo>
                    <a:pt x="310" y="3236"/>
                  </a:lnTo>
                  <a:lnTo>
                    <a:pt x="272" y="3204"/>
                  </a:lnTo>
                  <a:lnTo>
                    <a:pt x="256" y="3188"/>
                  </a:lnTo>
                  <a:lnTo>
                    <a:pt x="238" y="3171"/>
                  </a:lnTo>
                  <a:lnTo>
                    <a:pt x="204" y="3138"/>
                  </a:lnTo>
                  <a:lnTo>
                    <a:pt x="172" y="3103"/>
                  </a:lnTo>
                  <a:lnTo>
                    <a:pt x="140" y="3068"/>
                  </a:lnTo>
                  <a:lnTo>
                    <a:pt x="110" y="3033"/>
                  </a:lnTo>
                  <a:lnTo>
                    <a:pt x="82" y="2998"/>
                  </a:lnTo>
                  <a:lnTo>
                    <a:pt x="68" y="2980"/>
                  </a:lnTo>
                  <a:lnTo>
                    <a:pt x="55" y="2962"/>
                  </a:lnTo>
                  <a:lnTo>
                    <a:pt x="42" y="2944"/>
                  </a:lnTo>
                  <a:lnTo>
                    <a:pt x="29" y="2926"/>
                  </a:lnTo>
                  <a:lnTo>
                    <a:pt x="5" y="2890"/>
                  </a:lnTo>
                  <a:lnTo>
                    <a:pt x="0" y="2883"/>
                  </a:lnTo>
                  <a:lnTo>
                    <a:pt x="692" y="2883"/>
                  </a:lnTo>
                  <a:lnTo>
                    <a:pt x="1385" y="2883"/>
                  </a:lnTo>
                  <a:lnTo>
                    <a:pt x="2077" y="2883"/>
                  </a:lnTo>
                  <a:lnTo>
                    <a:pt x="2771" y="2883"/>
                  </a:lnTo>
                  <a:lnTo>
                    <a:pt x="2766" y="2890"/>
                  </a:lnTo>
                  <a:lnTo>
                    <a:pt x="2737" y="2935"/>
                  </a:lnTo>
                  <a:lnTo>
                    <a:pt x="2707" y="2978"/>
                  </a:lnTo>
                  <a:lnTo>
                    <a:pt x="2677" y="3020"/>
                  </a:lnTo>
                  <a:lnTo>
                    <a:pt x="2660" y="3040"/>
                  </a:lnTo>
                  <a:lnTo>
                    <a:pt x="2645" y="3060"/>
                  </a:lnTo>
                  <a:lnTo>
                    <a:pt x="2628" y="3080"/>
                  </a:lnTo>
                  <a:lnTo>
                    <a:pt x="2611" y="3099"/>
                  </a:lnTo>
                  <a:lnTo>
                    <a:pt x="2594" y="3118"/>
                  </a:lnTo>
                  <a:lnTo>
                    <a:pt x="2577" y="3138"/>
                  </a:lnTo>
                  <a:lnTo>
                    <a:pt x="2559" y="3156"/>
                  </a:lnTo>
                  <a:lnTo>
                    <a:pt x="2541" y="3175"/>
                  </a:lnTo>
                  <a:lnTo>
                    <a:pt x="2505" y="3210"/>
                  </a:lnTo>
                  <a:lnTo>
                    <a:pt x="2486" y="3228"/>
                  </a:lnTo>
                  <a:lnTo>
                    <a:pt x="2468" y="3244"/>
                  </a:lnTo>
                  <a:lnTo>
                    <a:pt x="2430" y="3277"/>
                  </a:lnTo>
                  <a:lnTo>
                    <a:pt x="2390" y="3309"/>
                  </a:lnTo>
                  <a:lnTo>
                    <a:pt x="2370" y="3325"/>
                  </a:lnTo>
                  <a:lnTo>
                    <a:pt x="2349" y="3339"/>
                  </a:lnTo>
                  <a:lnTo>
                    <a:pt x="2309" y="3368"/>
                  </a:lnTo>
                  <a:lnTo>
                    <a:pt x="2288" y="3382"/>
                  </a:lnTo>
                  <a:lnTo>
                    <a:pt x="2267" y="3397"/>
                  </a:lnTo>
                  <a:lnTo>
                    <a:pt x="2223" y="3423"/>
                  </a:lnTo>
                  <a:lnTo>
                    <a:pt x="2202" y="3435"/>
                  </a:lnTo>
                  <a:lnTo>
                    <a:pt x="2180" y="3447"/>
                  </a:lnTo>
                  <a:lnTo>
                    <a:pt x="2136" y="3471"/>
                  </a:lnTo>
                  <a:lnTo>
                    <a:pt x="2090" y="3494"/>
                  </a:lnTo>
                  <a:lnTo>
                    <a:pt x="2067" y="3504"/>
                  </a:lnTo>
                  <a:lnTo>
                    <a:pt x="2043" y="3514"/>
                  </a:lnTo>
                  <a:lnTo>
                    <a:pt x="2021" y="3524"/>
                  </a:lnTo>
                  <a:lnTo>
                    <a:pt x="1997" y="3534"/>
                  </a:lnTo>
                  <a:lnTo>
                    <a:pt x="1973" y="3543"/>
                  </a:lnTo>
                  <a:lnTo>
                    <a:pt x="1950" y="3552"/>
                  </a:lnTo>
                  <a:lnTo>
                    <a:pt x="1901" y="3568"/>
                  </a:lnTo>
                  <a:lnTo>
                    <a:pt x="1853" y="3583"/>
                  </a:lnTo>
                  <a:lnTo>
                    <a:pt x="1802" y="3596"/>
                  </a:lnTo>
                  <a:lnTo>
                    <a:pt x="1752" y="3608"/>
                  </a:lnTo>
                  <a:lnTo>
                    <a:pt x="1701" y="3619"/>
                  </a:lnTo>
                  <a:lnTo>
                    <a:pt x="1676" y="3624"/>
                  </a:lnTo>
                  <a:lnTo>
                    <a:pt x="1650" y="3627"/>
                  </a:lnTo>
                  <a:lnTo>
                    <a:pt x="1625" y="3631"/>
                  </a:lnTo>
                  <a:lnTo>
                    <a:pt x="1598" y="3634"/>
                  </a:lnTo>
                  <a:lnTo>
                    <a:pt x="1545" y="3640"/>
                  </a:lnTo>
                  <a:lnTo>
                    <a:pt x="1493" y="3644"/>
                  </a:lnTo>
                  <a:lnTo>
                    <a:pt x="1466" y="3646"/>
                  </a:lnTo>
                  <a:lnTo>
                    <a:pt x="1440" y="3646"/>
                  </a:lnTo>
                  <a:lnTo>
                    <a:pt x="1386" y="36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7"/>
            <p:cNvSpPr>
              <a:spLocks noEditPoints="1"/>
            </p:cNvSpPr>
            <p:nvPr/>
          </p:nvSpPr>
          <p:spPr bwMode="auto">
            <a:xfrm>
              <a:off x="1522413" y="1209675"/>
              <a:ext cx="3157538" cy="279400"/>
            </a:xfrm>
            <a:custGeom>
              <a:avLst/>
              <a:gdLst>
                <a:gd name="T0" fmla="*/ 11712 w 11936"/>
                <a:gd name="T1" fmla="*/ 812 h 1056"/>
                <a:gd name="T2" fmla="*/ 11676 w 11936"/>
                <a:gd name="T3" fmla="*/ 224 h 1056"/>
                <a:gd name="T4" fmla="*/ 11210 w 11936"/>
                <a:gd name="T5" fmla="*/ 450 h 1056"/>
                <a:gd name="T6" fmla="*/ 11830 w 11936"/>
                <a:gd name="T7" fmla="*/ 246 h 1056"/>
                <a:gd name="T8" fmla="*/ 11631 w 11936"/>
                <a:gd name="T9" fmla="*/ 879 h 1056"/>
                <a:gd name="T10" fmla="*/ 264 w 11936"/>
                <a:gd name="T11" fmla="*/ 213 h 1056"/>
                <a:gd name="T12" fmla="*/ 4 w 11936"/>
                <a:gd name="T13" fmla="*/ 1053 h 1056"/>
                <a:gd name="T14" fmla="*/ 33 w 11936"/>
                <a:gd name="T15" fmla="*/ 208 h 1056"/>
                <a:gd name="T16" fmla="*/ 742 w 11936"/>
                <a:gd name="T17" fmla="*/ 813 h 1056"/>
                <a:gd name="T18" fmla="*/ 452 w 11936"/>
                <a:gd name="T19" fmla="*/ 273 h 1056"/>
                <a:gd name="T20" fmla="*/ 1066 w 11936"/>
                <a:gd name="T21" fmla="*/ 218 h 1056"/>
                <a:gd name="T22" fmla="*/ 1492 w 11936"/>
                <a:gd name="T23" fmla="*/ 178 h 1056"/>
                <a:gd name="T24" fmla="*/ 1786 w 11936"/>
                <a:gd name="T25" fmla="*/ 832 h 1056"/>
                <a:gd name="T26" fmla="*/ 2358 w 11936"/>
                <a:gd name="T27" fmla="*/ 868 h 1056"/>
                <a:gd name="T28" fmla="*/ 1887 w 11936"/>
                <a:gd name="T29" fmla="*/ 1 h 1056"/>
                <a:gd name="T30" fmla="*/ 2051 w 11936"/>
                <a:gd name="T31" fmla="*/ 30 h 1056"/>
                <a:gd name="T32" fmla="*/ 2049 w 11936"/>
                <a:gd name="T33" fmla="*/ 61 h 1056"/>
                <a:gd name="T34" fmla="*/ 2766 w 11936"/>
                <a:gd name="T35" fmla="*/ 780 h 1056"/>
                <a:gd name="T36" fmla="*/ 2407 w 11936"/>
                <a:gd name="T37" fmla="*/ 434 h 1056"/>
                <a:gd name="T38" fmla="*/ 2833 w 11936"/>
                <a:gd name="T39" fmla="*/ 236 h 1056"/>
                <a:gd name="T40" fmla="*/ 2488 w 11936"/>
                <a:gd name="T41" fmla="*/ 315 h 1056"/>
                <a:gd name="T42" fmla="*/ 2880 w 11936"/>
                <a:gd name="T43" fmla="*/ 615 h 1056"/>
                <a:gd name="T44" fmla="*/ 3550 w 11936"/>
                <a:gd name="T45" fmla="*/ 865 h 1056"/>
                <a:gd name="T46" fmla="*/ 3019 w 11936"/>
                <a:gd name="T47" fmla="*/ 294 h 1056"/>
                <a:gd name="T48" fmla="*/ 3419 w 11936"/>
                <a:gd name="T49" fmla="*/ 206 h 1056"/>
                <a:gd name="T50" fmla="*/ 4265 w 11936"/>
                <a:gd name="T51" fmla="*/ 198 h 1056"/>
                <a:gd name="T52" fmla="*/ 3869 w 11936"/>
                <a:gd name="T53" fmla="*/ 834 h 1056"/>
                <a:gd name="T54" fmla="*/ 3763 w 11936"/>
                <a:gd name="T55" fmla="*/ 180 h 1056"/>
                <a:gd name="T56" fmla="*/ 4346 w 11936"/>
                <a:gd name="T57" fmla="*/ 846 h 1056"/>
                <a:gd name="T58" fmla="*/ 4502 w 11936"/>
                <a:gd name="T59" fmla="*/ 232 h 1056"/>
                <a:gd name="T60" fmla="*/ 4982 w 11936"/>
                <a:gd name="T61" fmla="*/ 805 h 1056"/>
                <a:gd name="T62" fmla="*/ 5396 w 11936"/>
                <a:gd name="T63" fmla="*/ 637 h 1056"/>
                <a:gd name="T64" fmla="*/ 5215 w 11936"/>
                <a:gd name="T65" fmla="*/ 84 h 1056"/>
                <a:gd name="T66" fmla="*/ 5430 w 11936"/>
                <a:gd name="T67" fmla="*/ 48 h 1056"/>
                <a:gd name="T68" fmla="*/ 5911 w 11936"/>
                <a:gd name="T69" fmla="*/ 838 h 1056"/>
                <a:gd name="T70" fmla="*/ 6329 w 11936"/>
                <a:gd name="T71" fmla="*/ 768 h 1056"/>
                <a:gd name="T72" fmla="*/ 6288 w 11936"/>
                <a:gd name="T73" fmla="*/ 871 h 1056"/>
                <a:gd name="T74" fmla="*/ 7142 w 11936"/>
                <a:gd name="T75" fmla="*/ 828 h 1056"/>
                <a:gd name="T76" fmla="*/ 6811 w 11936"/>
                <a:gd name="T77" fmla="*/ 247 h 1056"/>
                <a:gd name="T78" fmla="*/ 7926 w 11936"/>
                <a:gd name="T79" fmla="*/ 763 h 1056"/>
                <a:gd name="T80" fmla="*/ 7417 w 11936"/>
                <a:gd name="T81" fmla="*/ 208 h 1056"/>
                <a:gd name="T82" fmla="*/ 8118 w 11936"/>
                <a:gd name="T83" fmla="*/ 236 h 1056"/>
                <a:gd name="T84" fmla="*/ 8245 w 11936"/>
                <a:gd name="T85" fmla="*/ 831 h 1056"/>
                <a:gd name="T86" fmla="*/ 8676 w 11936"/>
                <a:gd name="T87" fmla="*/ 163 h 1056"/>
                <a:gd name="T88" fmla="*/ 9065 w 11936"/>
                <a:gd name="T89" fmla="*/ 646 h 1056"/>
                <a:gd name="T90" fmla="*/ 8413 w 11936"/>
                <a:gd name="T91" fmla="*/ 734 h 1056"/>
                <a:gd name="T92" fmla="*/ 8682 w 11936"/>
                <a:gd name="T93" fmla="*/ 838 h 1056"/>
                <a:gd name="T94" fmla="*/ 8960 w 11936"/>
                <a:gd name="T95" fmla="*/ 361 h 1056"/>
                <a:gd name="T96" fmla="*/ 8480 w 11936"/>
                <a:gd name="T97" fmla="*/ 366 h 1056"/>
                <a:gd name="T98" fmla="*/ 9231 w 11936"/>
                <a:gd name="T99" fmla="*/ 812 h 1056"/>
                <a:gd name="T100" fmla="*/ 9666 w 11936"/>
                <a:gd name="T101" fmla="*/ 242 h 1056"/>
                <a:gd name="T102" fmla="*/ 9385 w 11936"/>
                <a:gd name="T103" fmla="*/ 501 h 1056"/>
                <a:gd name="T104" fmla="*/ 9467 w 11936"/>
                <a:gd name="T105" fmla="*/ 223 h 1056"/>
                <a:gd name="T106" fmla="*/ 10030 w 11936"/>
                <a:gd name="T107" fmla="*/ 208 h 1056"/>
                <a:gd name="T108" fmla="*/ 10087 w 11936"/>
                <a:gd name="T109" fmla="*/ 799 h 1056"/>
                <a:gd name="T110" fmla="*/ 10462 w 11936"/>
                <a:gd name="T111" fmla="*/ 739 h 1056"/>
                <a:gd name="T112" fmla="*/ 10075 w 11936"/>
                <a:gd name="T113" fmla="*/ 382 h 1056"/>
                <a:gd name="T114" fmla="*/ 10467 w 11936"/>
                <a:gd name="T115" fmla="*/ 339 h 1056"/>
                <a:gd name="T116" fmla="*/ 10161 w 11936"/>
                <a:gd name="T117" fmla="*/ 374 h 1056"/>
                <a:gd name="T118" fmla="*/ 10549 w 11936"/>
                <a:gd name="T119" fmla="*/ 687 h 1056"/>
                <a:gd name="T120" fmla="*/ 10924 w 11936"/>
                <a:gd name="T121" fmla="*/ 780 h 1056"/>
                <a:gd name="T122" fmla="*/ 10641 w 11936"/>
                <a:gd name="T123" fmla="*/ 237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936" h="1056">
                  <a:moveTo>
                    <a:pt x="11308" y="483"/>
                  </a:moveTo>
                  <a:lnTo>
                    <a:pt x="11310" y="524"/>
                  </a:lnTo>
                  <a:lnTo>
                    <a:pt x="11313" y="562"/>
                  </a:lnTo>
                  <a:lnTo>
                    <a:pt x="11319" y="598"/>
                  </a:lnTo>
                  <a:lnTo>
                    <a:pt x="11328" y="633"/>
                  </a:lnTo>
                  <a:lnTo>
                    <a:pt x="11338" y="664"/>
                  </a:lnTo>
                  <a:lnTo>
                    <a:pt x="11352" y="694"/>
                  </a:lnTo>
                  <a:lnTo>
                    <a:pt x="11367" y="722"/>
                  </a:lnTo>
                  <a:lnTo>
                    <a:pt x="11385" y="747"/>
                  </a:lnTo>
                  <a:lnTo>
                    <a:pt x="11404" y="770"/>
                  </a:lnTo>
                  <a:lnTo>
                    <a:pt x="11426" y="790"/>
                  </a:lnTo>
                  <a:lnTo>
                    <a:pt x="11449" y="806"/>
                  </a:lnTo>
                  <a:lnTo>
                    <a:pt x="11473" y="820"/>
                  </a:lnTo>
                  <a:lnTo>
                    <a:pt x="11499" y="831"/>
                  </a:lnTo>
                  <a:lnTo>
                    <a:pt x="11512" y="835"/>
                  </a:lnTo>
                  <a:lnTo>
                    <a:pt x="11526" y="838"/>
                  </a:lnTo>
                  <a:lnTo>
                    <a:pt x="11554" y="843"/>
                  </a:lnTo>
                  <a:lnTo>
                    <a:pt x="11584" y="844"/>
                  </a:lnTo>
                  <a:lnTo>
                    <a:pt x="11613" y="843"/>
                  </a:lnTo>
                  <a:lnTo>
                    <a:pt x="11640" y="840"/>
                  </a:lnTo>
                  <a:lnTo>
                    <a:pt x="11666" y="832"/>
                  </a:lnTo>
                  <a:lnTo>
                    <a:pt x="11689" y="824"/>
                  </a:lnTo>
                  <a:lnTo>
                    <a:pt x="11712" y="812"/>
                  </a:lnTo>
                  <a:lnTo>
                    <a:pt x="11732" y="798"/>
                  </a:lnTo>
                  <a:lnTo>
                    <a:pt x="11750" y="781"/>
                  </a:lnTo>
                  <a:lnTo>
                    <a:pt x="11767" y="762"/>
                  </a:lnTo>
                  <a:lnTo>
                    <a:pt x="11782" y="740"/>
                  </a:lnTo>
                  <a:lnTo>
                    <a:pt x="11796" y="716"/>
                  </a:lnTo>
                  <a:lnTo>
                    <a:pt x="11806" y="691"/>
                  </a:lnTo>
                  <a:lnTo>
                    <a:pt x="11815" y="662"/>
                  </a:lnTo>
                  <a:lnTo>
                    <a:pt x="11822" y="632"/>
                  </a:lnTo>
                  <a:lnTo>
                    <a:pt x="11827" y="600"/>
                  </a:lnTo>
                  <a:lnTo>
                    <a:pt x="11830" y="565"/>
                  </a:lnTo>
                  <a:lnTo>
                    <a:pt x="11832" y="529"/>
                  </a:lnTo>
                  <a:lnTo>
                    <a:pt x="11830" y="490"/>
                  </a:lnTo>
                  <a:lnTo>
                    <a:pt x="11827" y="454"/>
                  </a:lnTo>
                  <a:lnTo>
                    <a:pt x="11822" y="421"/>
                  </a:lnTo>
                  <a:lnTo>
                    <a:pt x="11814" y="390"/>
                  </a:lnTo>
                  <a:lnTo>
                    <a:pt x="11804" y="361"/>
                  </a:lnTo>
                  <a:lnTo>
                    <a:pt x="11792" y="334"/>
                  </a:lnTo>
                  <a:lnTo>
                    <a:pt x="11778" y="309"/>
                  </a:lnTo>
                  <a:lnTo>
                    <a:pt x="11761" y="288"/>
                  </a:lnTo>
                  <a:lnTo>
                    <a:pt x="11743" y="267"/>
                  </a:lnTo>
                  <a:lnTo>
                    <a:pt x="11722" y="250"/>
                  </a:lnTo>
                  <a:lnTo>
                    <a:pt x="11700" y="236"/>
                  </a:lnTo>
                  <a:lnTo>
                    <a:pt x="11676" y="224"/>
                  </a:lnTo>
                  <a:lnTo>
                    <a:pt x="11650" y="214"/>
                  </a:lnTo>
                  <a:lnTo>
                    <a:pt x="11623" y="207"/>
                  </a:lnTo>
                  <a:lnTo>
                    <a:pt x="11593" y="204"/>
                  </a:lnTo>
                  <a:lnTo>
                    <a:pt x="11562" y="202"/>
                  </a:lnTo>
                  <a:lnTo>
                    <a:pt x="11533" y="204"/>
                  </a:lnTo>
                  <a:lnTo>
                    <a:pt x="11506" y="207"/>
                  </a:lnTo>
                  <a:lnTo>
                    <a:pt x="11480" y="213"/>
                  </a:lnTo>
                  <a:lnTo>
                    <a:pt x="11456" y="222"/>
                  </a:lnTo>
                  <a:lnTo>
                    <a:pt x="11434" y="231"/>
                  </a:lnTo>
                  <a:lnTo>
                    <a:pt x="11413" y="244"/>
                  </a:lnTo>
                  <a:lnTo>
                    <a:pt x="11394" y="260"/>
                  </a:lnTo>
                  <a:lnTo>
                    <a:pt x="11376" y="277"/>
                  </a:lnTo>
                  <a:lnTo>
                    <a:pt x="11360" y="297"/>
                  </a:lnTo>
                  <a:lnTo>
                    <a:pt x="11346" y="318"/>
                  </a:lnTo>
                  <a:lnTo>
                    <a:pt x="11335" y="342"/>
                  </a:lnTo>
                  <a:lnTo>
                    <a:pt x="11325" y="366"/>
                  </a:lnTo>
                  <a:lnTo>
                    <a:pt x="11317" y="393"/>
                  </a:lnTo>
                  <a:lnTo>
                    <a:pt x="11312" y="421"/>
                  </a:lnTo>
                  <a:lnTo>
                    <a:pt x="11308" y="451"/>
                  </a:lnTo>
                  <a:lnTo>
                    <a:pt x="11308" y="483"/>
                  </a:lnTo>
                  <a:close/>
                  <a:moveTo>
                    <a:pt x="11203" y="526"/>
                  </a:moveTo>
                  <a:lnTo>
                    <a:pt x="11205" y="487"/>
                  </a:lnTo>
                  <a:lnTo>
                    <a:pt x="11210" y="450"/>
                  </a:lnTo>
                  <a:lnTo>
                    <a:pt x="11217" y="415"/>
                  </a:lnTo>
                  <a:lnTo>
                    <a:pt x="11228" y="381"/>
                  </a:lnTo>
                  <a:lnTo>
                    <a:pt x="11242" y="349"/>
                  </a:lnTo>
                  <a:lnTo>
                    <a:pt x="11259" y="319"/>
                  </a:lnTo>
                  <a:lnTo>
                    <a:pt x="11280" y="291"/>
                  </a:lnTo>
                  <a:lnTo>
                    <a:pt x="11304" y="264"/>
                  </a:lnTo>
                  <a:lnTo>
                    <a:pt x="11330" y="240"/>
                  </a:lnTo>
                  <a:lnTo>
                    <a:pt x="11358" y="219"/>
                  </a:lnTo>
                  <a:lnTo>
                    <a:pt x="11386" y="201"/>
                  </a:lnTo>
                  <a:lnTo>
                    <a:pt x="11418" y="187"/>
                  </a:lnTo>
                  <a:lnTo>
                    <a:pt x="11450" y="175"/>
                  </a:lnTo>
                  <a:lnTo>
                    <a:pt x="11485" y="168"/>
                  </a:lnTo>
                  <a:lnTo>
                    <a:pt x="11521" y="163"/>
                  </a:lnTo>
                  <a:lnTo>
                    <a:pt x="11558" y="160"/>
                  </a:lnTo>
                  <a:lnTo>
                    <a:pt x="11599" y="162"/>
                  </a:lnTo>
                  <a:lnTo>
                    <a:pt x="11638" y="166"/>
                  </a:lnTo>
                  <a:lnTo>
                    <a:pt x="11656" y="169"/>
                  </a:lnTo>
                  <a:lnTo>
                    <a:pt x="11676" y="172"/>
                  </a:lnTo>
                  <a:lnTo>
                    <a:pt x="11710" y="182"/>
                  </a:lnTo>
                  <a:lnTo>
                    <a:pt x="11744" y="194"/>
                  </a:lnTo>
                  <a:lnTo>
                    <a:pt x="11775" y="208"/>
                  </a:lnTo>
                  <a:lnTo>
                    <a:pt x="11804" y="226"/>
                  </a:lnTo>
                  <a:lnTo>
                    <a:pt x="11830" y="246"/>
                  </a:lnTo>
                  <a:lnTo>
                    <a:pt x="11856" y="268"/>
                  </a:lnTo>
                  <a:lnTo>
                    <a:pt x="11877" y="294"/>
                  </a:lnTo>
                  <a:lnTo>
                    <a:pt x="11895" y="321"/>
                  </a:lnTo>
                  <a:lnTo>
                    <a:pt x="11902" y="336"/>
                  </a:lnTo>
                  <a:lnTo>
                    <a:pt x="11910" y="351"/>
                  </a:lnTo>
                  <a:lnTo>
                    <a:pt x="11922" y="384"/>
                  </a:lnTo>
                  <a:lnTo>
                    <a:pt x="11930" y="420"/>
                  </a:lnTo>
                  <a:lnTo>
                    <a:pt x="11935" y="457"/>
                  </a:lnTo>
                  <a:lnTo>
                    <a:pt x="11936" y="498"/>
                  </a:lnTo>
                  <a:lnTo>
                    <a:pt x="11935" y="537"/>
                  </a:lnTo>
                  <a:lnTo>
                    <a:pt x="11930" y="576"/>
                  </a:lnTo>
                  <a:lnTo>
                    <a:pt x="11920" y="612"/>
                  </a:lnTo>
                  <a:lnTo>
                    <a:pt x="11910" y="646"/>
                  </a:lnTo>
                  <a:lnTo>
                    <a:pt x="11894" y="680"/>
                  </a:lnTo>
                  <a:lnTo>
                    <a:pt x="11876" y="712"/>
                  </a:lnTo>
                  <a:lnTo>
                    <a:pt x="11853" y="744"/>
                  </a:lnTo>
                  <a:lnTo>
                    <a:pt x="11828" y="772"/>
                  </a:lnTo>
                  <a:lnTo>
                    <a:pt x="11800" y="799"/>
                  </a:lnTo>
                  <a:lnTo>
                    <a:pt x="11770" y="823"/>
                  </a:lnTo>
                  <a:lnTo>
                    <a:pt x="11739" y="842"/>
                  </a:lnTo>
                  <a:lnTo>
                    <a:pt x="11706" y="858"/>
                  </a:lnTo>
                  <a:lnTo>
                    <a:pt x="11670" y="870"/>
                  </a:lnTo>
                  <a:lnTo>
                    <a:pt x="11631" y="879"/>
                  </a:lnTo>
                  <a:lnTo>
                    <a:pt x="11592" y="884"/>
                  </a:lnTo>
                  <a:lnTo>
                    <a:pt x="11550" y="886"/>
                  </a:lnTo>
                  <a:lnTo>
                    <a:pt x="11511" y="884"/>
                  </a:lnTo>
                  <a:lnTo>
                    <a:pt x="11475" y="880"/>
                  </a:lnTo>
                  <a:lnTo>
                    <a:pt x="11442" y="872"/>
                  </a:lnTo>
                  <a:lnTo>
                    <a:pt x="11409" y="861"/>
                  </a:lnTo>
                  <a:lnTo>
                    <a:pt x="11394" y="855"/>
                  </a:lnTo>
                  <a:lnTo>
                    <a:pt x="11378" y="848"/>
                  </a:lnTo>
                  <a:lnTo>
                    <a:pt x="11349" y="830"/>
                  </a:lnTo>
                  <a:lnTo>
                    <a:pt x="11323" y="811"/>
                  </a:lnTo>
                  <a:lnTo>
                    <a:pt x="11298" y="787"/>
                  </a:lnTo>
                  <a:lnTo>
                    <a:pt x="11276" y="762"/>
                  </a:lnTo>
                  <a:lnTo>
                    <a:pt x="11257" y="734"/>
                  </a:lnTo>
                  <a:lnTo>
                    <a:pt x="11240" y="704"/>
                  </a:lnTo>
                  <a:lnTo>
                    <a:pt x="11227" y="673"/>
                  </a:lnTo>
                  <a:lnTo>
                    <a:pt x="11216" y="639"/>
                  </a:lnTo>
                  <a:lnTo>
                    <a:pt x="11212" y="621"/>
                  </a:lnTo>
                  <a:lnTo>
                    <a:pt x="11209" y="603"/>
                  </a:lnTo>
                  <a:lnTo>
                    <a:pt x="11205" y="566"/>
                  </a:lnTo>
                  <a:lnTo>
                    <a:pt x="11203" y="526"/>
                  </a:lnTo>
                  <a:close/>
                  <a:moveTo>
                    <a:pt x="326" y="208"/>
                  </a:moveTo>
                  <a:lnTo>
                    <a:pt x="285" y="211"/>
                  </a:lnTo>
                  <a:lnTo>
                    <a:pt x="264" y="213"/>
                  </a:lnTo>
                  <a:lnTo>
                    <a:pt x="249" y="218"/>
                  </a:lnTo>
                  <a:lnTo>
                    <a:pt x="238" y="224"/>
                  </a:lnTo>
                  <a:lnTo>
                    <a:pt x="233" y="234"/>
                  </a:lnTo>
                  <a:lnTo>
                    <a:pt x="228" y="259"/>
                  </a:lnTo>
                  <a:lnTo>
                    <a:pt x="226" y="295"/>
                  </a:lnTo>
                  <a:lnTo>
                    <a:pt x="226" y="774"/>
                  </a:lnTo>
                  <a:lnTo>
                    <a:pt x="226" y="807"/>
                  </a:lnTo>
                  <a:lnTo>
                    <a:pt x="222" y="840"/>
                  </a:lnTo>
                  <a:lnTo>
                    <a:pt x="216" y="868"/>
                  </a:lnTo>
                  <a:lnTo>
                    <a:pt x="209" y="896"/>
                  </a:lnTo>
                  <a:lnTo>
                    <a:pt x="200" y="921"/>
                  </a:lnTo>
                  <a:lnTo>
                    <a:pt x="189" y="945"/>
                  </a:lnTo>
                  <a:lnTo>
                    <a:pt x="174" y="966"/>
                  </a:lnTo>
                  <a:lnTo>
                    <a:pt x="159" y="985"/>
                  </a:lnTo>
                  <a:lnTo>
                    <a:pt x="142" y="1002"/>
                  </a:lnTo>
                  <a:lnTo>
                    <a:pt x="125" y="1016"/>
                  </a:lnTo>
                  <a:lnTo>
                    <a:pt x="108" y="1028"/>
                  </a:lnTo>
                  <a:lnTo>
                    <a:pt x="92" y="1038"/>
                  </a:lnTo>
                  <a:lnTo>
                    <a:pt x="74" y="1046"/>
                  </a:lnTo>
                  <a:lnTo>
                    <a:pt x="57" y="1051"/>
                  </a:lnTo>
                  <a:lnTo>
                    <a:pt x="40" y="1054"/>
                  </a:lnTo>
                  <a:lnTo>
                    <a:pt x="23" y="1056"/>
                  </a:lnTo>
                  <a:lnTo>
                    <a:pt x="4" y="1053"/>
                  </a:lnTo>
                  <a:lnTo>
                    <a:pt x="0" y="976"/>
                  </a:lnTo>
                  <a:lnTo>
                    <a:pt x="11" y="970"/>
                  </a:lnTo>
                  <a:lnTo>
                    <a:pt x="28" y="980"/>
                  </a:lnTo>
                  <a:lnTo>
                    <a:pt x="46" y="986"/>
                  </a:lnTo>
                  <a:lnTo>
                    <a:pt x="64" y="990"/>
                  </a:lnTo>
                  <a:lnTo>
                    <a:pt x="80" y="991"/>
                  </a:lnTo>
                  <a:lnTo>
                    <a:pt x="92" y="990"/>
                  </a:lnTo>
                  <a:lnTo>
                    <a:pt x="101" y="986"/>
                  </a:lnTo>
                  <a:lnTo>
                    <a:pt x="111" y="980"/>
                  </a:lnTo>
                  <a:lnTo>
                    <a:pt x="118" y="972"/>
                  </a:lnTo>
                  <a:lnTo>
                    <a:pt x="124" y="958"/>
                  </a:lnTo>
                  <a:lnTo>
                    <a:pt x="129" y="938"/>
                  </a:lnTo>
                  <a:lnTo>
                    <a:pt x="131" y="912"/>
                  </a:lnTo>
                  <a:lnTo>
                    <a:pt x="132" y="878"/>
                  </a:lnTo>
                  <a:lnTo>
                    <a:pt x="132" y="295"/>
                  </a:lnTo>
                  <a:lnTo>
                    <a:pt x="130" y="255"/>
                  </a:lnTo>
                  <a:lnTo>
                    <a:pt x="128" y="241"/>
                  </a:lnTo>
                  <a:lnTo>
                    <a:pt x="125" y="231"/>
                  </a:lnTo>
                  <a:lnTo>
                    <a:pt x="119" y="223"/>
                  </a:lnTo>
                  <a:lnTo>
                    <a:pt x="111" y="218"/>
                  </a:lnTo>
                  <a:lnTo>
                    <a:pt x="99" y="214"/>
                  </a:lnTo>
                  <a:lnTo>
                    <a:pt x="84" y="212"/>
                  </a:lnTo>
                  <a:lnTo>
                    <a:pt x="33" y="208"/>
                  </a:lnTo>
                  <a:lnTo>
                    <a:pt x="33" y="178"/>
                  </a:lnTo>
                  <a:lnTo>
                    <a:pt x="179" y="182"/>
                  </a:lnTo>
                  <a:lnTo>
                    <a:pt x="326" y="178"/>
                  </a:lnTo>
                  <a:lnTo>
                    <a:pt x="326" y="208"/>
                  </a:lnTo>
                  <a:close/>
                  <a:moveTo>
                    <a:pt x="704" y="529"/>
                  </a:moveTo>
                  <a:lnTo>
                    <a:pt x="802" y="373"/>
                  </a:lnTo>
                  <a:lnTo>
                    <a:pt x="851" y="290"/>
                  </a:lnTo>
                  <a:lnTo>
                    <a:pt x="911" y="182"/>
                  </a:lnTo>
                  <a:lnTo>
                    <a:pt x="990" y="182"/>
                  </a:lnTo>
                  <a:lnTo>
                    <a:pt x="990" y="198"/>
                  </a:lnTo>
                  <a:lnTo>
                    <a:pt x="930" y="271"/>
                  </a:lnTo>
                  <a:lnTo>
                    <a:pt x="879" y="338"/>
                  </a:lnTo>
                  <a:lnTo>
                    <a:pt x="834" y="400"/>
                  </a:lnTo>
                  <a:lnTo>
                    <a:pt x="798" y="456"/>
                  </a:lnTo>
                  <a:lnTo>
                    <a:pt x="784" y="481"/>
                  </a:lnTo>
                  <a:lnTo>
                    <a:pt x="771" y="505"/>
                  </a:lnTo>
                  <a:lnTo>
                    <a:pt x="750" y="548"/>
                  </a:lnTo>
                  <a:lnTo>
                    <a:pt x="743" y="567"/>
                  </a:lnTo>
                  <a:lnTo>
                    <a:pt x="738" y="585"/>
                  </a:lnTo>
                  <a:lnTo>
                    <a:pt x="735" y="615"/>
                  </a:lnTo>
                  <a:lnTo>
                    <a:pt x="735" y="753"/>
                  </a:lnTo>
                  <a:lnTo>
                    <a:pt x="736" y="788"/>
                  </a:lnTo>
                  <a:lnTo>
                    <a:pt x="742" y="813"/>
                  </a:lnTo>
                  <a:lnTo>
                    <a:pt x="747" y="822"/>
                  </a:lnTo>
                  <a:lnTo>
                    <a:pt x="754" y="828"/>
                  </a:lnTo>
                  <a:lnTo>
                    <a:pt x="764" y="832"/>
                  </a:lnTo>
                  <a:lnTo>
                    <a:pt x="776" y="834"/>
                  </a:lnTo>
                  <a:lnTo>
                    <a:pt x="833" y="838"/>
                  </a:lnTo>
                  <a:lnTo>
                    <a:pt x="833" y="868"/>
                  </a:lnTo>
                  <a:lnTo>
                    <a:pt x="687" y="865"/>
                  </a:lnTo>
                  <a:lnTo>
                    <a:pt x="542" y="868"/>
                  </a:lnTo>
                  <a:lnTo>
                    <a:pt x="542" y="838"/>
                  </a:lnTo>
                  <a:lnTo>
                    <a:pt x="594" y="834"/>
                  </a:lnTo>
                  <a:lnTo>
                    <a:pt x="609" y="832"/>
                  </a:lnTo>
                  <a:lnTo>
                    <a:pt x="621" y="829"/>
                  </a:lnTo>
                  <a:lnTo>
                    <a:pt x="628" y="823"/>
                  </a:lnTo>
                  <a:lnTo>
                    <a:pt x="633" y="814"/>
                  </a:lnTo>
                  <a:lnTo>
                    <a:pt x="639" y="790"/>
                  </a:lnTo>
                  <a:lnTo>
                    <a:pt x="640" y="756"/>
                  </a:lnTo>
                  <a:lnTo>
                    <a:pt x="640" y="610"/>
                  </a:lnTo>
                  <a:lnTo>
                    <a:pt x="639" y="596"/>
                  </a:lnTo>
                  <a:lnTo>
                    <a:pt x="634" y="579"/>
                  </a:lnTo>
                  <a:lnTo>
                    <a:pt x="614" y="540"/>
                  </a:lnTo>
                  <a:lnTo>
                    <a:pt x="501" y="344"/>
                  </a:lnTo>
                  <a:lnTo>
                    <a:pt x="467" y="292"/>
                  </a:lnTo>
                  <a:lnTo>
                    <a:pt x="452" y="273"/>
                  </a:lnTo>
                  <a:lnTo>
                    <a:pt x="437" y="259"/>
                  </a:lnTo>
                  <a:lnTo>
                    <a:pt x="423" y="247"/>
                  </a:lnTo>
                  <a:lnTo>
                    <a:pt x="408" y="238"/>
                  </a:lnTo>
                  <a:lnTo>
                    <a:pt x="394" y="232"/>
                  </a:lnTo>
                  <a:lnTo>
                    <a:pt x="381" y="229"/>
                  </a:lnTo>
                  <a:lnTo>
                    <a:pt x="353" y="225"/>
                  </a:lnTo>
                  <a:lnTo>
                    <a:pt x="353" y="195"/>
                  </a:lnTo>
                  <a:lnTo>
                    <a:pt x="472" y="171"/>
                  </a:lnTo>
                  <a:lnTo>
                    <a:pt x="479" y="174"/>
                  </a:lnTo>
                  <a:lnTo>
                    <a:pt x="489" y="180"/>
                  </a:lnTo>
                  <a:lnTo>
                    <a:pt x="514" y="205"/>
                  </a:lnTo>
                  <a:lnTo>
                    <a:pt x="545" y="246"/>
                  </a:lnTo>
                  <a:lnTo>
                    <a:pt x="578" y="300"/>
                  </a:lnTo>
                  <a:lnTo>
                    <a:pt x="704" y="529"/>
                  </a:lnTo>
                  <a:close/>
                  <a:moveTo>
                    <a:pt x="1341" y="876"/>
                  </a:moveTo>
                  <a:lnTo>
                    <a:pt x="1322" y="824"/>
                  </a:lnTo>
                  <a:lnTo>
                    <a:pt x="1278" y="711"/>
                  </a:lnTo>
                  <a:lnTo>
                    <a:pt x="1116" y="301"/>
                  </a:lnTo>
                  <a:lnTo>
                    <a:pt x="1097" y="255"/>
                  </a:lnTo>
                  <a:lnTo>
                    <a:pt x="1089" y="240"/>
                  </a:lnTo>
                  <a:lnTo>
                    <a:pt x="1082" y="230"/>
                  </a:lnTo>
                  <a:lnTo>
                    <a:pt x="1074" y="223"/>
                  </a:lnTo>
                  <a:lnTo>
                    <a:pt x="1066" y="218"/>
                  </a:lnTo>
                  <a:lnTo>
                    <a:pt x="1043" y="212"/>
                  </a:lnTo>
                  <a:lnTo>
                    <a:pt x="1014" y="208"/>
                  </a:lnTo>
                  <a:lnTo>
                    <a:pt x="1014" y="178"/>
                  </a:lnTo>
                  <a:lnTo>
                    <a:pt x="1134" y="182"/>
                  </a:lnTo>
                  <a:lnTo>
                    <a:pt x="1278" y="178"/>
                  </a:lnTo>
                  <a:lnTo>
                    <a:pt x="1278" y="208"/>
                  </a:lnTo>
                  <a:lnTo>
                    <a:pt x="1228" y="212"/>
                  </a:lnTo>
                  <a:lnTo>
                    <a:pt x="1212" y="214"/>
                  </a:lnTo>
                  <a:lnTo>
                    <a:pt x="1200" y="218"/>
                  </a:lnTo>
                  <a:lnTo>
                    <a:pt x="1194" y="223"/>
                  </a:lnTo>
                  <a:lnTo>
                    <a:pt x="1192" y="230"/>
                  </a:lnTo>
                  <a:lnTo>
                    <a:pt x="1196" y="247"/>
                  </a:lnTo>
                  <a:lnTo>
                    <a:pt x="1210" y="283"/>
                  </a:lnTo>
                  <a:lnTo>
                    <a:pt x="1390" y="748"/>
                  </a:lnTo>
                  <a:lnTo>
                    <a:pt x="1550" y="331"/>
                  </a:lnTo>
                  <a:lnTo>
                    <a:pt x="1571" y="270"/>
                  </a:lnTo>
                  <a:lnTo>
                    <a:pt x="1580" y="241"/>
                  </a:lnTo>
                  <a:lnTo>
                    <a:pt x="1576" y="229"/>
                  </a:lnTo>
                  <a:lnTo>
                    <a:pt x="1568" y="219"/>
                  </a:lnTo>
                  <a:lnTo>
                    <a:pt x="1552" y="213"/>
                  </a:lnTo>
                  <a:lnTo>
                    <a:pt x="1532" y="211"/>
                  </a:lnTo>
                  <a:lnTo>
                    <a:pt x="1492" y="208"/>
                  </a:lnTo>
                  <a:lnTo>
                    <a:pt x="1492" y="178"/>
                  </a:lnTo>
                  <a:lnTo>
                    <a:pt x="1602" y="182"/>
                  </a:lnTo>
                  <a:lnTo>
                    <a:pt x="1707" y="178"/>
                  </a:lnTo>
                  <a:lnTo>
                    <a:pt x="1707" y="208"/>
                  </a:lnTo>
                  <a:lnTo>
                    <a:pt x="1679" y="212"/>
                  </a:lnTo>
                  <a:lnTo>
                    <a:pt x="1672" y="213"/>
                  </a:lnTo>
                  <a:lnTo>
                    <a:pt x="1666" y="217"/>
                  </a:lnTo>
                  <a:lnTo>
                    <a:pt x="1654" y="226"/>
                  </a:lnTo>
                  <a:lnTo>
                    <a:pt x="1642" y="242"/>
                  </a:lnTo>
                  <a:lnTo>
                    <a:pt x="1632" y="264"/>
                  </a:lnTo>
                  <a:lnTo>
                    <a:pt x="1485" y="620"/>
                  </a:lnTo>
                  <a:lnTo>
                    <a:pt x="1422" y="777"/>
                  </a:lnTo>
                  <a:lnTo>
                    <a:pt x="1402" y="834"/>
                  </a:lnTo>
                  <a:lnTo>
                    <a:pt x="1389" y="876"/>
                  </a:lnTo>
                  <a:lnTo>
                    <a:pt x="1341" y="876"/>
                  </a:lnTo>
                  <a:close/>
                  <a:moveTo>
                    <a:pt x="2113" y="637"/>
                  </a:moveTo>
                  <a:lnTo>
                    <a:pt x="1825" y="637"/>
                  </a:lnTo>
                  <a:lnTo>
                    <a:pt x="1794" y="716"/>
                  </a:lnTo>
                  <a:lnTo>
                    <a:pt x="1771" y="777"/>
                  </a:lnTo>
                  <a:lnTo>
                    <a:pt x="1764" y="808"/>
                  </a:lnTo>
                  <a:lnTo>
                    <a:pt x="1767" y="819"/>
                  </a:lnTo>
                  <a:lnTo>
                    <a:pt x="1769" y="823"/>
                  </a:lnTo>
                  <a:lnTo>
                    <a:pt x="1774" y="828"/>
                  </a:lnTo>
                  <a:lnTo>
                    <a:pt x="1786" y="832"/>
                  </a:lnTo>
                  <a:lnTo>
                    <a:pt x="1803" y="835"/>
                  </a:lnTo>
                  <a:lnTo>
                    <a:pt x="1848" y="838"/>
                  </a:lnTo>
                  <a:lnTo>
                    <a:pt x="1848" y="868"/>
                  </a:lnTo>
                  <a:lnTo>
                    <a:pt x="1732" y="865"/>
                  </a:lnTo>
                  <a:lnTo>
                    <a:pt x="1620" y="868"/>
                  </a:lnTo>
                  <a:lnTo>
                    <a:pt x="1620" y="838"/>
                  </a:lnTo>
                  <a:lnTo>
                    <a:pt x="1656" y="835"/>
                  </a:lnTo>
                  <a:lnTo>
                    <a:pt x="1665" y="834"/>
                  </a:lnTo>
                  <a:lnTo>
                    <a:pt x="1672" y="831"/>
                  </a:lnTo>
                  <a:lnTo>
                    <a:pt x="1686" y="820"/>
                  </a:lnTo>
                  <a:lnTo>
                    <a:pt x="1699" y="805"/>
                  </a:lnTo>
                  <a:lnTo>
                    <a:pt x="1710" y="783"/>
                  </a:lnTo>
                  <a:lnTo>
                    <a:pt x="1977" y="171"/>
                  </a:lnTo>
                  <a:lnTo>
                    <a:pt x="2009" y="171"/>
                  </a:lnTo>
                  <a:lnTo>
                    <a:pt x="2257" y="746"/>
                  </a:lnTo>
                  <a:lnTo>
                    <a:pt x="2277" y="789"/>
                  </a:lnTo>
                  <a:lnTo>
                    <a:pt x="2293" y="817"/>
                  </a:lnTo>
                  <a:lnTo>
                    <a:pt x="2301" y="825"/>
                  </a:lnTo>
                  <a:lnTo>
                    <a:pt x="2309" y="831"/>
                  </a:lnTo>
                  <a:lnTo>
                    <a:pt x="2317" y="835"/>
                  </a:lnTo>
                  <a:lnTo>
                    <a:pt x="2327" y="836"/>
                  </a:lnTo>
                  <a:lnTo>
                    <a:pt x="2358" y="838"/>
                  </a:lnTo>
                  <a:lnTo>
                    <a:pt x="2358" y="868"/>
                  </a:lnTo>
                  <a:lnTo>
                    <a:pt x="2238" y="865"/>
                  </a:lnTo>
                  <a:lnTo>
                    <a:pt x="2094" y="868"/>
                  </a:lnTo>
                  <a:lnTo>
                    <a:pt x="2094" y="838"/>
                  </a:lnTo>
                  <a:lnTo>
                    <a:pt x="2146" y="834"/>
                  </a:lnTo>
                  <a:lnTo>
                    <a:pt x="2161" y="832"/>
                  </a:lnTo>
                  <a:lnTo>
                    <a:pt x="2172" y="828"/>
                  </a:lnTo>
                  <a:lnTo>
                    <a:pt x="2179" y="822"/>
                  </a:lnTo>
                  <a:lnTo>
                    <a:pt x="2181" y="814"/>
                  </a:lnTo>
                  <a:lnTo>
                    <a:pt x="2177" y="796"/>
                  </a:lnTo>
                  <a:lnTo>
                    <a:pt x="2165" y="764"/>
                  </a:lnTo>
                  <a:lnTo>
                    <a:pt x="2113" y="637"/>
                  </a:lnTo>
                  <a:close/>
                  <a:moveTo>
                    <a:pt x="1842" y="600"/>
                  </a:moveTo>
                  <a:lnTo>
                    <a:pt x="2095" y="600"/>
                  </a:lnTo>
                  <a:lnTo>
                    <a:pt x="1968" y="304"/>
                  </a:lnTo>
                  <a:lnTo>
                    <a:pt x="1842" y="600"/>
                  </a:lnTo>
                  <a:close/>
                  <a:moveTo>
                    <a:pt x="1847" y="50"/>
                  </a:moveTo>
                  <a:lnTo>
                    <a:pt x="1848" y="40"/>
                  </a:lnTo>
                  <a:lnTo>
                    <a:pt x="1851" y="32"/>
                  </a:lnTo>
                  <a:lnTo>
                    <a:pt x="1854" y="22"/>
                  </a:lnTo>
                  <a:lnTo>
                    <a:pt x="1860" y="15"/>
                  </a:lnTo>
                  <a:lnTo>
                    <a:pt x="1867" y="8"/>
                  </a:lnTo>
                  <a:lnTo>
                    <a:pt x="1876" y="3"/>
                  </a:lnTo>
                  <a:lnTo>
                    <a:pt x="1887" y="1"/>
                  </a:lnTo>
                  <a:lnTo>
                    <a:pt x="1899" y="0"/>
                  </a:lnTo>
                  <a:lnTo>
                    <a:pt x="1918" y="3"/>
                  </a:lnTo>
                  <a:lnTo>
                    <a:pt x="1933" y="13"/>
                  </a:lnTo>
                  <a:lnTo>
                    <a:pt x="1939" y="20"/>
                  </a:lnTo>
                  <a:lnTo>
                    <a:pt x="1943" y="28"/>
                  </a:lnTo>
                  <a:lnTo>
                    <a:pt x="1947" y="37"/>
                  </a:lnTo>
                  <a:lnTo>
                    <a:pt x="1947" y="48"/>
                  </a:lnTo>
                  <a:lnTo>
                    <a:pt x="1947" y="58"/>
                  </a:lnTo>
                  <a:lnTo>
                    <a:pt x="1943" y="68"/>
                  </a:lnTo>
                  <a:lnTo>
                    <a:pt x="1939" y="76"/>
                  </a:lnTo>
                  <a:lnTo>
                    <a:pt x="1933" y="84"/>
                  </a:lnTo>
                  <a:lnTo>
                    <a:pt x="1925" y="91"/>
                  </a:lnTo>
                  <a:lnTo>
                    <a:pt x="1917" y="96"/>
                  </a:lnTo>
                  <a:lnTo>
                    <a:pt x="1896" y="99"/>
                  </a:lnTo>
                  <a:lnTo>
                    <a:pt x="1877" y="96"/>
                  </a:lnTo>
                  <a:lnTo>
                    <a:pt x="1861" y="85"/>
                  </a:lnTo>
                  <a:lnTo>
                    <a:pt x="1855" y="78"/>
                  </a:lnTo>
                  <a:lnTo>
                    <a:pt x="1851" y="69"/>
                  </a:lnTo>
                  <a:lnTo>
                    <a:pt x="1848" y="61"/>
                  </a:lnTo>
                  <a:lnTo>
                    <a:pt x="1847" y="50"/>
                  </a:lnTo>
                  <a:close/>
                  <a:moveTo>
                    <a:pt x="2047" y="50"/>
                  </a:moveTo>
                  <a:lnTo>
                    <a:pt x="2049" y="39"/>
                  </a:lnTo>
                  <a:lnTo>
                    <a:pt x="2051" y="30"/>
                  </a:lnTo>
                  <a:lnTo>
                    <a:pt x="2056" y="20"/>
                  </a:lnTo>
                  <a:lnTo>
                    <a:pt x="2062" y="13"/>
                  </a:lnTo>
                  <a:lnTo>
                    <a:pt x="2069" y="7"/>
                  </a:lnTo>
                  <a:lnTo>
                    <a:pt x="2079" y="3"/>
                  </a:lnTo>
                  <a:lnTo>
                    <a:pt x="2099" y="0"/>
                  </a:lnTo>
                  <a:lnTo>
                    <a:pt x="2118" y="3"/>
                  </a:lnTo>
                  <a:lnTo>
                    <a:pt x="2134" y="13"/>
                  </a:lnTo>
                  <a:lnTo>
                    <a:pt x="2140" y="20"/>
                  </a:lnTo>
                  <a:lnTo>
                    <a:pt x="2143" y="28"/>
                  </a:lnTo>
                  <a:lnTo>
                    <a:pt x="2146" y="38"/>
                  </a:lnTo>
                  <a:lnTo>
                    <a:pt x="2147" y="48"/>
                  </a:lnTo>
                  <a:lnTo>
                    <a:pt x="2146" y="58"/>
                  </a:lnTo>
                  <a:lnTo>
                    <a:pt x="2143" y="68"/>
                  </a:lnTo>
                  <a:lnTo>
                    <a:pt x="2140" y="76"/>
                  </a:lnTo>
                  <a:lnTo>
                    <a:pt x="2133" y="84"/>
                  </a:lnTo>
                  <a:lnTo>
                    <a:pt x="2125" y="91"/>
                  </a:lnTo>
                  <a:lnTo>
                    <a:pt x="2117" y="96"/>
                  </a:lnTo>
                  <a:lnTo>
                    <a:pt x="2097" y="99"/>
                  </a:lnTo>
                  <a:lnTo>
                    <a:pt x="2077" y="96"/>
                  </a:lnTo>
                  <a:lnTo>
                    <a:pt x="2062" y="86"/>
                  </a:lnTo>
                  <a:lnTo>
                    <a:pt x="2056" y="79"/>
                  </a:lnTo>
                  <a:lnTo>
                    <a:pt x="2051" y="70"/>
                  </a:lnTo>
                  <a:lnTo>
                    <a:pt x="2049" y="61"/>
                  </a:lnTo>
                  <a:lnTo>
                    <a:pt x="2047" y="50"/>
                  </a:lnTo>
                  <a:close/>
                  <a:moveTo>
                    <a:pt x="2407" y="849"/>
                  </a:moveTo>
                  <a:lnTo>
                    <a:pt x="2412" y="799"/>
                  </a:lnTo>
                  <a:lnTo>
                    <a:pt x="2415" y="738"/>
                  </a:lnTo>
                  <a:lnTo>
                    <a:pt x="2415" y="700"/>
                  </a:lnTo>
                  <a:lnTo>
                    <a:pt x="2446" y="700"/>
                  </a:lnTo>
                  <a:lnTo>
                    <a:pt x="2452" y="759"/>
                  </a:lnTo>
                  <a:lnTo>
                    <a:pt x="2458" y="777"/>
                  </a:lnTo>
                  <a:lnTo>
                    <a:pt x="2463" y="787"/>
                  </a:lnTo>
                  <a:lnTo>
                    <a:pt x="2469" y="794"/>
                  </a:lnTo>
                  <a:lnTo>
                    <a:pt x="2485" y="808"/>
                  </a:lnTo>
                  <a:lnTo>
                    <a:pt x="2507" y="822"/>
                  </a:lnTo>
                  <a:lnTo>
                    <a:pt x="2533" y="831"/>
                  </a:lnTo>
                  <a:lnTo>
                    <a:pt x="2559" y="838"/>
                  </a:lnTo>
                  <a:lnTo>
                    <a:pt x="2586" y="843"/>
                  </a:lnTo>
                  <a:lnTo>
                    <a:pt x="2613" y="844"/>
                  </a:lnTo>
                  <a:lnTo>
                    <a:pt x="2650" y="842"/>
                  </a:lnTo>
                  <a:lnTo>
                    <a:pt x="2667" y="838"/>
                  </a:lnTo>
                  <a:lnTo>
                    <a:pt x="2683" y="834"/>
                  </a:lnTo>
                  <a:lnTo>
                    <a:pt x="2715" y="820"/>
                  </a:lnTo>
                  <a:lnTo>
                    <a:pt x="2742" y="802"/>
                  </a:lnTo>
                  <a:lnTo>
                    <a:pt x="2755" y="792"/>
                  </a:lnTo>
                  <a:lnTo>
                    <a:pt x="2766" y="780"/>
                  </a:lnTo>
                  <a:lnTo>
                    <a:pt x="2776" y="766"/>
                  </a:lnTo>
                  <a:lnTo>
                    <a:pt x="2783" y="753"/>
                  </a:lnTo>
                  <a:lnTo>
                    <a:pt x="2789" y="739"/>
                  </a:lnTo>
                  <a:lnTo>
                    <a:pt x="2794" y="724"/>
                  </a:lnTo>
                  <a:lnTo>
                    <a:pt x="2796" y="709"/>
                  </a:lnTo>
                  <a:lnTo>
                    <a:pt x="2796" y="692"/>
                  </a:lnTo>
                  <a:lnTo>
                    <a:pt x="2794" y="661"/>
                  </a:lnTo>
                  <a:lnTo>
                    <a:pt x="2785" y="634"/>
                  </a:lnTo>
                  <a:lnTo>
                    <a:pt x="2772" y="613"/>
                  </a:lnTo>
                  <a:lnTo>
                    <a:pt x="2753" y="596"/>
                  </a:lnTo>
                  <a:lnTo>
                    <a:pt x="2728" y="583"/>
                  </a:lnTo>
                  <a:lnTo>
                    <a:pt x="2697" y="571"/>
                  </a:lnTo>
                  <a:lnTo>
                    <a:pt x="2659" y="562"/>
                  </a:lnTo>
                  <a:lnTo>
                    <a:pt x="2616" y="556"/>
                  </a:lnTo>
                  <a:lnTo>
                    <a:pt x="2559" y="547"/>
                  </a:lnTo>
                  <a:lnTo>
                    <a:pt x="2512" y="534"/>
                  </a:lnTo>
                  <a:lnTo>
                    <a:pt x="2475" y="518"/>
                  </a:lnTo>
                  <a:lnTo>
                    <a:pt x="2459" y="508"/>
                  </a:lnTo>
                  <a:lnTo>
                    <a:pt x="2447" y="499"/>
                  </a:lnTo>
                  <a:lnTo>
                    <a:pt x="2427" y="476"/>
                  </a:lnTo>
                  <a:lnTo>
                    <a:pt x="2419" y="463"/>
                  </a:lnTo>
                  <a:lnTo>
                    <a:pt x="2412" y="448"/>
                  </a:lnTo>
                  <a:lnTo>
                    <a:pt x="2407" y="434"/>
                  </a:lnTo>
                  <a:lnTo>
                    <a:pt x="2404" y="418"/>
                  </a:lnTo>
                  <a:lnTo>
                    <a:pt x="2401" y="400"/>
                  </a:lnTo>
                  <a:lnTo>
                    <a:pt x="2401" y="382"/>
                  </a:lnTo>
                  <a:lnTo>
                    <a:pt x="2403" y="358"/>
                  </a:lnTo>
                  <a:lnTo>
                    <a:pt x="2406" y="334"/>
                  </a:lnTo>
                  <a:lnTo>
                    <a:pt x="2412" y="313"/>
                  </a:lnTo>
                  <a:lnTo>
                    <a:pt x="2421" y="292"/>
                  </a:lnTo>
                  <a:lnTo>
                    <a:pt x="2431" y="272"/>
                  </a:lnTo>
                  <a:lnTo>
                    <a:pt x="2445" y="254"/>
                  </a:lnTo>
                  <a:lnTo>
                    <a:pt x="2460" y="237"/>
                  </a:lnTo>
                  <a:lnTo>
                    <a:pt x="2478" y="222"/>
                  </a:lnTo>
                  <a:lnTo>
                    <a:pt x="2497" y="207"/>
                  </a:lnTo>
                  <a:lnTo>
                    <a:pt x="2518" y="195"/>
                  </a:lnTo>
                  <a:lnTo>
                    <a:pt x="2539" y="184"/>
                  </a:lnTo>
                  <a:lnTo>
                    <a:pt x="2562" y="176"/>
                  </a:lnTo>
                  <a:lnTo>
                    <a:pt x="2585" y="169"/>
                  </a:lnTo>
                  <a:lnTo>
                    <a:pt x="2610" y="164"/>
                  </a:lnTo>
                  <a:lnTo>
                    <a:pt x="2662" y="160"/>
                  </a:lnTo>
                  <a:lnTo>
                    <a:pt x="2699" y="163"/>
                  </a:lnTo>
                  <a:lnTo>
                    <a:pt x="2741" y="171"/>
                  </a:lnTo>
                  <a:lnTo>
                    <a:pt x="2788" y="183"/>
                  </a:lnTo>
                  <a:lnTo>
                    <a:pt x="2839" y="201"/>
                  </a:lnTo>
                  <a:lnTo>
                    <a:pt x="2833" y="236"/>
                  </a:lnTo>
                  <a:lnTo>
                    <a:pt x="2830" y="271"/>
                  </a:lnTo>
                  <a:lnTo>
                    <a:pt x="2826" y="339"/>
                  </a:lnTo>
                  <a:lnTo>
                    <a:pt x="2794" y="339"/>
                  </a:lnTo>
                  <a:lnTo>
                    <a:pt x="2789" y="290"/>
                  </a:lnTo>
                  <a:lnTo>
                    <a:pt x="2784" y="270"/>
                  </a:lnTo>
                  <a:lnTo>
                    <a:pt x="2775" y="252"/>
                  </a:lnTo>
                  <a:lnTo>
                    <a:pt x="2767" y="244"/>
                  </a:lnTo>
                  <a:lnTo>
                    <a:pt x="2760" y="237"/>
                  </a:lnTo>
                  <a:lnTo>
                    <a:pt x="2741" y="225"/>
                  </a:lnTo>
                  <a:lnTo>
                    <a:pt x="2718" y="216"/>
                  </a:lnTo>
                  <a:lnTo>
                    <a:pt x="2693" y="208"/>
                  </a:lnTo>
                  <a:lnTo>
                    <a:pt x="2665" y="204"/>
                  </a:lnTo>
                  <a:lnTo>
                    <a:pt x="2635" y="202"/>
                  </a:lnTo>
                  <a:lnTo>
                    <a:pt x="2605" y="205"/>
                  </a:lnTo>
                  <a:lnTo>
                    <a:pt x="2591" y="208"/>
                  </a:lnTo>
                  <a:lnTo>
                    <a:pt x="2578" y="212"/>
                  </a:lnTo>
                  <a:lnTo>
                    <a:pt x="2553" y="224"/>
                  </a:lnTo>
                  <a:lnTo>
                    <a:pt x="2530" y="242"/>
                  </a:lnTo>
                  <a:lnTo>
                    <a:pt x="2519" y="252"/>
                  </a:lnTo>
                  <a:lnTo>
                    <a:pt x="2509" y="264"/>
                  </a:lnTo>
                  <a:lnTo>
                    <a:pt x="2502" y="274"/>
                  </a:lnTo>
                  <a:lnTo>
                    <a:pt x="2496" y="288"/>
                  </a:lnTo>
                  <a:lnTo>
                    <a:pt x="2488" y="315"/>
                  </a:lnTo>
                  <a:lnTo>
                    <a:pt x="2485" y="331"/>
                  </a:lnTo>
                  <a:lnTo>
                    <a:pt x="2485" y="346"/>
                  </a:lnTo>
                  <a:lnTo>
                    <a:pt x="2488" y="374"/>
                  </a:lnTo>
                  <a:lnTo>
                    <a:pt x="2491" y="387"/>
                  </a:lnTo>
                  <a:lnTo>
                    <a:pt x="2495" y="399"/>
                  </a:lnTo>
                  <a:lnTo>
                    <a:pt x="2508" y="418"/>
                  </a:lnTo>
                  <a:lnTo>
                    <a:pt x="2517" y="428"/>
                  </a:lnTo>
                  <a:lnTo>
                    <a:pt x="2526" y="435"/>
                  </a:lnTo>
                  <a:lnTo>
                    <a:pt x="2550" y="448"/>
                  </a:lnTo>
                  <a:lnTo>
                    <a:pt x="2580" y="458"/>
                  </a:lnTo>
                  <a:lnTo>
                    <a:pt x="2615" y="466"/>
                  </a:lnTo>
                  <a:lnTo>
                    <a:pt x="2656" y="472"/>
                  </a:lnTo>
                  <a:lnTo>
                    <a:pt x="2716" y="481"/>
                  </a:lnTo>
                  <a:lnTo>
                    <a:pt x="2765" y="492"/>
                  </a:lnTo>
                  <a:lnTo>
                    <a:pt x="2803" y="507"/>
                  </a:lnTo>
                  <a:lnTo>
                    <a:pt x="2832" y="525"/>
                  </a:lnTo>
                  <a:lnTo>
                    <a:pt x="2844" y="535"/>
                  </a:lnTo>
                  <a:lnTo>
                    <a:pt x="2854" y="546"/>
                  </a:lnTo>
                  <a:lnTo>
                    <a:pt x="2862" y="558"/>
                  </a:lnTo>
                  <a:lnTo>
                    <a:pt x="2868" y="571"/>
                  </a:lnTo>
                  <a:lnTo>
                    <a:pt x="2874" y="584"/>
                  </a:lnTo>
                  <a:lnTo>
                    <a:pt x="2878" y="600"/>
                  </a:lnTo>
                  <a:lnTo>
                    <a:pt x="2880" y="615"/>
                  </a:lnTo>
                  <a:lnTo>
                    <a:pt x="2880" y="631"/>
                  </a:lnTo>
                  <a:lnTo>
                    <a:pt x="2879" y="660"/>
                  </a:lnTo>
                  <a:lnTo>
                    <a:pt x="2875" y="687"/>
                  </a:lnTo>
                  <a:lnTo>
                    <a:pt x="2868" y="712"/>
                  </a:lnTo>
                  <a:lnTo>
                    <a:pt x="2859" y="736"/>
                  </a:lnTo>
                  <a:lnTo>
                    <a:pt x="2847" y="759"/>
                  </a:lnTo>
                  <a:lnTo>
                    <a:pt x="2832" y="781"/>
                  </a:lnTo>
                  <a:lnTo>
                    <a:pt x="2814" y="800"/>
                  </a:lnTo>
                  <a:lnTo>
                    <a:pt x="2794" y="818"/>
                  </a:lnTo>
                  <a:lnTo>
                    <a:pt x="2771" y="834"/>
                  </a:lnTo>
                  <a:lnTo>
                    <a:pt x="2748" y="848"/>
                  </a:lnTo>
                  <a:lnTo>
                    <a:pt x="2723" y="859"/>
                  </a:lnTo>
                  <a:lnTo>
                    <a:pt x="2697" y="868"/>
                  </a:lnTo>
                  <a:lnTo>
                    <a:pt x="2668" y="877"/>
                  </a:lnTo>
                  <a:lnTo>
                    <a:pt x="2639" y="882"/>
                  </a:lnTo>
                  <a:lnTo>
                    <a:pt x="2608" y="885"/>
                  </a:lnTo>
                  <a:lnTo>
                    <a:pt x="2575" y="886"/>
                  </a:lnTo>
                  <a:lnTo>
                    <a:pt x="2531" y="884"/>
                  </a:lnTo>
                  <a:lnTo>
                    <a:pt x="2488" y="877"/>
                  </a:lnTo>
                  <a:lnTo>
                    <a:pt x="2447" y="866"/>
                  </a:lnTo>
                  <a:lnTo>
                    <a:pt x="2407" y="849"/>
                  </a:lnTo>
                  <a:close/>
                  <a:moveTo>
                    <a:pt x="3613" y="868"/>
                  </a:moveTo>
                  <a:lnTo>
                    <a:pt x="3550" y="865"/>
                  </a:lnTo>
                  <a:lnTo>
                    <a:pt x="3469" y="868"/>
                  </a:lnTo>
                  <a:lnTo>
                    <a:pt x="3127" y="536"/>
                  </a:lnTo>
                  <a:lnTo>
                    <a:pt x="3114" y="542"/>
                  </a:lnTo>
                  <a:lnTo>
                    <a:pt x="3114" y="753"/>
                  </a:lnTo>
                  <a:lnTo>
                    <a:pt x="3115" y="782"/>
                  </a:lnTo>
                  <a:lnTo>
                    <a:pt x="3118" y="804"/>
                  </a:lnTo>
                  <a:lnTo>
                    <a:pt x="3124" y="818"/>
                  </a:lnTo>
                  <a:lnTo>
                    <a:pt x="3132" y="826"/>
                  </a:lnTo>
                  <a:lnTo>
                    <a:pt x="3150" y="834"/>
                  </a:lnTo>
                  <a:lnTo>
                    <a:pt x="3169" y="836"/>
                  </a:lnTo>
                  <a:lnTo>
                    <a:pt x="3213" y="838"/>
                  </a:lnTo>
                  <a:lnTo>
                    <a:pt x="3213" y="868"/>
                  </a:lnTo>
                  <a:lnTo>
                    <a:pt x="3066" y="865"/>
                  </a:lnTo>
                  <a:lnTo>
                    <a:pt x="2921" y="868"/>
                  </a:lnTo>
                  <a:lnTo>
                    <a:pt x="2921" y="838"/>
                  </a:lnTo>
                  <a:lnTo>
                    <a:pt x="2968" y="835"/>
                  </a:lnTo>
                  <a:lnTo>
                    <a:pt x="2995" y="830"/>
                  </a:lnTo>
                  <a:lnTo>
                    <a:pt x="3005" y="825"/>
                  </a:lnTo>
                  <a:lnTo>
                    <a:pt x="3011" y="818"/>
                  </a:lnTo>
                  <a:lnTo>
                    <a:pt x="3015" y="807"/>
                  </a:lnTo>
                  <a:lnTo>
                    <a:pt x="3017" y="794"/>
                  </a:lnTo>
                  <a:lnTo>
                    <a:pt x="3019" y="753"/>
                  </a:lnTo>
                  <a:lnTo>
                    <a:pt x="3019" y="294"/>
                  </a:lnTo>
                  <a:lnTo>
                    <a:pt x="3017" y="255"/>
                  </a:lnTo>
                  <a:lnTo>
                    <a:pt x="3015" y="242"/>
                  </a:lnTo>
                  <a:lnTo>
                    <a:pt x="3011" y="231"/>
                  </a:lnTo>
                  <a:lnTo>
                    <a:pt x="3005" y="223"/>
                  </a:lnTo>
                  <a:lnTo>
                    <a:pt x="2995" y="217"/>
                  </a:lnTo>
                  <a:lnTo>
                    <a:pt x="2982" y="213"/>
                  </a:lnTo>
                  <a:lnTo>
                    <a:pt x="2965" y="211"/>
                  </a:lnTo>
                  <a:lnTo>
                    <a:pt x="2921" y="208"/>
                  </a:lnTo>
                  <a:lnTo>
                    <a:pt x="2921" y="178"/>
                  </a:lnTo>
                  <a:lnTo>
                    <a:pt x="3067" y="182"/>
                  </a:lnTo>
                  <a:lnTo>
                    <a:pt x="3213" y="178"/>
                  </a:lnTo>
                  <a:lnTo>
                    <a:pt x="3213" y="208"/>
                  </a:lnTo>
                  <a:lnTo>
                    <a:pt x="3160" y="212"/>
                  </a:lnTo>
                  <a:lnTo>
                    <a:pt x="3143" y="214"/>
                  </a:lnTo>
                  <a:lnTo>
                    <a:pt x="3131" y="218"/>
                  </a:lnTo>
                  <a:lnTo>
                    <a:pt x="3123" y="225"/>
                  </a:lnTo>
                  <a:lnTo>
                    <a:pt x="3119" y="234"/>
                  </a:lnTo>
                  <a:lnTo>
                    <a:pt x="3115" y="259"/>
                  </a:lnTo>
                  <a:lnTo>
                    <a:pt x="3114" y="294"/>
                  </a:lnTo>
                  <a:lnTo>
                    <a:pt x="3114" y="513"/>
                  </a:lnTo>
                  <a:lnTo>
                    <a:pt x="3393" y="241"/>
                  </a:lnTo>
                  <a:lnTo>
                    <a:pt x="3413" y="220"/>
                  </a:lnTo>
                  <a:lnTo>
                    <a:pt x="3419" y="206"/>
                  </a:lnTo>
                  <a:lnTo>
                    <a:pt x="3419" y="178"/>
                  </a:lnTo>
                  <a:lnTo>
                    <a:pt x="3505" y="182"/>
                  </a:lnTo>
                  <a:lnTo>
                    <a:pt x="3587" y="178"/>
                  </a:lnTo>
                  <a:lnTo>
                    <a:pt x="3587" y="208"/>
                  </a:lnTo>
                  <a:lnTo>
                    <a:pt x="3546" y="211"/>
                  </a:lnTo>
                  <a:lnTo>
                    <a:pt x="3527" y="214"/>
                  </a:lnTo>
                  <a:lnTo>
                    <a:pt x="3509" y="222"/>
                  </a:lnTo>
                  <a:lnTo>
                    <a:pt x="3490" y="232"/>
                  </a:lnTo>
                  <a:lnTo>
                    <a:pt x="3471" y="247"/>
                  </a:lnTo>
                  <a:lnTo>
                    <a:pt x="3207" y="486"/>
                  </a:lnTo>
                  <a:lnTo>
                    <a:pt x="3532" y="796"/>
                  </a:lnTo>
                  <a:lnTo>
                    <a:pt x="3547" y="810"/>
                  </a:lnTo>
                  <a:lnTo>
                    <a:pt x="3565" y="824"/>
                  </a:lnTo>
                  <a:lnTo>
                    <a:pt x="3576" y="830"/>
                  </a:lnTo>
                  <a:lnTo>
                    <a:pt x="3588" y="835"/>
                  </a:lnTo>
                  <a:lnTo>
                    <a:pt x="3613" y="838"/>
                  </a:lnTo>
                  <a:lnTo>
                    <a:pt x="3613" y="868"/>
                  </a:lnTo>
                  <a:close/>
                  <a:moveTo>
                    <a:pt x="3978" y="529"/>
                  </a:moveTo>
                  <a:lnTo>
                    <a:pt x="4075" y="373"/>
                  </a:lnTo>
                  <a:lnTo>
                    <a:pt x="4126" y="290"/>
                  </a:lnTo>
                  <a:lnTo>
                    <a:pt x="4186" y="182"/>
                  </a:lnTo>
                  <a:lnTo>
                    <a:pt x="4265" y="182"/>
                  </a:lnTo>
                  <a:lnTo>
                    <a:pt x="4265" y="198"/>
                  </a:lnTo>
                  <a:lnTo>
                    <a:pt x="4205" y="271"/>
                  </a:lnTo>
                  <a:lnTo>
                    <a:pt x="4152" y="338"/>
                  </a:lnTo>
                  <a:lnTo>
                    <a:pt x="4109" y="400"/>
                  </a:lnTo>
                  <a:lnTo>
                    <a:pt x="4073" y="456"/>
                  </a:lnTo>
                  <a:lnTo>
                    <a:pt x="4057" y="481"/>
                  </a:lnTo>
                  <a:lnTo>
                    <a:pt x="4045" y="505"/>
                  </a:lnTo>
                  <a:lnTo>
                    <a:pt x="4025" y="548"/>
                  </a:lnTo>
                  <a:lnTo>
                    <a:pt x="4018" y="567"/>
                  </a:lnTo>
                  <a:lnTo>
                    <a:pt x="4013" y="585"/>
                  </a:lnTo>
                  <a:lnTo>
                    <a:pt x="4009" y="615"/>
                  </a:lnTo>
                  <a:lnTo>
                    <a:pt x="4009" y="753"/>
                  </a:lnTo>
                  <a:lnTo>
                    <a:pt x="4011" y="788"/>
                  </a:lnTo>
                  <a:lnTo>
                    <a:pt x="4017" y="813"/>
                  </a:lnTo>
                  <a:lnTo>
                    <a:pt x="4021" y="822"/>
                  </a:lnTo>
                  <a:lnTo>
                    <a:pt x="4029" y="828"/>
                  </a:lnTo>
                  <a:lnTo>
                    <a:pt x="4038" y="832"/>
                  </a:lnTo>
                  <a:lnTo>
                    <a:pt x="4049" y="834"/>
                  </a:lnTo>
                  <a:lnTo>
                    <a:pt x="4108" y="838"/>
                  </a:lnTo>
                  <a:lnTo>
                    <a:pt x="4108" y="868"/>
                  </a:lnTo>
                  <a:lnTo>
                    <a:pt x="3961" y="865"/>
                  </a:lnTo>
                  <a:lnTo>
                    <a:pt x="3815" y="868"/>
                  </a:lnTo>
                  <a:lnTo>
                    <a:pt x="3815" y="838"/>
                  </a:lnTo>
                  <a:lnTo>
                    <a:pt x="3869" y="834"/>
                  </a:lnTo>
                  <a:lnTo>
                    <a:pt x="3883" y="832"/>
                  </a:lnTo>
                  <a:lnTo>
                    <a:pt x="3894" y="829"/>
                  </a:lnTo>
                  <a:lnTo>
                    <a:pt x="3903" y="823"/>
                  </a:lnTo>
                  <a:lnTo>
                    <a:pt x="3907" y="814"/>
                  </a:lnTo>
                  <a:lnTo>
                    <a:pt x="3912" y="790"/>
                  </a:lnTo>
                  <a:lnTo>
                    <a:pt x="3915" y="756"/>
                  </a:lnTo>
                  <a:lnTo>
                    <a:pt x="3915" y="610"/>
                  </a:lnTo>
                  <a:lnTo>
                    <a:pt x="3912" y="596"/>
                  </a:lnTo>
                  <a:lnTo>
                    <a:pt x="3907" y="579"/>
                  </a:lnTo>
                  <a:lnTo>
                    <a:pt x="3888" y="540"/>
                  </a:lnTo>
                  <a:lnTo>
                    <a:pt x="3775" y="344"/>
                  </a:lnTo>
                  <a:lnTo>
                    <a:pt x="3742" y="292"/>
                  </a:lnTo>
                  <a:lnTo>
                    <a:pt x="3726" y="273"/>
                  </a:lnTo>
                  <a:lnTo>
                    <a:pt x="3711" y="259"/>
                  </a:lnTo>
                  <a:lnTo>
                    <a:pt x="3696" y="247"/>
                  </a:lnTo>
                  <a:lnTo>
                    <a:pt x="3683" y="238"/>
                  </a:lnTo>
                  <a:lnTo>
                    <a:pt x="3669" y="232"/>
                  </a:lnTo>
                  <a:lnTo>
                    <a:pt x="3655" y="229"/>
                  </a:lnTo>
                  <a:lnTo>
                    <a:pt x="3628" y="225"/>
                  </a:lnTo>
                  <a:lnTo>
                    <a:pt x="3628" y="195"/>
                  </a:lnTo>
                  <a:lnTo>
                    <a:pt x="3747" y="171"/>
                  </a:lnTo>
                  <a:lnTo>
                    <a:pt x="3754" y="174"/>
                  </a:lnTo>
                  <a:lnTo>
                    <a:pt x="3763" y="180"/>
                  </a:lnTo>
                  <a:lnTo>
                    <a:pt x="3789" y="205"/>
                  </a:lnTo>
                  <a:lnTo>
                    <a:pt x="3820" y="246"/>
                  </a:lnTo>
                  <a:lnTo>
                    <a:pt x="3852" y="300"/>
                  </a:lnTo>
                  <a:lnTo>
                    <a:pt x="3978" y="529"/>
                  </a:lnTo>
                  <a:close/>
                  <a:moveTo>
                    <a:pt x="4496" y="816"/>
                  </a:moveTo>
                  <a:lnTo>
                    <a:pt x="4538" y="822"/>
                  </a:lnTo>
                  <a:lnTo>
                    <a:pt x="4600" y="823"/>
                  </a:lnTo>
                  <a:lnTo>
                    <a:pt x="4658" y="823"/>
                  </a:lnTo>
                  <a:lnTo>
                    <a:pt x="4709" y="819"/>
                  </a:lnTo>
                  <a:lnTo>
                    <a:pt x="4751" y="816"/>
                  </a:lnTo>
                  <a:lnTo>
                    <a:pt x="4784" y="810"/>
                  </a:lnTo>
                  <a:lnTo>
                    <a:pt x="4793" y="806"/>
                  </a:lnTo>
                  <a:lnTo>
                    <a:pt x="4800" y="796"/>
                  </a:lnTo>
                  <a:lnTo>
                    <a:pt x="4806" y="782"/>
                  </a:lnTo>
                  <a:lnTo>
                    <a:pt x="4812" y="763"/>
                  </a:lnTo>
                  <a:lnTo>
                    <a:pt x="4829" y="694"/>
                  </a:lnTo>
                  <a:lnTo>
                    <a:pt x="4861" y="694"/>
                  </a:lnTo>
                  <a:lnTo>
                    <a:pt x="4841" y="865"/>
                  </a:lnTo>
                  <a:lnTo>
                    <a:pt x="4645" y="868"/>
                  </a:lnTo>
                  <a:lnTo>
                    <a:pt x="4571" y="867"/>
                  </a:lnTo>
                  <a:lnTo>
                    <a:pt x="4490" y="865"/>
                  </a:lnTo>
                  <a:lnTo>
                    <a:pt x="4346" y="868"/>
                  </a:lnTo>
                  <a:lnTo>
                    <a:pt x="4346" y="846"/>
                  </a:lnTo>
                  <a:lnTo>
                    <a:pt x="4374" y="830"/>
                  </a:lnTo>
                  <a:lnTo>
                    <a:pt x="4391" y="817"/>
                  </a:lnTo>
                  <a:lnTo>
                    <a:pt x="4396" y="810"/>
                  </a:lnTo>
                  <a:lnTo>
                    <a:pt x="4399" y="800"/>
                  </a:lnTo>
                  <a:lnTo>
                    <a:pt x="4402" y="789"/>
                  </a:lnTo>
                  <a:lnTo>
                    <a:pt x="4403" y="776"/>
                  </a:lnTo>
                  <a:lnTo>
                    <a:pt x="4403" y="291"/>
                  </a:lnTo>
                  <a:lnTo>
                    <a:pt x="4400" y="254"/>
                  </a:lnTo>
                  <a:lnTo>
                    <a:pt x="4394" y="231"/>
                  </a:lnTo>
                  <a:lnTo>
                    <a:pt x="4390" y="223"/>
                  </a:lnTo>
                  <a:lnTo>
                    <a:pt x="4380" y="217"/>
                  </a:lnTo>
                  <a:lnTo>
                    <a:pt x="4367" y="213"/>
                  </a:lnTo>
                  <a:lnTo>
                    <a:pt x="4350" y="211"/>
                  </a:lnTo>
                  <a:lnTo>
                    <a:pt x="4303" y="208"/>
                  </a:lnTo>
                  <a:lnTo>
                    <a:pt x="4303" y="178"/>
                  </a:lnTo>
                  <a:lnTo>
                    <a:pt x="4450" y="182"/>
                  </a:lnTo>
                  <a:lnTo>
                    <a:pt x="4596" y="178"/>
                  </a:lnTo>
                  <a:lnTo>
                    <a:pt x="4596" y="208"/>
                  </a:lnTo>
                  <a:lnTo>
                    <a:pt x="4544" y="211"/>
                  </a:lnTo>
                  <a:lnTo>
                    <a:pt x="4529" y="213"/>
                  </a:lnTo>
                  <a:lnTo>
                    <a:pt x="4516" y="217"/>
                  </a:lnTo>
                  <a:lnTo>
                    <a:pt x="4507" y="224"/>
                  </a:lnTo>
                  <a:lnTo>
                    <a:pt x="4502" y="232"/>
                  </a:lnTo>
                  <a:lnTo>
                    <a:pt x="4499" y="258"/>
                  </a:lnTo>
                  <a:lnTo>
                    <a:pt x="4496" y="294"/>
                  </a:lnTo>
                  <a:lnTo>
                    <a:pt x="4496" y="816"/>
                  </a:lnTo>
                  <a:close/>
                  <a:moveTo>
                    <a:pt x="5396" y="637"/>
                  </a:moveTo>
                  <a:lnTo>
                    <a:pt x="5108" y="637"/>
                  </a:lnTo>
                  <a:lnTo>
                    <a:pt x="5077" y="716"/>
                  </a:lnTo>
                  <a:lnTo>
                    <a:pt x="5054" y="777"/>
                  </a:lnTo>
                  <a:lnTo>
                    <a:pt x="5047" y="808"/>
                  </a:lnTo>
                  <a:lnTo>
                    <a:pt x="5050" y="819"/>
                  </a:lnTo>
                  <a:lnTo>
                    <a:pt x="5052" y="823"/>
                  </a:lnTo>
                  <a:lnTo>
                    <a:pt x="5057" y="828"/>
                  </a:lnTo>
                  <a:lnTo>
                    <a:pt x="5069" y="832"/>
                  </a:lnTo>
                  <a:lnTo>
                    <a:pt x="5086" y="835"/>
                  </a:lnTo>
                  <a:lnTo>
                    <a:pt x="5131" y="838"/>
                  </a:lnTo>
                  <a:lnTo>
                    <a:pt x="5131" y="868"/>
                  </a:lnTo>
                  <a:lnTo>
                    <a:pt x="5015" y="865"/>
                  </a:lnTo>
                  <a:lnTo>
                    <a:pt x="4902" y="868"/>
                  </a:lnTo>
                  <a:lnTo>
                    <a:pt x="4902" y="838"/>
                  </a:lnTo>
                  <a:lnTo>
                    <a:pt x="4939" y="835"/>
                  </a:lnTo>
                  <a:lnTo>
                    <a:pt x="4948" y="834"/>
                  </a:lnTo>
                  <a:lnTo>
                    <a:pt x="4955" y="831"/>
                  </a:lnTo>
                  <a:lnTo>
                    <a:pt x="4969" y="820"/>
                  </a:lnTo>
                  <a:lnTo>
                    <a:pt x="4982" y="805"/>
                  </a:lnTo>
                  <a:lnTo>
                    <a:pt x="4993" y="783"/>
                  </a:lnTo>
                  <a:lnTo>
                    <a:pt x="5260" y="171"/>
                  </a:lnTo>
                  <a:lnTo>
                    <a:pt x="5292" y="171"/>
                  </a:lnTo>
                  <a:lnTo>
                    <a:pt x="5540" y="746"/>
                  </a:lnTo>
                  <a:lnTo>
                    <a:pt x="5560" y="789"/>
                  </a:lnTo>
                  <a:lnTo>
                    <a:pt x="5576" y="817"/>
                  </a:lnTo>
                  <a:lnTo>
                    <a:pt x="5584" y="825"/>
                  </a:lnTo>
                  <a:lnTo>
                    <a:pt x="5592" y="831"/>
                  </a:lnTo>
                  <a:lnTo>
                    <a:pt x="5600" y="835"/>
                  </a:lnTo>
                  <a:lnTo>
                    <a:pt x="5610" y="836"/>
                  </a:lnTo>
                  <a:lnTo>
                    <a:pt x="5641" y="838"/>
                  </a:lnTo>
                  <a:lnTo>
                    <a:pt x="5641" y="868"/>
                  </a:lnTo>
                  <a:lnTo>
                    <a:pt x="5521" y="865"/>
                  </a:lnTo>
                  <a:lnTo>
                    <a:pt x="5377" y="868"/>
                  </a:lnTo>
                  <a:lnTo>
                    <a:pt x="5377" y="838"/>
                  </a:lnTo>
                  <a:lnTo>
                    <a:pt x="5429" y="834"/>
                  </a:lnTo>
                  <a:lnTo>
                    <a:pt x="5444" y="832"/>
                  </a:lnTo>
                  <a:lnTo>
                    <a:pt x="5455" y="828"/>
                  </a:lnTo>
                  <a:lnTo>
                    <a:pt x="5461" y="822"/>
                  </a:lnTo>
                  <a:lnTo>
                    <a:pt x="5464" y="814"/>
                  </a:lnTo>
                  <a:lnTo>
                    <a:pt x="5460" y="796"/>
                  </a:lnTo>
                  <a:lnTo>
                    <a:pt x="5448" y="764"/>
                  </a:lnTo>
                  <a:lnTo>
                    <a:pt x="5396" y="637"/>
                  </a:lnTo>
                  <a:close/>
                  <a:moveTo>
                    <a:pt x="5125" y="600"/>
                  </a:moveTo>
                  <a:lnTo>
                    <a:pt x="5378" y="600"/>
                  </a:lnTo>
                  <a:lnTo>
                    <a:pt x="5251" y="304"/>
                  </a:lnTo>
                  <a:lnTo>
                    <a:pt x="5125" y="600"/>
                  </a:lnTo>
                  <a:close/>
                  <a:moveTo>
                    <a:pt x="5130" y="50"/>
                  </a:moveTo>
                  <a:lnTo>
                    <a:pt x="5131" y="40"/>
                  </a:lnTo>
                  <a:lnTo>
                    <a:pt x="5134" y="32"/>
                  </a:lnTo>
                  <a:lnTo>
                    <a:pt x="5137" y="22"/>
                  </a:lnTo>
                  <a:lnTo>
                    <a:pt x="5143" y="15"/>
                  </a:lnTo>
                  <a:lnTo>
                    <a:pt x="5150" y="8"/>
                  </a:lnTo>
                  <a:lnTo>
                    <a:pt x="5159" y="3"/>
                  </a:lnTo>
                  <a:lnTo>
                    <a:pt x="5170" y="1"/>
                  </a:lnTo>
                  <a:lnTo>
                    <a:pt x="5182" y="0"/>
                  </a:lnTo>
                  <a:lnTo>
                    <a:pt x="5200" y="3"/>
                  </a:lnTo>
                  <a:lnTo>
                    <a:pt x="5215" y="13"/>
                  </a:lnTo>
                  <a:lnTo>
                    <a:pt x="5222" y="20"/>
                  </a:lnTo>
                  <a:lnTo>
                    <a:pt x="5226" y="28"/>
                  </a:lnTo>
                  <a:lnTo>
                    <a:pt x="5228" y="37"/>
                  </a:lnTo>
                  <a:lnTo>
                    <a:pt x="5230" y="48"/>
                  </a:lnTo>
                  <a:lnTo>
                    <a:pt x="5228" y="58"/>
                  </a:lnTo>
                  <a:lnTo>
                    <a:pt x="5226" y="68"/>
                  </a:lnTo>
                  <a:lnTo>
                    <a:pt x="5222" y="76"/>
                  </a:lnTo>
                  <a:lnTo>
                    <a:pt x="5215" y="84"/>
                  </a:lnTo>
                  <a:lnTo>
                    <a:pt x="5208" y="91"/>
                  </a:lnTo>
                  <a:lnTo>
                    <a:pt x="5200" y="96"/>
                  </a:lnTo>
                  <a:lnTo>
                    <a:pt x="5179" y="99"/>
                  </a:lnTo>
                  <a:lnTo>
                    <a:pt x="5160" y="96"/>
                  </a:lnTo>
                  <a:lnTo>
                    <a:pt x="5144" y="85"/>
                  </a:lnTo>
                  <a:lnTo>
                    <a:pt x="5138" y="78"/>
                  </a:lnTo>
                  <a:lnTo>
                    <a:pt x="5134" y="69"/>
                  </a:lnTo>
                  <a:lnTo>
                    <a:pt x="5131" y="61"/>
                  </a:lnTo>
                  <a:lnTo>
                    <a:pt x="5130" y="50"/>
                  </a:lnTo>
                  <a:close/>
                  <a:moveTo>
                    <a:pt x="5330" y="50"/>
                  </a:moveTo>
                  <a:lnTo>
                    <a:pt x="5332" y="39"/>
                  </a:lnTo>
                  <a:lnTo>
                    <a:pt x="5334" y="30"/>
                  </a:lnTo>
                  <a:lnTo>
                    <a:pt x="5339" y="20"/>
                  </a:lnTo>
                  <a:lnTo>
                    <a:pt x="5345" y="13"/>
                  </a:lnTo>
                  <a:lnTo>
                    <a:pt x="5352" y="7"/>
                  </a:lnTo>
                  <a:lnTo>
                    <a:pt x="5362" y="3"/>
                  </a:lnTo>
                  <a:lnTo>
                    <a:pt x="5382" y="0"/>
                  </a:lnTo>
                  <a:lnTo>
                    <a:pt x="5401" y="3"/>
                  </a:lnTo>
                  <a:lnTo>
                    <a:pt x="5417" y="13"/>
                  </a:lnTo>
                  <a:lnTo>
                    <a:pt x="5423" y="20"/>
                  </a:lnTo>
                  <a:lnTo>
                    <a:pt x="5426" y="28"/>
                  </a:lnTo>
                  <a:lnTo>
                    <a:pt x="5429" y="38"/>
                  </a:lnTo>
                  <a:lnTo>
                    <a:pt x="5430" y="48"/>
                  </a:lnTo>
                  <a:lnTo>
                    <a:pt x="5429" y="58"/>
                  </a:lnTo>
                  <a:lnTo>
                    <a:pt x="5426" y="68"/>
                  </a:lnTo>
                  <a:lnTo>
                    <a:pt x="5422" y="76"/>
                  </a:lnTo>
                  <a:lnTo>
                    <a:pt x="5416" y="84"/>
                  </a:lnTo>
                  <a:lnTo>
                    <a:pt x="5408" y="91"/>
                  </a:lnTo>
                  <a:lnTo>
                    <a:pt x="5400" y="96"/>
                  </a:lnTo>
                  <a:lnTo>
                    <a:pt x="5380" y="99"/>
                  </a:lnTo>
                  <a:lnTo>
                    <a:pt x="5360" y="96"/>
                  </a:lnTo>
                  <a:lnTo>
                    <a:pt x="5345" y="86"/>
                  </a:lnTo>
                  <a:lnTo>
                    <a:pt x="5339" y="79"/>
                  </a:lnTo>
                  <a:lnTo>
                    <a:pt x="5334" y="70"/>
                  </a:lnTo>
                  <a:lnTo>
                    <a:pt x="5332" y="61"/>
                  </a:lnTo>
                  <a:lnTo>
                    <a:pt x="5330" y="50"/>
                  </a:lnTo>
                  <a:close/>
                  <a:moveTo>
                    <a:pt x="5816" y="286"/>
                  </a:moveTo>
                  <a:lnTo>
                    <a:pt x="5816" y="753"/>
                  </a:lnTo>
                  <a:lnTo>
                    <a:pt x="5819" y="799"/>
                  </a:lnTo>
                  <a:lnTo>
                    <a:pt x="5822" y="813"/>
                  </a:lnTo>
                  <a:lnTo>
                    <a:pt x="5825" y="818"/>
                  </a:lnTo>
                  <a:lnTo>
                    <a:pt x="5827" y="822"/>
                  </a:lnTo>
                  <a:lnTo>
                    <a:pt x="5833" y="828"/>
                  </a:lnTo>
                  <a:lnTo>
                    <a:pt x="5842" y="831"/>
                  </a:lnTo>
                  <a:lnTo>
                    <a:pt x="5864" y="835"/>
                  </a:lnTo>
                  <a:lnTo>
                    <a:pt x="5911" y="838"/>
                  </a:lnTo>
                  <a:lnTo>
                    <a:pt x="5911" y="868"/>
                  </a:lnTo>
                  <a:lnTo>
                    <a:pt x="5796" y="865"/>
                  </a:lnTo>
                  <a:lnTo>
                    <a:pt x="5676" y="868"/>
                  </a:lnTo>
                  <a:lnTo>
                    <a:pt x="5676" y="838"/>
                  </a:lnTo>
                  <a:lnTo>
                    <a:pt x="5714" y="835"/>
                  </a:lnTo>
                  <a:lnTo>
                    <a:pt x="5741" y="831"/>
                  </a:lnTo>
                  <a:lnTo>
                    <a:pt x="5750" y="828"/>
                  </a:lnTo>
                  <a:lnTo>
                    <a:pt x="5759" y="822"/>
                  </a:lnTo>
                  <a:lnTo>
                    <a:pt x="5764" y="813"/>
                  </a:lnTo>
                  <a:lnTo>
                    <a:pt x="5767" y="799"/>
                  </a:lnTo>
                  <a:lnTo>
                    <a:pt x="5770" y="778"/>
                  </a:lnTo>
                  <a:lnTo>
                    <a:pt x="5771" y="753"/>
                  </a:lnTo>
                  <a:lnTo>
                    <a:pt x="5771" y="294"/>
                  </a:lnTo>
                  <a:lnTo>
                    <a:pt x="5768" y="248"/>
                  </a:lnTo>
                  <a:lnTo>
                    <a:pt x="5765" y="235"/>
                  </a:lnTo>
                  <a:lnTo>
                    <a:pt x="5760" y="225"/>
                  </a:lnTo>
                  <a:lnTo>
                    <a:pt x="5746" y="217"/>
                  </a:lnTo>
                  <a:lnTo>
                    <a:pt x="5723" y="212"/>
                  </a:lnTo>
                  <a:lnTo>
                    <a:pt x="5676" y="208"/>
                  </a:lnTo>
                  <a:lnTo>
                    <a:pt x="5676" y="178"/>
                  </a:lnTo>
                  <a:lnTo>
                    <a:pt x="5771" y="182"/>
                  </a:lnTo>
                  <a:lnTo>
                    <a:pt x="5849" y="178"/>
                  </a:lnTo>
                  <a:lnTo>
                    <a:pt x="6329" y="768"/>
                  </a:lnTo>
                  <a:lnTo>
                    <a:pt x="6329" y="294"/>
                  </a:lnTo>
                  <a:lnTo>
                    <a:pt x="6328" y="255"/>
                  </a:lnTo>
                  <a:lnTo>
                    <a:pt x="6325" y="241"/>
                  </a:lnTo>
                  <a:lnTo>
                    <a:pt x="6323" y="231"/>
                  </a:lnTo>
                  <a:lnTo>
                    <a:pt x="6318" y="223"/>
                  </a:lnTo>
                  <a:lnTo>
                    <a:pt x="6308" y="217"/>
                  </a:lnTo>
                  <a:lnTo>
                    <a:pt x="6296" y="213"/>
                  </a:lnTo>
                  <a:lnTo>
                    <a:pt x="6281" y="211"/>
                  </a:lnTo>
                  <a:lnTo>
                    <a:pt x="6235" y="208"/>
                  </a:lnTo>
                  <a:lnTo>
                    <a:pt x="6235" y="178"/>
                  </a:lnTo>
                  <a:lnTo>
                    <a:pt x="6350" y="182"/>
                  </a:lnTo>
                  <a:lnTo>
                    <a:pt x="6469" y="178"/>
                  </a:lnTo>
                  <a:lnTo>
                    <a:pt x="6469" y="208"/>
                  </a:lnTo>
                  <a:lnTo>
                    <a:pt x="6428" y="211"/>
                  </a:lnTo>
                  <a:lnTo>
                    <a:pt x="6400" y="216"/>
                  </a:lnTo>
                  <a:lnTo>
                    <a:pt x="6390" y="220"/>
                  </a:lnTo>
                  <a:lnTo>
                    <a:pt x="6384" y="226"/>
                  </a:lnTo>
                  <a:lnTo>
                    <a:pt x="6380" y="236"/>
                  </a:lnTo>
                  <a:lnTo>
                    <a:pt x="6377" y="250"/>
                  </a:lnTo>
                  <a:lnTo>
                    <a:pt x="6374" y="294"/>
                  </a:lnTo>
                  <a:lnTo>
                    <a:pt x="6374" y="844"/>
                  </a:lnTo>
                  <a:lnTo>
                    <a:pt x="6378" y="886"/>
                  </a:lnTo>
                  <a:lnTo>
                    <a:pt x="6288" y="871"/>
                  </a:lnTo>
                  <a:lnTo>
                    <a:pt x="5816" y="286"/>
                  </a:lnTo>
                  <a:close/>
                  <a:moveTo>
                    <a:pt x="7092" y="529"/>
                  </a:moveTo>
                  <a:lnTo>
                    <a:pt x="7190" y="373"/>
                  </a:lnTo>
                  <a:lnTo>
                    <a:pt x="7239" y="290"/>
                  </a:lnTo>
                  <a:lnTo>
                    <a:pt x="7299" y="182"/>
                  </a:lnTo>
                  <a:lnTo>
                    <a:pt x="7379" y="182"/>
                  </a:lnTo>
                  <a:lnTo>
                    <a:pt x="7379" y="198"/>
                  </a:lnTo>
                  <a:lnTo>
                    <a:pt x="7319" y="271"/>
                  </a:lnTo>
                  <a:lnTo>
                    <a:pt x="7267" y="338"/>
                  </a:lnTo>
                  <a:lnTo>
                    <a:pt x="7223" y="400"/>
                  </a:lnTo>
                  <a:lnTo>
                    <a:pt x="7187" y="456"/>
                  </a:lnTo>
                  <a:lnTo>
                    <a:pt x="7172" y="481"/>
                  </a:lnTo>
                  <a:lnTo>
                    <a:pt x="7159" y="505"/>
                  </a:lnTo>
                  <a:lnTo>
                    <a:pt x="7139" y="548"/>
                  </a:lnTo>
                  <a:lnTo>
                    <a:pt x="7131" y="567"/>
                  </a:lnTo>
                  <a:lnTo>
                    <a:pt x="7127" y="585"/>
                  </a:lnTo>
                  <a:lnTo>
                    <a:pt x="7123" y="615"/>
                  </a:lnTo>
                  <a:lnTo>
                    <a:pt x="7123" y="753"/>
                  </a:lnTo>
                  <a:lnTo>
                    <a:pt x="7123" y="771"/>
                  </a:lnTo>
                  <a:lnTo>
                    <a:pt x="7124" y="788"/>
                  </a:lnTo>
                  <a:lnTo>
                    <a:pt x="7130" y="813"/>
                  </a:lnTo>
                  <a:lnTo>
                    <a:pt x="7135" y="822"/>
                  </a:lnTo>
                  <a:lnTo>
                    <a:pt x="7142" y="828"/>
                  </a:lnTo>
                  <a:lnTo>
                    <a:pt x="7152" y="832"/>
                  </a:lnTo>
                  <a:lnTo>
                    <a:pt x="7164" y="834"/>
                  </a:lnTo>
                  <a:lnTo>
                    <a:pt x="7221" y="838"/>
                  </a:lnTo>
                  <a:lnTo>
                    <a:pt x="7221" y="868"/>
                  </a:lnTo>
                  <a:lnTo>
                    <a:pt x="7075" y="865"/>
                  </a:lnTo>
                  <a:lnTo>
                    <a:pt x="6930" y="868"/>
                  </a:lnTo>
                  <a:lnTo>
                    <a:pt x="6930" y="838"/>
                  </a:lnTo>
                  <a:lnTo>
                    <a:pt x="6983" y="834"/>
                  </a:lnTo>
                  <a:lnTo>
                    <a:pt x="6997" y="832"/>
                  </a:lnTo>
                  <a:lnTo>
                    <a:pt x="7009" y="829"/>
                  </a:lnTo>
                  <a:lnTo>
                    <a:pt x="7016" y="823"/>
                  </a:lnTo>
                  <a:lnTo>
                    <a:pt x="7021" y="814"/>
                  </a:lnTo>
                  <a:lnTo>
                    <a:pt x="7027" y="790"/>
                  </a:lnTo>
                  <a:lnTo>
                    <a:pt x="7028" y="756"/>
                  </a:lnTo>
                  <a:lnTo>
                    <a:pt x="7028" y="610"/>
                  </a:lnTo>
                  <a:lnTo>
                    <a:pt x="7027" y="596"/>
                  </a:lnTo>
                  <a:lnTo>
                    <a:pt x="7022" y="579"/>
                  </a:lnTo>
                  <a:lnTo>
                    <a:pt x="7002" y="540"/>
                  </a:lnTo>
                  <a:lnTo>
                    <a:pt x="6889" y="344"/>
                  </a:lnTo>
                  <a:lnTo>
                    <a:pt x="6856" y="292"/>
                  </a:lnTo>
                  <a:lnTo>
                    <a:pt x="6840" y="273"/>
                  </a:lnTo>
                  <a:lnTo>
                    <a:pt x="6826" y="259"/>
                  </a:lnTo>
                  <a:lnTo>
                    <a:pt x="6811" y="247"/>
                  </a:lnTo>
                  <a:lnTo>
                    <a:pt x="6797" y="238"/>
                  </a:lnTo>
                  <a:lnTo>
                    <a:pt x="6782" y="232"/>
                  </a:lnTo>
                  <a:lnTo>
                    <a:pt x="6769" y="229"/>
                  </a:lnTo>
                  <a:lnTo>
                    <a:pt x="6742" y="225"/>
                  </a:lnTo>
                  <a:lnTo>
                    <a:pt x="6742" y="195"/>
                  </a:lnTo>
                  <a:lnTo>
                    <a:pt x="6860" y="171"/>
                  </a:lnTo>
                  <a:lnTo>
                    <a:pt x="6868" y="174"/>
                  </a:lnTo>
                  <a:lnTo>
                    <a:pt x="6877" y="180"/>
                  </a:lnTo>
                  <a:lnTo>
                    <a:pt x="6902" y="205"/>
                  </a:lnTo>
                  <a:lnTo>
                    <a:pt x="6933" y="246"/>
                  </a:lnTo>
                  <a:lnTo>
                    <a:pt x="6966" y="300"/>
                  </a:lnTo>
                  <a:lnTo>
                    <a:pt x="7092" y="529"/>
                  </a:lnTo>
                  <a:close/>
                  <a:moveTo>
                    <a:pt x="7611" y="816"/>
                  </a:moveTo>
                  <a:lnTo>
                    <a:pt x="7652" y="822"/>
                  </a:lnTo>
                  <a:lnTo>
                    <a:pt x="7713" y="823"/>
                  </a:lnTo>
                  <a:lnTo>
                    <a:pt x="7772" y="823"/>
                  </a:lnTo>
                  <a:lnTo>
                    <a:pt x="7824" y="819"/>
                  </a:lnTo>
                  <a:lnTo>
                    <a:pt x="7866" y="816"/>
                  </a:lnTo>
                  <a:lnTo>
                    <a:pt x="7899" y="810"/>
                  </a:lnTo>
                  <a:lnTo>
                    <a:pt x="7907" y="806"/>
                  </a:lnTo>
                  <a:lnTo>
                    <a:pt x="7914" y="796"/>
                  </a:lnTo>
                  <a:lnTo>
                    <a:pt x="7920" y="782"/>
                  </a:lnTo>
                  <a:lnTo>
                    <a:pt x="7926" y="763"/>
                  </a:lnTo>
                  <a:lnTo>
                    <a:pt x="7943" y="694"/>
                  </a:lnTo>
                  <a:lnTo>
                    <a:pt x="7975" y="694"/>
                  </a:lnTo>
                  <a:lnTo>
                    <a:pt x="7955" y="865"/>
                  </a:lnTo>
                  <a:lnTo>
                    <a:pt x="7760" y="868"/>
                  </a:lnTo>
                  <a:lnTo>
                    <a:pt x="7685" y="867"/>
                  </a:lnTo>
                  <a:lnTo>
                    <a:pt x="7604" y="865"/>
                  </a:lnTo>
                  <a:lnTo>
                    <a:pt x="7460" y="868"/>
                  </a:lnTo>
                  <a:lnTo>
                    <a:pt x="7460" y="846"/>
                  </a:lnTo>
                  <a:lnTo>
                    <a:pt x="7488" y="830"/>
                  </a:lnTo>
                  <a:lnTo>
                    <a:pt x="7505" y="817"/>
                  </a:lnTo>
                  <a:lnTo>
                    <a:pt x="7509" y="810"/>
                  </a:lnTo>
                  <a:lnTo>
                    <a:pt x="7513" y="800"/>
                  </a:lnTo>
                  <a:lnTo>
                    <a:pt x="7515" y="789"/>
                  </a:lnTo>
                  <a:lnTo>
                    <a:pt x="7517" y="776"/>
                  </a:lnTo>
                  <a:lnTo>
                    <a:pt x="7517" y="291"/>
                  </a:lnTo>
                  <a:lnTo>
                    <a:pt x="7515" y="271"/>
                  </a:lnTo>
                  <a:lnTo>
                    <a:pt x="7514" y="254"/>
                  </a:lnTo>
                  <a:lnTo>
                    <a:pt x="7509" y="231"/>
                  </a:lnTo>
                  <a:lnTo>
                    <a:pt x="7503" y="223"/>
                  </a:lnTo>
                  <a:lnTo>
                    <a:pt x="7495" y="217"/>
                  </a:lnTo>
                  <a:lnTo>
                    <a:pt x="7482" y="213"/>
                  </a:lnTo>
                  <a:lnTo>
                    <a:pt x="7465" y="211"/>
                  </a:lnTo>
                  <a:lnTo>
                    <a:pt x="7417" y="208"/>
                  </a:lnTo>
                  <a:lnTo>
                    <a:pt x="7417" y="178"/>
                  </a:lnTo>
                  <a:lnTo>
                    <a:pt x="7563" y="182"/>
                  </a:lnTo>
                  <a:lnTo>
                    <a:pt x="7710" y="178"/>
                  </a:lnTo>
                  <a:lnTo>
                    <a:pt x="7710" y="208"/>
                  </a:lnTo>
                  <a:lnTo>
                    <a:pt x="7658" y="211"/>
                  </a:lnTo>
                  <a:lnTo>
                    <a:pt x="7643" y="213"/>
                  </a:lnTo>
                  <a:lnTo>
                    <a:pt x="7631" y="217"/>
                  </a:lnTo>
                  <a:lnTo>
                    <a:pt x="7621" y="224"/>
                  </a:lnTo>
                  <a:lnTo>
                    <a:pt x="7616" y="232"/>
                  </a:lnTo>
                  <a:lnTo>
                    <a:pt x="7613" y="258"/>
                  </a:lnTo>
                  <a:lnTo>
                    <a:pt x="7611" y="294"/>
                  </a:lnTo>
                  <a:lnTo>
                    <a:pt x="7611" y="816"/>
                  </a:lnTo>
                  <a:close/>
                  <a:moveTo>
                    <a:pt x="8024" y="838"/>
                  </a:moveTo>
                  <a:lnTo>
                    <a:pt x="8069" y="835"/>
                  </a:lnTo>
                  <a:lnTo>
                    <a:pt x="8097" y="830"/>
                  </a:lnTo>
                  <a:lnTo>
                    <a:pt x="8107" y="825"/>
                  </a:lnTo>
                  <a:lnTo>
                    <a:pt x="8114" y="819"/>
                  </a:lnTo>
                  <a:lnTo>
                    <a:pt x="8118" y="810"/>
                  </a:lnTo>
                  <a:lnTo>
                    <a:pt x="8120" y="795"/>
                  </a:lnTo>
                  <a:lnTo>
                    <a:pt x="8123" y="752"/>
                  </a:lnTo>
                  <a:lnTo>
                    <a:pt x="8123" y="294"/>
                  </a:lnTo>
                  <a:lnTo>
                    <a:pt x="8121" y="261"/>
                  </a:lnTo>
                  <a:lnTo>
                    <a:pt x="8118" y="236"/>
                  </a:lnTo>
                  <a:lnTo>
                    <a:pt x="8113" y="226"/>
                  </a:lnTo>
                  <a:lnTo>
                    <a:pt x="8105" y="219"/>
                  </a:lnTo>
                  <a:lnTo>
                    <a:pt x="8091" y="214"/>
                  </a:lnTo>
                  <a:lnTo>
                    <a:pt x="8075" y="212"/>
                  </a:lnTo>
                  <a:lnTo>
                    <a:pt x="8024" y="208"/>
                  </a:lnTo>
                  <a:lnTo>
                    <a:pt x="8024" y="178"/>
                  </a:lnTo>
                  <a:lnTo>
                    <a:pt x="8171" y="182"/>
                  </a:lnTo>
                  <a:lnTo>
                    <a:pt x="8316" y="178"/>
                  </a:lnTo>
                  <a:lnTo>
                    <a:pt x="8316" y="208"/>
                  </a:lnTo>
                  <a:lnTo>
                    <a:pt x="8267" y="213"/>
                  </a:lnTo>
                  <a:lnTo>
                    <a:pt x="8250" y="216"/>
                  </a:lnTo>
                  <a:lnTo>
                    <a:pt x="8237" y="220"/>
                  </a:lnTo>
                  <a:lnTo>
                    <a:pt x="8227" y="226"/>
                  </a:lnTo>
                  <a:lnTo>
                    <a:pt x="8222" y="236"/>
                  </a:lnTo>
                  <a:lnTo>
                    <a:pt x="8221" y="247"/>
                  </a:lnTo>
                  <a:lnTo>
                    <a:pt x="8219" y="260"/>
                  </a:lnTo>
                  <a:lnTo>
                    <a:pt x="8217" y="295"/>
                  </a:lnTo>
                  <a:lnTo>
                    <a:pt x="8217" y="753"/>
                  </a:lnTo>
                  <a:lnTo>
                    <a:pt x="8220" y="801"/>
                  </a:lnTo>
                  <a:lnTo>
                    <a:pt x="8223" y="816"/>
                  </a:lnTo>
                  <a:lnTo>
                    <a:pt x="8229" y="824"/>
                  </a:lnTo>
                  <a:lnTo>
                    <a:pt x="8237" y="828"/>
                  </a:lnTo>
                  <a:lnTo>
                    <a:pt x="8245" y="831"/>
                  </a:lnTo>
                  <a:lnTo>
                    <a:pt x="8256" y="834"/>
                  </a:lnTo>
                  <a:lnTo>
                    <a:pt x="8269" y="835"/>
                  </a:lnTo>
                  <a:lnTo>
                    <a:pt x="8316" y="838"/>
                  </a:lnTo>
                  <a:lnTo>
                    <a:pt x="8316" y="868"/>
                  </a:lnTo>
                  <a:lnTo>
                    <a:pt x="8169" y="865"/>
                  </a:lnTo>
                  <a:lnTo>
                    <a:pt x="8024" y="868"/>
                  </a:lnTo>
                  <a:lnTo>
                    <a:pt x="8024" y="838"/>
                  </a:lnTo>
                  <a:close/>
                  <a:moveTo>
                    <a:pt x="8359" y="526"/>
                  </a:moveTo>
                  <a:lnTo>
                    <a:pt x="8360" y="487"/>
                  </a:lnTo>
                  <a:lnTo>
                    <a:pt x="8365" y="450"/>
                  </a:lnTo>
                  <a:lnTo>
                    <a:pt x="8373" y="415"/>
                  </a:lnTo>
                  <a:lnTo>
                    <a:pt x="8384" y="381"/>
                  </a:lnTo>
                  <a:lnTo>
                    <a:pt x="8399" y="349"/>
                  </a:lnTo>
                  <a:lnTo>
                    <a:pt x="8415" y="319"/>
                  </a:lnTo>
                  <a:lnTo>
                    <a:pt x="8436" y="291"/>
                  </a:lnTo>
                  <a:lnTo>
                    <a:pt x="8460" y="264"/>
                  </a:lnTo>
                  <a:lnTo>
                    <a:pt x="8485" y="240"/>
                  </a:lnTo>
                  <a:lnTo>
                    <a:pt x="8513" y="219"/>
                  </a:lnTo>
                  <a:lnTo>
                    <a:pt x="8543" y="201"/>
                  </a:lnTo>
                  <a:lnTo>
                    <a:pt x="8573" y="187"/>
                  </a:lnTo>
                  <a:lnTo>
                    <a:pt x="8606" y="175"/>
                  </a:lnTo>
                  <a:lnTo>
                    <a:pt x="8640" y="168"/>
                  </a:lnTo>
                  <a:lnTo>
                    <a:pt x="8676" y="163"/>
                  </a:lnTo>
                  <a:lnTo>
                    <a:pt x="8714" y="160"/>
                  </a:lnTo>
                  <a:lnTo>
                    <a:pt x="8755" y="162"/>
                  </a:lnTo>
                  <a:lnTo>
                    <a:pt x="8795" y="166"/>
                  </a:lnTo>
                  <a:lnTo>
                    <a:pt x="8813" y="169"/>
                  </a:lnTo>
                  <a:lnTo>
                    <a:pt x="8831" y="172"/>
                  </a:lnTo>
                  <a:lnTo>
                    <a:pt x="8867" y="182"/>
                  </a:lnTo>
                  <a:lnTo>
                    <a:pt x="8899" y="194"/>
                  </a:lnTo>
                  <a:lnTo>
                    <a:pt x="8930" y="208"/>
                  </a:lnTo>
                  <a:lnTo>
                    <a:pt x="8960" y="226"/>
                  </a:lnTo>
                  <a:lnTo>
                    <a:pt x="8987" y="246"/>
                  </a:lnTo>
                  <a:lnTo>
                    <a:pt x="9012" y="268"/>
                  </a:lnTo>
                  <a:lnTo>
                    <a:pt x="9033" y="294"/>
                  </a:lnTo>
                  <a:lnTo>
                    <a:pt x="9051" y="321"/>
                  </a:lnTo>
                  <a:lnTo>
                    <a:pt x="9059" y="336"/>
                  </a:lnTo>
                  <a:lnTo>
                    <a:pt x="9066" y="351"/>
                  </a:lnTo>
                  <a:lnTo>
                    <a:pt x="9078" y="384"/>
                  </a:lnTo>
                  <a:lnTo>
                    <a:pt x="9085" y="420"/>
                  </a:lnTo>
                  <a:lnTo>
                    <a:pt x="9090" y="457"/>
                  </a:lnTo>
                  <a:lnTo>
                    <a:pt x="9092" y="498"/>
                  </a:lnTo>
                  <a:lnTo>
                    <a:pt x="9090" y="537"/>
                  </a:lnTo>
                  <a:lnTo>
                    <a:pt x="9085" y="576"/>
                  </a:lnTo>
                  <a:lnTo>
                    <a:pt x="9077" y="612"/>
                  </a:lnTo>
                  <a:lnTo>
                    <a:pt x="9065" y="646"/>
                  </a:lnTo>
                  <a:lnTo>
                    <a:pt x="9050" y="680"/>
                  </a:lnTo>
                  <a:lnTo>
                    <a:pt x="9031" y="712"/>
                  </a:lnTo>
                  <a:lnTo>
                    <a:pt x="9009" y="744"/>
                  </a:lnTo>
                  <a:lnTo>
                    <a:pt x="8984" y="772"/>
                  </a:lnTo>
                  <a:lnTo>
                    <a:pt x="8957" y="799"/>
                  </a:lnTo>
                  <a:lnTo>
                    <a:pt x="8927" y="823"/>
                  </a:lnTo>
                  <a:lnTo>
                    <a:pt x="8895" y="842"/>
                  </a:lnTo>
                  <a:lnTo>
                    <a:pt x="8861" y="858"/>
                  </a:lnTo>
                  <a:lnTo>
                    <a:pt x="8826" y="870"/>
                  </a:lnTo>
                  <a:lnTo>
                    <a:pt x="8787" y="879"/>
                  </a:lnTo>
                  <a:lnTo>
                    <a:pt x="8748" y="884"/>
                  </a:lnTo>
                  <a:lnTo>
                    <a:pt x="8706" y="886"/>
                  </a:lnTo>
                  <a:lnTo>
                    <a:pt x="8667" y="884"/>
                  </a:lnTo>
                  <a:lnTo>
                    <a:pt x="8631" y="880"/>
                  </a:lnTo>
                  <a:lnTo>
                    <a:pt x="8597" y="872"/>
                  </a:lnTo>
                  <a:lnTo>
                    <a:pt x="8564" y="861"/>
                  </a:lnTo>
                  <a:lnTo>
                    <a:pt x="8549" y="855"/>
                  </a:lnTo>
                  <a:lnTo>
                    <a:pt x="8534" y="848"/>
                  </a:lnTo>
                  <a:lnTo>
                    <a:pt x="8505" y="830"/>
                  </a:lnTo>
                  <a:lnTo>
                    <a:pt x="8479" y="811"/>
                  </a:lnTo>
                  <a:lnTo>
                    <a:pt x="8454" y="787"/>
                  </a:lnTo>
                  <a:lnTo>
                    <a:pt x="8432" y="762"/>
                  </a:lnTo>
                  <a:lnTo>
                    <a:pt x="8413" y="734"/>
                  </a:lnTo>
                  <a:lnTo>
                    <a:pt x="8396" y="704"/>
                  </a:lnTo>
                  <a:lnTo>
                    <a:pt x="8383" y="673"/>
                  </a:lnTo>
                  <a:lnTo>
                    <a:pt x="8372" y="639"/>
                  </a:lnTo>
                  <a:lnTo>
                    <a:pt x="8369" y="621"/>
                  </a:lnTo>
                  <a:lnTo>
                    <a:pt x="8365" y="603"/>
                  </a:lnTo>
                  <a:lnTo>
                    <a:pt x="8360" y="566"/>
                  </a:lnTo>
                  <a:lnTo>
                    <a:pt x="8359" y="526"/>
                  </a:lnTo>
                  <a:close/>
                  <a:moveTo>
                    <a:pt x="8463" y="483"/>
                  </a:moveTo>
                  <a:lnTo>
                    <a:pt x="8465" y="524"/>
                  </a:lnTo>
                  <a:lnTo>
                    <a:pt x="8468" y="562"/>
                  </a:lnTo>
                  <a:lnTo>
                    <a:pt x="8474" y="598"/>
                  </a:lnTo>
                  <a:lnTo>
                    <a:pt x="8483" y="633"/>
                  </a:lnTo>
                  <a:lnTo>
                    <a:pt x="8493" y="664"/>
                  </a:lnTo>
                  <a:lnTo>
                    <a:pt x="8507" y="694"/>
                  </a:lnTo>
                  <a:lnTo>
                    <a:pt x="8522" y="722"/>
                  </a:lnTo>
                  <a:lnTo>
                    <a:pt x="8541" y="747"/>
                  </a:lnTo>
                  <a:lnTo>
                    <a:pt x="8561" y="770"/>
                  </a:lnTo>
                  <a:lnTo>
                    <a:pt x="8582" y="790"/>
                  </a:lnTo>
                  <a:lnTo>
                    <a:pt x="8605" y="806"/>
                  </a:lnTo>
                  <a:lnTo>
                    <a:pt x="8629" y="820"/>
                  </a:lnTo>
                  <a:lnTo>
                    <a:pt x="8654" y="831"/>
                  </a:lnTo>
                  <a:lnTo>
                    <a:pt x="8669" y="835"/>
                  </a:lnTo>
                  <a:lnTo>
                    <a:pt x="8682" y="838"/>
                  </a:lnTo>
                  <a:lnTo>
                    <a:pt x="8711" y="843"/>
                  </a:lnTo>
                  <a:lnTo>
                    <a:pt x="8741" y="844"/>
                  </a:lnTo>
                  <a:lnTo>
                    <a:pt x="8769" y="843"/>
                  </a:lnTo>
                  <a:lnTo>
                    <a:pt x="8796" y="840"/>
                  </a:lnTo>
                  <a:lnTo>
                    <a:pt x="8821" y="832"/>
                  </a:lnTo>
                  <a:lnTo>
                    <a:pt x="8845" y="824"/>
                  </a:lnTo>
                  <a:lnTo>
                    <a:pt x="8867" y="812"/>
                  </a:lnTo>
                  <a:lnTo>
                    <a:pt x="8887" y="798"/>
                  </a:lnTo>
                  <a:lnTo>
                    <a:pt x="8906" y="781"/>
                  </a:lnTo>
                  <a:lnTo>
                    <a:pt x="8923" y="762"/>
                  </a:lnTo>
                  <a:lnTo>
                    <a:pt x="8937" y="740"/>
                  </a:lnTo>
                  <a:lnTo>
                    <a:pt x="8951" y="716"/>
                  </a:lnTo>
                  <a:lnTo>
                    <a:pt x="8963" y="691"/>
                  </a:lnTo>
                  <a:lnTo>
                    <a:pt x="8971" y="662"/>
                  </a:lnTo>
                  <a:lnTo>
                    <a:pt x="8978" y="632"/>
                  </a:lnTo>
                  <a:lnTo>
                    <a:pt x="8983" y="600"/>
                  </a:lnTo>
                  <a:lnTo>
                    <a:pt x="8987" y="565"/>
                  </a:lnTo>
                  <a:lnTo>
                    <a:pt x="8988" y="529"/>
                  </a:lnTo>
                  <a:lnTo>
                    <a:pt x="8987" y="490"/>
                  </a:lnTo>
                  <a:lnTo>
                    <a:pt x="8983" y="454"/>
                  </a:lnTo>
                  <a:lnTo>
                    <a:pt x="8977" y="421"/>
                  </a:lnTo>
                  <a:lnTo>
                    <a:pt x="8970" y="390"/>
                  </a:lnTo>
                  <a:lnTo>
                    <a:pt x="8960" y="361"/>
                  </a:lnTo>
                  <a:lnTo>
                    <a:pt x="8948" y="334"/>
                  </a:lnTo>
                  <a:lnTo>
                    <a:pt x="8934" y="309"/>
                  </a:lnTo>
                  <a:lnTo>
                    <a:pt x="8917" y="288"/>
                  </a:lnTo>
                  <a:lnTo>
                    <a:pt x="8899" y="267"/>
                  </a:lnTo>
                  <a:lnTo>
                    <a:pt x="8879" y="250"/>
                  </a:lnTo>
                  <a:lnTo>
                    <a:pt x="8856" y="236"/>
                  </a:lnTo>
                  <a:lnTo>
                    <a:pt x="8832" y="224"/>
                  </a:lnTo>
                  <a:lnTo>
                    <a:pt x="8807" y="214"/>
                  </a:lnTo>
                  <a:lnTo>
                    <a:pt x="8778" y="207"/>
                  </a:lnTo>
                  <a:lnTo>
                    <a:pt x="8749" y="204"/>
                  </a:lnTo>
                  <a:lnTo>
                    <a:pt x="8718" y="202"/>
                  </a:lnTo>
                  <a:lnTo>
                    <a:pt x="8689" y="204"/>
                  </a:lnTo>
                  <a:lnTo>
                    <a:pt x="8661" y="207"/>
                  </a:lnTo>
                  <a:lnTo>
                    <a:pt x="8636" y="213"/>
                  </a:lnTo>
                  <a:lnTo>
                    <a:pt x="8612" y="222"/>
                  </a:lnTo>
                  <a:lnTo>
                    <a:pt x="8589" y="231"/>
                  </a:lnTo>
                  <a:lnTo>
                    <a:pt x="8569" y="244"/>
                  </a:lnTo>
                  <a:lnTo>
                    <a:pt x="8550" y="260"/>
                  </a:lnTo>
                  <a:lnTo>
                    <a:pt x="8532" y="277"/>
                  </a:lnTo>
                  <a:lnTo>
                    <a:pt x="8516" y="297"/>
                  </a:lnTo>
                  <a:lnTo>
                    <a:pt x="8502" y="318"/>
                  </a:lnTo>
                  <a:lnTo>
                    <a:pt x="8490" y="342"/>
                  </a:lnTo>
                  <a:lnTo>
                    <a:pt x="8480" y="366"/>
                  </a:lnTo>
                  <a:lnTo>
                    <a:pt x="8473" y="393"/>
                  </a:lnTo>
                  <a:lnTo>
                    <a:pt x="8468" y="421"/>
                  </a:lnTo>
                  <a:lnTo>
                    <a:pt x="8465" y="451"/>
                  </a:lnTo>
                  <a:lnTo>
                    <a:pt x="8463" y="483"/>
                  </a:lnTo>
                  <a:close/>
                  <a:moveTo>
                    <a:pt x="9332" y="232"/>
                  </a:moveTo>
                  <a:lnTo>
                    <a:pt x="9332" y="753"/>
                  </a:lnTo>
                  <a:lnTo>
                    <a:pt x="9335" y="793"/>
                  </a:lnTo>
                  <a:lnTo>
                    <a:pt x="9338" y="807"/>
                  </a:lnTo>
                  <a:lnTo>
                    <a:pt x="9342" y="818"/>
                  </a:lnTo>
                  <a:lnTo>
                    <a:pt x="9349" y="825"/>
                  </a:lnTo>
                  <a:lnTo>
                    <a:pt x="9359" y="830"/>
                  </a:lnTo>
                  <a:lnTo>
                    <a:pt x="9374" y="835"/>
                  </a:lnTo>
                  <a:lnTo>
                    <a:pt x="9392" y="836"/>
                  </a:lnTo>
                  <a:lnTo>
                    <a:pt x="9432" y="838"/>
                  </a:lnTo>
                  <a:lnTo>
                    <a:pt x="9432" y="868"/>
                  </a:lnTo>
                  <a:lnTo>
                    <a:pt x="9285" y="865"/>
                  </a:lnTo>
                  <a:lnTo>
                    <a:pt x="9139" y="868"/>
                  </a:lnTo>
                  <a:lnTo>
                    <a:pt x="9139" y="838"/>
                  </a:lnTo>
                  <a:lnTo>
                    <a:pt x="9188" y="834"/>
                  </a:lnTo>
                  <a:lnTo>
                    <a:pt x="9212" y="830"/>
                  </a:lnTo>
                  <a:lnTo>
                    <a:pt x="9221" y="826"/>
                  </a:lnTo>
                  <a:lnTo>
                    <a:pt x="9228" y="822"/>
                  </a:lnTo>
                  <a:lnTo>
                    <a:pt x="9231" y="812"/>
                  </a:lnTo>
                  <a:lnTo>
                    <a:pt x="9235" y="798"/>
                  </a:lnTo>
                  <a:lnTo>
                    <a:pt x="9237" y="753"/>
                  </a:lnTo>
                  <a:lnTo>
                    <a:pt x="9237" y="294"/>
                  </a:lnTo>
                  <a:lnTo>
                    <a:pt x="9235" y="252"/>
                  </a:lnTo>
                  <a:lnTo>
                    <a:pt x="9231" y="237"/>
                  </a:lnTo>
                  <a:lnTo>
                    <a:pt x="9227" y="228"/>
                  </a:lnTo>
                  <a:lnTo>
                    <a:pt x="9219" y="223"/>
                  </a:lnTo>
                  <a:lnTo>
                    <a:pt x="9211" y="218"/>
                  </a:lnTo>
                  <a:lnTo>
                    <a:pt x="9188" y="213"/>
                  </a:lnTo>
                  <a:lnTo>
                    <a:pt x="9139" y="208"/>
                  </a:lnTo>
                  <a:lnTo>
                    <a:pt x="9139" y="178"/>
                  </a:lnTo>
                  <a:lnTo>
                    <a:pt x="9315" y="182"/>
                  </a:lnTo>
                  <a:lnTo>
                    <a:pt x="9411" y="181"/>
                  </a:lnTo>
                  <a:lnTo>
                    <a:pt x="9495" y="178"/>
                  </a:lnTo>
                  <a:lnTo>
                    <a:pt x="9539" y="181"/>
                  </a:lnTo>
                  <a:lnTo>
                    <a:pt x="9577" y="189"/>
                  </a:lnTo>
                  <a:lnTo>
                    <a:pt x="9595" y="195"/>
                  </a:lnTo>
                  <a:lnTo>
                    <a:pt x="9612" y="202"/>
                  </a:lnTo>
                  <a:lnTo>
                    <a:pt x="9627" y="211"/>
                  </a:lnTo>
                  <a:lnTo>
                    <a:pt x="9642" y="220"/>
                  </a:lnTo>
                  <a:lnTo>
                    <a:pt x="9654" y="231"/>
                  </a:lnTo>
                  <a:lnTo>
                    <a:pt x="9660" y="236"/>
                  </a:lnTo>
                  <a:lnTo>
                    <a:pt x="9666" y="242"/>
                  </a:lnTo>
                  <a:lnTo>
                    <a:pt x="9675" y="255"/>
                  </a:lnTo>
                  <a:lnTo>
                    <a:pt x="9682" y="268"/>
                  </a:lnTo>
                  <a:lnTo>
                    <a:pt x="9690" y="283"/>
                  </a:lnTo>
                  <a:lnTo>
                    <a:pt x="9693" y="300"/>
                  </a:lnTo>
                  <a:lnTo>
                    <a:pt x="9696" y="315"/>
                  </a:lnTo>
                  <a:lnTo>
                    <a:pt x="9697" y="333"/>
                  </a:lnTo>
                  <a:lnTo>
                    <a:pt x="9696" y="356"/>
                  </a:lnTo>
                  <a:lnTo>
                    <a:pt x="9692" y="378"/>
                  </a:lnTo>
                  <a:lnTo>
                    <a:pt x="9687" y="398"/>
                  </a:lnTo>
                  <a:lnTo>
                    <a:pt x="9679" y="417"/>
                  </a:lnTo>
                  <a:lnTo>
                    <a:pt x="9669" y="436"/>
                  </a:lnTo>
                  <a:lnTo>
                    <a:pt x="9656" y="453"/>
                  </a:lnTo>
                  <a:lnTo>
                    <a:pt x="9642" y="470"/>
                  </a:lnTo>
                  <a:lnTo>
                    <a:pt x="9625" y="486"/>
                  </a:lnTo>
                  <a:lnTo>
                    <a:pt x="9588" y="512"/>
                  </a:lnTo>
                  <a:lnTo>
                    <a:pt x="9567" y="522"/>
                  </a:lnTo>
                  <a:lnTo>
                    <a:pt x="9547" y="530"/>
                  </a:lnTo>
                  <a:lnTo>
                    <a:pt x="9524" y="536"/>
                  </a:lnTo>
                  <a:lnTo>
                    <a:pt x="9501" y="541"/>
                  </a:lnTo>
                  <a:lnTo>
                    <a:pt x="9453" y="544"/>
                  </a:lnTo>
                  <a:lnTo>
                    <a:pt x="9425" y="543"/>
                  </a:lnTo>
                  <a:lnTo>
                    <a:pt x="9396" y="538"/>
                  </a:lnTo>
                  <a:lnTo>
                    <a:pt x="9385" y="501"/>
                  </a:lnTo>
                  <a:lnTo>
                    <a:pt x="9417" y="508"/>
                  </a:lnTo>
                  <a:lnTo>
                    <a:pt x="9451" y="511"/>
                  </a:lnTo>
                  <a:lnTo>
                    <a:pt x="9481" y="507"/>
                  </a:lnTo>
                  <a:lnTo>
                    <a:pt x="9495" y="505"/>
                  </a:lnTo>
                  <a:lnTo>
                    <a:pt x="9510" y="500"/>
                  </a:lnTo>
                  <a:lnTo>
                    <a:pt x="9534" y="487"/>
                  </a:lnTo>
                  <a:lnTo>
                    <a:pt x="9546" y="478"/>
                  </a:lnTo>
                  <a:lnTo>
                    <a:pt x="9556" y="468"/>
                  </a:lnTo>
                  <a:lnTo>
                    <a:pt x="9566" y="457"/>
                  </a:lnTo>
                  <a:lnTo>
                    <a:pt x="9574" y="446"/>
                  </a:lnTo>
                  <a:lnTo>
                    <a:pt x="9588" y="421"/>
                  </a:lnTo>
                  <a:lnTo>
                    <a:pt x="9595" y="392"/>
                  </a:lnTo>
                  <a:lnTo>
                    <a:pt x="9598" y="362"/>
                  </a:lnTo>
                  <a:lnTo>
                    <a:pt x="9595" y="328"/>
                  </a:lnTo>
                  <a:lnTo>
                    <a:pt x="9592" y="314"/>
                  </a:lnTo>
                  <a:lnTo>
                    <a:pt x="9588" y="300"/>
                  </a:lnTo>
                  <a:lnTo>
                    <a:pt x="9574" y="276"/>
                  </a:lnTo>
                  <a:lnTo>
                    <a:pt x="9565" y="265"/>
                  </a:lnTo>
                  <a:lnTo>
                    <a:pt x="9555" y="256"/>
                  </a:lnTo>
                  <a:lnTo>
                    <a:pt x="9531" y="241"/>
                  </a:lnTo>
                  <a:lnTo>
                    <a:pt x="9517" y="235"/>
                  </a:lnTo>
                  <a:lnTo>
                    <a:pt x="9501" y="229"/>
                  </a:lnTo>
                  <a:lnTo>
                    <a:pt x="9467" y="223"/>
                  </a:lnTo>
                  <a:lnTo>
                    <a:pt x="9427" y="220"/>
                  </a:lnTo>
                  <a:lnTo>
                    <a:pt x="9380" y="223"/>
                  </a:lnTo>
                  <a:lnTo>
                    <a:pt x="9332" y="232"/>
                  </a:lnTo>
                  <a:close/>
                  <a:moveTo>
                    <a:pt x="9739" y="838"/>
                  </a:moveTo>
                  <a:lnTo>
                    <a:pt x="9783" y="835"/>
                  </a:lnTo>
                  <a:lnTo>
                    <a:pt x="9812" y="830"/>
                  </a:lnTo>
                  <a:lnTo>
                    <a:pt x="9822" y="825"/>
                  </a:lnTo>
                  <a:lnTo>
                    <a:pt x="9829" y="819"/>
                  </a:lnTo>
                  <a:lnTo>
                    <a:pt x="9832" y="810"/>
                  </a:lnTo>
                  <a:lnTo>
                    <a:pt x="9835" y="795"/>
                  </a:lnTo>
                  <a:lnTo>
                    <a:pt x="9837" y="752"/>
                  </a:lnTo>
                  <a:lnTo>
                    <a:pt x="9837" y="294"/>
                  </a:lnTo>
                  <a:lnTo>
                    <a:pt x="9836" y="261"/>
                  </a:lnTo>
                  <a:lnTo>
                    <a:pt x="9832" y="236"/>
                  </a:lnTo>
                  <a:lnTo>
                    <a:pt x="9828" y="226"/>
                  </a:lnTo>
                  <a:lnTo>
                    <a:pt x="9819" y="219"/>
                  </a:lnTo>
                  <a:lnTo>
                    <a:pt x="9806" y="214"/>
                  </a:lnTo>
                  <a:lnTo>
                    <a:pt x="9789" y="212"/>
                  </a:lnTo>
                  <a:lnTo>
                    <a:pt x="9739" y="208"/>
                  </a:lnTo>
                  <a:lnTo>
                    <a:pt x="9739" y="178"/>
                  </a:lnTo>
                  <a:lnTo>
                    <a:pt x="9885" y="182"/>
                  </a:lnTo>
                  <a:lnTo>
                    <a:pt x="10030" y="178"/>
                  </a:lnTo>
                  <a:lnTo>
                    <a:pt x="10030" y="208"/>
                  </a:lnTo>
                  <a:lnTo>
                    <a:pt x="9981" y="213"/>
                  </a:lnTo>
                  <a:lnTo>
                    <a:pt x="9964" y="216"/>
                  </a:lnTo>
                  <a:lnTo>
                    <a:pt x="9951" y="220"/>
                  </a:lnTo>
                  <a:lnTo>
                    <a:pt x="9942" y="226"/>
                  </a:lnTo>
                  <a:lnTo>
                    <a:pt x="9937" y="236"/>
                  </a:lnTo>
                  <a:lnTo>
                    <a:pt x="9934" y="247"/>
                  </a:lnTo>
                  <a:lnTo>
                    <a:pt x="9933" y="260"/>
                  </a:lnTo>
                  <a:lnTo>
                    <a:pt x="9932" y="295"/>
                  </a:lnTo>
                  <a:lnTo>
                    <a:pt x="9932" y="753"/>
                  </a:lnTo>
                  <a:lnTo>
                    <a:pt x="9934" y="801"/>
                  </a:lnTo>
                  <a:lnTo>
                    <a:pt x="9938" y="816"/>
                  </a:lnTo>
                  <a:lnTo>
                    <a:pt x="9944" y="824"/>
                  </a:lnTo>
                  <a:lnTo>
                    <a:pt x="9951" y="828"/>
                  </a:lnTo>
                  <a:lnTo>
                    <a:pt x="9960" y="831"/>
                  </a:lnTo>
                  <a:lnTo>
                    <a:pt x="9970" y="834"/>
                  </a:lnTo>
                  <a:lnTo>
                    <a:pt x="9984" y="835"/>
                  </a:lnTo>
                  <a:lnTo>
                    <a:pt x="10030" y="838"/>
                  </a:lnTo>
                  <a:lnTo>
                    <a:pt x="10030" y="868"/>
                  </a:lnTo>
                  <a:lnTo>
                    <a:pt x="9884" y="865"/>
                  </a:lnTo>
                  <a:lnTo>
                    <a:pt x="9739" y="868"/>
                  </a:lnTo>
                  <a:lnTo>
                    <a:pt x="9739" y="838"/>
                  </a:lnTo>
                  <a:close/>
                  <a:moveTo>
                    <a:pt x="10081" y="849"/>
                  </a:moveTo>
                  <a:lnTo>
                    <a:pt x="10087" y="799"/>
                  </a:lnTo>
                  <a:lnTo>
                    <a:pt x="10088" y="738"/>
                  </a:lnTo>
                  <a:lnTo>
                    <a:pt x="10088" y="700"/>
                  </a:lnTo>
                  <a:lnTo>
                    <a:pt x="10119" y="700"/>
                  </a:lnTo>
                  <a:lnTo>
                    <a:pt x="10126" y="759"/>
                  </a:lnTo>
                  <a:lnTo>
                    <a:pt x="10131" y="777"/>
                  </a:lnTo>
                  <a:lnTo>
                    <a:pt x="10136" y="787"/>
                  </a:lnTo>
                  <a:lnTo>
                    <a:pt x="10142" y="794"/>
                  </a:lnTo>
                  <a:lnTo>
                    <a:pt x="10159" y="808"/>
                  </a:lnTo>
                  <a:lnTo>
                    <a:pt x="10182" y="822"/>
                  </a:lnTo>
                  <a:lnTo>
                    <a:pt x="10207" y="831"/>
                  </a:lnTo>
                  <a:lnTo>
                    <a:pt x="10233" y="838"/>
                  </a:lnTo>
                  <a:lnTo>
                    <a:pt x="10260" y="843"/>
                  </a:lnTo>
                  <a:lnTo>
                    <a:pt x="10287" y="844"/>
                  </a:lnTo>
                  <a:lnTo>
                    <a:pt x="10323" y="842"/>
                  </a:lnTo>
                  <a:lnTo>
                    <a:pt x="10340" y="838"/>
                  </a:lnTo>
                  <a:lnTo>
                    <a:pt x="10357" y="834"/>
                  </a:lnTo>
                  <a:lnTo>
                    <a:pt x="10388" y="820"/>
                  </a:lnTo>
                  <a:lnTo>
                    <a:pt x="10417" y="802"/>
                  </a:lnTo>
                  <a:lnTo>
                    <a:pt x="10429" y="792"/>
                  </a:lnTo>
                  <a:lnTo>
                    <a:pt x="10440" y="780"/>
                  </a:lnTo>
                  <a:lnTo>
                    <a:pt x="10449" y="766"/>
                  </a:lnTo>
                  <a:lnTo>
                    <a:pt x="10458" y="753"/>
                  </a:lnTo>
                  <a:lnTo>
                    <a:pt x="10462" y="739"/>
                  </a:lnTo>
                  <a:lnTo>
                    <a:pt x="10467" y="724"/>
                  </a:lnTo>
                  <a:lnTo>
                    <a:pt x="10470" y="709"/>
                  </a:lnTo>
                  <a:lnTo>
                    <a:pt x="10471" y="692"/>
                  </a:lnTo>
                  <a:lnTo>
                    <a:pt x="10468" y="661"/>
                  </a:lnTo>
                  <a:lnTo>
                    <a:pt x="10460" y="634"/>
                  </a:lnTo>
                  <a:lnTo>
                    <a:pt x="10446" y="613"/>
                  </a:lnTo>
                  <a:lnTo>
                    <a:pt x="10426" y="596"/>
                  </a:lnTo>
                  <a:lnTo>
                    <a:pt x="10401" y="583"/>
                  </a:lnTo>
                  <a:lnTo>
                    <a:pt x="10370" y="571"/>
                  </a:lnTo>
                  <a:lnTo>
                    <a:pt x="10333" y="562"/>
                  </a:lnTo>
                  <a:lnTo>
                    <a:pt x="10290" y="556"/>
                  </a:lnTo>
                  <a:lnTo>
                    <a:pt x="10233" y="547"/>
                  </a:lnTo>
                  <a:lnTo>
                    <a:pt x="10185" y="534"/>
                  </a:lnTo>
                  <a:lnTo>
                    <a:pt x="10148" y="518"/>
                  </a:lnTo>
                  <a:lnTo>
                    <a:pt x="10134" y="508"/>
                  </a:lnTo>
                  <a:lnTo>
                    <a:pt x="10120" y="499"/>
                  </a:lnTo>
                  <a:lnTo>
                    <a:pt x="10101" y="476"/>
                  </a:lnTo>
                  <a:lnTo>
                    <a:pt x="10093" y="463"/>
                  </a:lnTo>
                  <a:lnTo>
                    <a:pt x="10087" y="448"/>
                  </a:lnTo>
                  <a:lnTo>
                    <a:pt x="10081" y="434"/>
                  </a:lnTo>
                  <a:lnTo>
                    <a:pt x="10078" y="418"/>
                  </a:lnTo>
                  <a:lnTo>
                    <a:pt x="10076" y="400"/>
                  </a:lnTo>
                  <a:lnTo>
                    <a:pt x="10075" y="382"/>
                  </a:lnTo>
                  <a:lnTo>
                    <a:pt x="10076" y="358"/>
                  </a:lnTo>
                  <a:lnTo>
                    <a:pt x="10080" y="334"/>
                  </a:lnTo>
                  <a:lnTo>
                    <a:pt x="10086" y="313"/>
                  </a:lnTo>
                  <a:lnTo>
                    <a:pt x="10094" y="292"/>
                  </a:lnTo>
                  <a:lnTo>
                    <a:pt x="10105" y="272"/>
                  </a:lnTo>
                  <a:lnTo>
                    <a:pt x="10118" y="254"/>
                  </a:lnTo>
                  <a:lnTo>
                    <a:pt x="10134" y="237"/>
                  </a:lnTo>
                  <a:lnTo>
                    <a:pt x="10152" y="222"/>
                  </a:lnTo>
                  <a:lnTo>
                    <a:pt x="10171" y="207"/>
                  </a:lnTo>
                  <a:lnTo>
                    <a:pt x="10191" y="195"/>
                  </a:lnTo>
                  <a:lnTo>
                    <a:pt x="10213" y="184"/>
                  </a:lnTo>
                  <a:lnTo>
                    <a:pt x="10236" y="176"/>
                  </a:lnTo>
                  <a:lnTo>
                    <a:pt x="10260" y="169"/>
                  </a:lnTo>
                  <a:lnTo>
                    <a:pt x="10284" y="164"/>
                  </a:lnTo>
                  <a:lnTo>
                    <a:pt x="10335" y="160"/>
                  </a:lnTo>
                  <a:lnTo>
                    <a:pt x="10372" y="163"/>
                  </a:lnTo>
                  <a:lnTo>
                    <a:pt x="10414" y="171"/>
                  </a:lnTo>
                  <a:lnTo>
                    <a:pt x="10461" y="183"/>
                  </a:lnTo>
                  <a:lnTo>
                    <a:pt x="10513" y="201"/>
                  </a:lnTo>
                  <a:lnTo>
                    <a:pt x="10508" y="236"/>
                  </a:lnTo>
                  <a:lnTo>
                    <a:pt x="10503" y="271"/>
                  </a:lnTo>
                  <a:lnTo>
                    <a:pt x="10500" y="339"/>
                  </a:lnTo>
                  <a:lnTo>
                    <a:pt x="10467" y="339"/>
                  </a:lnTo>
                  <a:lnTo>
                    <a:pt x="10462" y="290"/>
                  </a:lnTo>
                  <a:lnTo>
                    <a:pt x="10458" y="270"/>
                  </a:lnTo>
                  <a:lnTo>
                    <a:pt x="10448" y="252"/>
                  </a:lnTo>
                  <a:lnTo>
                    <a:pt x="10442" y="244"/>
                  </a:lnTo>
                  <a:lnTo>
                    <a:pt x="10434" y="237"/>
                  </a:lnTo>
                  <a:lnTo>
                    <a:pt x="10414" y="225"/>
                  </a:lnTo>
                  <a:lnTo>
                    <a:pt x="10392" y="216"/>
                  </a:lnTo>
                  <a:lnTo>
                    <a:pt x="10366" y="208"/>
                  </a:lnTo>
                  <a:lnTo>
                    <a:pt x="10339" y="204"/>
                  </a:lnTo>
                  <a:lnTo>
                    <a:pt x="10310" y="202"/>
                  </a:lnTo>
                  <a:lnTo>
                    <a:pt x="10280" y="205"/>
                  </a:lnTo>
                  <a:lnTo>
                    <a:pt x="10266" y="208"/>
                  </a:lnTo>
                  <a:lnTo>
                    <a:pt x="10251" y="212"/>
                  </a:lnTo>
                  <a:lnTo>
                    <a:pt x="10226" y="224"/>
                  </a:lnTo>
                  <a:lnTo>
                    <a:pt x="10203" y="242"/>
                  </a:lnTo>
                  <a:lnTo>
                    <a:pt x="10192" y="252"/>
                  </a:lnTo>
                  <a:lnTo>
                    <a:pt x="10184" y="264"/>
                  </a:lnTo>
                  <a:lnTo>
                    <a:pt x="10176" y="274"/>
                  </a:lnTo>
                  <a:lnTo>
                    <a:pt x="10170" y="288"/>
                  </a:lnTo>
                  <a:lnTo>
                    <a:pt x="10161" y="315"/>
                  </a:lnTo>
                  <a:lnTo>
                    <a:pt x="10160" y="331"/>
                  </a:lnTo>
                  <a:lnTo>
                    <a:pt x="10159" y="346"/>
                  </a:lnTo>
                  <a:lnTo>
                    <a:pt x="10161" y="374"/>
                  </a:lnTo>
                  <a:lnTo>
                    <a:pt x="10165" y="387"/>
                  </a:lnTo>
                  <a:lnTo>
                    <a:pt x="10170" y="399"/>
                  </a:lnTo>
                  <a:lnTo>
                    <a:pt x="10183" y="418"/>
                  </a:lnTo>
                  <a:lnTo>
                    <a:pt x="10191" y="428"/>
                  </a:lnTo>
                  <a:lnTo>
                    <a:pt x="10201" y="435"/>
                  </a:lnTo>
                  <a:lnTo>
                    <a:pt x="10225" y="448"/>
                  </a:lnTo>
                  <a:lnTo>
                    <a:pt x="10254" y="458"/>
                  </a:lnTo>
                  <a:lnTo>
                    <a:pt x="10290" y="466"/>
                  </a:lnTo>
                  <a:lnTo>
                    <a:pt x="10330" y="472"/>
                  </a:lnTo>
                  <a:lnTo>
                    <a:pt x="10389" y="481"/>
                  </a:lnTo>
                  <a:lnTo>
                    <a:pt x="10438" y="492"/>
                  </a:lnTo>
                  <a:lnTo>
                    <a:pt x="10478" y="507"/>
                  </a:lnTo>
                  <a:lnTo>
                    <a:pt x="10507" y="525"/>
                  </a:lnTo>
                  <a:lnTo>
                    <a:pt x="10518" y="535"/>
                  </a:lnTo>
                  <a:lnTo>
                    <a:pt x="10527" y="546"/>
                  </a:lnTo>
                  <a:lnTo>
                    <a:pt x="10536" y="558"/>
                  </a:lnTo>
                  <a:lnTo>
                    <a:pt x="10543" y="571"/>
                  </a:lnTo>
                  <a:lnTo>
                    <a:pt x="10548" y="584"/>
                  </a:lnTo>
                  <a:lnTo>
                    <a:pt x="10551" y="600"/>
                  </a:lnTo>
                  <a:lnTo>
                    <a:pt x="10554" y="615"/>
                  </a:lnTo>
                  <a:lnTo>
                    <a:pt x="10555" y="631"/>
                  </a:lnTo>
                  <a:lnTo>
                    <a:pt x="10554" y="660"/>
                  </a:lnTo>
                  <a:lnTo>
                    <a:pt x="10549" y="687"/>
                  </a:lnTo>
                  <a:lnTo>
                    <a:pt x="10543" y="712"/>
                  </a:lnTo>
                  <a:lnTo>
                    <a:pt x="10533" y="736"/>
                  </a:lnTo>
                  <a:lnTo>
                    <a:pt x="10520" y="759"/>
                  </a:lnTo>
                  <a:lnTo>
                    <a:pt x="10506" y="781"/>
                  </a:lnTo>
                  <a:lnTo>
                    <a:pt x="10488" y="800"/>
                  </a:lnTo>
                  <a:lnTo>
                    <a:pt x="10467" y="818"/>
                  </a:lnTo>
                  <a:lnTo>
                    <a:pt x="10446" y="834"/>
                  </a:lnTo>
                  <a:lnTo>
                    <a:pt x="10422" y="848"/>
                  </a:lnTo>
                  <a:lnTo>
                    <a:pt x="10396" y="859"/>
                  </a:lnTo>
                  <a:lnTo>
                    <a:pt x="10370" y="868"/>
                  </a:lnTo>
                  <a:lnTo>
                    <a:pt x="10342" y="877"/>
                  </a:lnTo>
                  <a:lnTo>
                    <a:pt x="10312" y="882"/>
                  </a:lnTo>
                  <a:lnTo>
                    <a:pt x="10281" y="885"/>
                  </a:lnTo>
                  <a:lnTo>
                    <a:pt x="10249" y="886"/>
                  </a:lnTo>
                  <a:lnTo>
                    <a:pt x="10204" y="884"/>
                  </a:lnTo>
                  <a:lnTo>
                    <a:pt x="10162" y="877"/>
                  </a:lnTo>
                  <a:lnTo>
                    <a:pt x="10120" y="866"/>
                  </a:lnTo>
                  <a:lnTo>
                    <a:pt x="10081" y="849"/>
                  </a:lnTo>
                  <a:close/>
                  <a:moveTo>
                    <a:pt x="10928" y="230"/>
                  </a:moveTo>
                  <a:lnTo>
                    <a:pt x="10924" y="276"/>
                  </a:lnTo>
                  <a:lnTo>
                    <a:pt x="10923" y="330"/>
                  </a:lnTo>
                  <a:lnTo>
                    <a:pt x="10923" y="753"/>
                  </a:lnTo>
                  <a:lnTo>
                    <a:pt x="10924" y="780"/>
                  </a:lnTo>
                  <a:lnTo>
                    <a:pt x="10927" y="800"/>
                  </a:lnTo>
                  <a:lnTo>
                    <a:pt x="10930" y="814"/>
                  </a:lnTo>
                  <a:lnTo>
                    <a:pt x="10935" y="823"/>
                  </a:lnTo>
                  <a:lnTo>
                    <a:pt x="10951" y="831"/>
                  </a:lnTo>
                  <a:lnTo>
                    <a:pt x="10960" y="834"/>
                  </a:lnTo>
                  <a:lnTo>
                    <a:pt x="10972" y="835"/>
                  </a:lnTo>
                  <a:lnTo>
                    <a:pt x="11023" y="838"/>
                  </a:lnTo>
                  <a:lnTo>
                    <a:pt x="11023" y="868"/>
                  </a:lnTo>
                  <a:lnTo>
                    <a:pt x="10876" y="865"/>
                  </a:lnTo>
                  <a:lnTo>
                    <a:pt x="10730" y="868"/>
                  </a:lnTo>
                  <a:lnTo>
                    <a:pt x="10730" y="838"/>
                  </a:lnTo>
                  <a:lnTo>
                    <a:pt x="10779" y="835"/>
                  </a:lnTo>
                  <a:lnTo>
                    <a:pt x="10803" y="831"/>
                  </a:lnTo>
                  <a:lnTo>
                    <a:pt x="10818" y="822"/>
                  </a:lnTo>
                  <a:lnTo>
                    <a:pt x="10822" y="812"/>
                  </a:lnTo>
                  <a:lnTo>
                    <a:pt x="10826" y="798"/>
                  </a:lnTo>
                  <a:lnTo>
                    <a:pt x="10828" y="753"/>
                  </a:lnTo>
                  <a:lnTo>
                    <a:pt x="10828" y="327"/>
                  </a:lnTo>
                  <a:lnTo>
                    <a:pt x="10827" y="273"/>
                  </a:lnTo>
                  <a:lnTo>
                    <a:pt x="10825" y="230"/>
                  </a:lnTo>
                  <a:lnTo>
                    <a:pt x="10677" y="230"/>
                  </a:lnTo>
                  <a:lnTo>
                    <a:pt x="10654" y="231"/>
                  </a:lnTo>
                  <a:lnTo>
                    <a:pt x="10641" y="237"/>
                  </a:lnTo>
                  <a:lnTo>
                    <a:pt x="10635" y="247"/>
                  </a:lnTo>
                  <a:lnTo>
                    <a:pt x="10632" y="264"/>
                  </a:lnTo>
                  <a:lnTo>
                    <a:pt x="10629" y="337"/>
                  </a:lnTo>
                  <a:lnTo>
                    <a:pt x="10596" y="337"/>
                  </a:lnTo>
                  <a:lnTo>
                    <a:pt x="10596" y="295"/>
                  </a:lnTo>
                  <a:lnTo>
                    <a:pt x="10594" y="254"/>
                  </a:lnTo>
                  <a:lnTo>
                    <a:pt x="10588" y="178"/>
                  </a:lnTo>
                  <a:lnTo>
                    <a:pt x="10797" y="182"/>
                  </a:lnTo>
                  <a:lnTo>
                    <a:pt x="10956" y="182"/>
                  </a:lnTo>
                  <a:lnTo>
                    <a:pt x="11163" y="178"/>
                  </a:lnTo>
                  <a:lnTo>
                    <a:pt x="11158" y="254"/>
                  </a:lnTo>
                  <a:lnTo>
                    <a:pt x="11156" y="337"/>
                  </a:lnTo>
                  <a:lnTo>
                    <a:pt x="11124" y="337"/>
                  </a:lnTo>
                  <a:lnTo>
                    <a:pt x="11121" y="266"/>
                  </a:lnTo>
                  <a:lnTo>
                    <a:pt x="11120" y="255"/>
                  </a:lnTo>
                  <a:lnTo>
                    <a:pt x="11118" y="247"/>
                  </a:lnTo>
                  <a:lnTo>
                    <a:pt x="11114" y="241"/>
                  </a:lnTo>
                  <a:lnTo>
                    <a:pt x="11110" y="236"/>
                  </a:lnTo>
                  <a:lnTo>
                    <a:pt x="11096" y="231"/>
                  </a:lnTo>
                  <a:lnTo>
                    <a:pt x="11074" y="230"/>
                  </a:lnTo>
                  <a:lnTo>
                    <a:pt x="10928"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8"/>
            <p:cNvSpPr>
              <a:spLocks noEditPoints="1"/>
            </p:cNvSpPr>
            <p:nvPr/>
          </p:nvSpPr>
          <p:spPr bwMode="auto">
            <a:xfrm>
              <a:off x="1525588" y="1557338"/>
              <a:ext cx="3568700" cy="279400"/>
            </a:xfrm>
            <a:custGeom>
              <a:avLst/>
              <a:gdLst>
                <a:gd name="T0" fmla="*/ 13182 w 13488"/>
                <a:gd name="T1" fmla="*/ 71 h 1056"/>
                <a:gd name="T2" fmla="*/ 13007 w 13488"/>
                <a:gd name="T3" fmla="*/ 96 h 1056"/>
                <a:gd name="T4" fmla="*/ 12786 w 13488"/>
                <a:gd name="T5" fmla="*/ 835 h 1056"/>
                <a:gd name="T6" fmla="*/ 13308 w 13488"/>
                <a:gd name="T7" fmla="*/ 797 h 1056"/>
                <a:gd name="T8" fmla="*/ 323 w 13488"/>
                <a:gd name="T9" fmla="*/ 820 h 1056"/>
                <a:gd name="T10" fmla="*/ 511 w 13488"/>
                <a:gd name="T11" fmla="*/ 210 h 1056"/>
                <a:gd name="T12" fmla="*/ 501 w 13488"/>
                <a:gd name="T13" fmla="*/ 869 h 1056"/>
                <a:gd name="T14" fmla="*/ 92 w 13488"/>
                <a:gd name="T15" fmla="*/ 232 h 1056"/>
                <a:gd name="T16" fmla="*/ 869 w 13488"/>
                <a:gd name="T17" fmla="*/ 799 h 1056"/>
                <a:gd name="T18" fmla="*/ 1571 w 13488"/>
                <a:gd name="T19" fmla="*/ 179 h 1056"/>
                <a:gd name="T20" fmla="*/ 1688 w 13488"/>
                <a:gd name="T21" fmla="*/ 220 h 1056"/>
                <a:gd name="T22" fmla="*/ 1900 w 13488"/>
                <a:gd name="T23" fmla="*/ 869 h 1056"/>
                <a:gd name="T24" fmla="*/ 2122 w 13488"/>
                <a:gd name="T25" fmla="*/ 283 h 1056"/>
                <a:gd name="T26" fmla="*/ 2853 w 13488"/>
                <a:gd name="T27" fmla="*/ 542 h 1056"/>
                <a:gd name="T28" fmla="*/ 2757 w 13488"/>
                <a:gd name="T29" fmla="*/ 779 h 1056"/>
                <a:gd name="T30" fmla="*/ 3115 w 13488"/>
                <a:gd name="T31" fmla="*/ 238 h 1056"/>
                <a:gd name="T32" fmla="*/ 2898 w 13488"/>
                <a:gd name="T33" fmla="*/ 540 h 1056"/>
                <a:gd name="T34" fmla="*/ 3687 w 13488"/>
                <a:gd name="T35" fmla="*/ 439 h 1056"/>
                <a:gd name="T36" fmla="*/ 3488 w 13488"/>
                <a:gd name="T37" fmla="*/ 832 h 1056"/>
                <a:gd name="T38" fmla="*/ 3273 w 13488"/>
                <a:gd name="T39" fmla="*/ 179 h 1056"/>
                <a:gd name="T40" fmla="*/ 3681 w 13488"/>
                <a:gd name="T41" fmla="*/ 504 h 1056"/>
                <a:gd name="T42" fmla="*/ 4305 w 13488"/>
                <a:gd name="T43" fmla="*/ 767 h 1056"/>
                <a:gd name="T44" fmla="*/ 3931 w 13488"/>
                <a:gd name="T45" fmla="*/ 384 h 1056"/>
                <a:gd name="T46" fmla="*/ 4313 w 13488"/>
                <a:gd name="T47" fmla="*/ 270 h 1056"/>
                <a:gd name="T48" fmla="*/ 4047 w 13488"/>
                <a:gd name="T49" fmla="*/ 428 h 1056"/>
                <a:gd name="T50" fmla="*/ 4323 w 13488"/>
                <a:gd name="T51" fmla="*/ 818 h 1056"/>
                <a:gd name="T52" fmla="*/ 4531 w 13488"/>
                <a:gd name="T53" fmla="*/ 220 h 1056"/>
                <a:gd name="T54" fmla="*/ 4742 w 13488"/>
                <a:gd name="T55" fmla="*/ 869 h 1056"/>
                <a:gd name="T56" fmla="*/ 5019 w 13488"/>
                <a:gd name="T57" fmla="*/ 754 h 1056"/>
                <a:gd name="T58" fmla="*/ 5265 w 13488"/>
                <a:gd name="T59" fmla="*/ 230 h 1056"/>
                <a:gd name="T60" fmla="*/ 5801 w 13488"/>
                <a:gd name="T61" fmla="*/ 835 h 1056"/>
                <a:gd name="T62" fmla="*/ 5379 w 13488"/>
                <a:gd name="T63" fmla="*/ 227 h 1056"/>
                <a:gd name="T64" fmla="*/ 6658 w 13488"/>
                <a:gd name="T65" fmla="*/ 162 h 1056"/>
                <a:gd name="T66" fmla="*/ 6954 w 13488"/>
                <a:gd name="T67" fmla="*/ 744 h 1056"/>
                <a:gd name="T68" fmla="*/ 6310 w 13488"/>
                <a:gd name="T69" fmla="*/ 604 h 1056"/>
                <a:gd name="T70" fmla="*/ 6812 w 13488"/>
                <a:gd name="T71" fmla="*/ 812 h 1056"/>
                <a:gd name="T72" fmla="*/ 6723 w 13488"/>
                <a:gd name="T73" fmla="*/ 209 h 1056"/>
                <a:gd name="T74" fmla="*/ 7545 w 13488"/>
                <a:gd name="T75" fmla="*/ 282 h 1056"/>
                <a:gd name="T76" fmla="*/ 7538 w 13488"/>
                <a:gd name="T77" fmla="*/ 518 h 1056"/>
                <a:gd name="T78" fmla="*/ 7085 w 13488"/>
                <a:gd name="T79" fmla="*/ 839 h 1056"/>
                <a:gd name="T80" fmla="*/ 8097 w 13488"/>
                <a:gd name="T81" fmla="*/ 218 h 1056"/>
                <a:gd name="T82" fmla="*/ 7875 w 13488"/>
                <a:gd name="T83" fmla="*/ 980 h 1056"/>
                <a:gd name="T84" fmla="*/ 8172 w 13488"/>
                <a:gd name="T85" fmla="*/ 210 h 1056"/>
                <a:gd name="T86" fmla="*/ 8681 w 13488"/>
                <a:gd name="T87" fmla="*/ 839 h 1056"/>
                <a:gd name="T88" fmla="*/ 8201 w 13488"/>
                <a:gd name="T89" fmla="*/ 197 h 1056"/>
                <a:gd name="T90" fmla="*/ 9048 w 13488"/>
                <a:gd name="T91" fmla="*/ 218 h 1056"/>
                <a:gd name="T92" fmla="*/ 9270 w 13488"/>
                <a:gd name="T93" fmla="*/ 778 h 1056"/>
                <a:gd name="T94" fmla="*/ 9825 w 13488"/>
                <a:gd name="T95" fmla="*/ 172 h 1056"/>
                <a:gd name="T96" fmla="*/ 9690 w 13488"/>
                <a:gd name="T97" fmla="*/ 600 h 1056"/>
                <a:gd name="T98" fmla="*/ 9703 w 13488"/>
                <a:gd name="T99" fmla="*/ 78 h 1056"/>
                <a:gd name="T100" fmla="*/ 9924 w 13488"/>
                <a:gd name="T101" fmla="*/ 96 h 1056"/>
                <a:gd name="T102" fmla="*/ 10590 w 13488"/>
                <a:gd name="T103" fmla="*/ 803 h 1056"/>
                <a:gd name="T104" fmla="*/ 10255 w 13488"/>
                <a:gd name="T105" fmla="*/ 434 h 1056"/>
                <a:gd name="T106" fmla="*/ 10674 w 13488"/>
                <a:gd name="T107" fmla="*/ 340 h 1056"/>
                <a:gd name="T108" fmla="*/ 10338 w 13488"/>
                <a:gd name="T109" fmla="*/ 388 h 1056"/>
                <a:gd name="T110" fmla="*/ 10695 w 13488"/>
                <a:gd name="T111" fmla="*/ 760 h 1056"/>
                <a:gd name="T112" fmla="*/ 10979 w 13488"/>
                <a:gd name="T113" fmla="*/ 827 h 1056"/>
                <a:gd name="T114" fmla="*/ 10914 w 13488"/>
                <a:gd name="T115" fmla="*/ 182 h 1056"/>
                <a:gd name="T116" fmla="*/ 11394 w 13488"/>
                <a:gd name="T117" fmla="*/ 810 h 1056"/>
                <a:gd name="T118" fmla="*/ 11863 w 13488"/>
                <a:gd name="T119" fmla="*/ 814 h 1056"/>
                <a:gd name="T120" fmla="*/ 11544 w 13488"/>
                <a:gd name="T121" fmla="*/ 247 h 1056"/>
                <a:gd name="T122" fmla="*/ 12709 w 13488"/>
                <a:gd name="T123" fmla="*/ 695 h 1056"/>
                <a:gd name="T124" fmla="*/ 12443 w 13488"/>
                <a:gd name="T125" fmla="*/ 210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88" h="1056">
                  <a:moveTo>
                    <a:pt x="13178" y="50"/>
                  </a:moveTo>
                  <a:lnTo>
                    <a:pt x="13180" y="40"/>
                  </a:lnTo>
                  <a:lnTo>
                    <a:pt x="13182" y="30"/>
                  </a:lnTo>
                  <a:lnTo>
                    <a:pt x="13186" y="20"/>
                  </a:lnTo>
                  <a:lnTo>
                    <a:pt x="13193" y="13"/>
                  </a:lnTo>
                  <a:lnTo>
                    <a:pt x="13200" y="7"/>
                  </a:lnTo>
                  <a:lnTo>
                    <a:pt x="13208" y="4"/>
                  </a:lnTo>
                  <a:lnTo>
                    <a:pt x="13229" y="0"/>
                  </a:lnTo>
                  <a:lnTo>
                    <a:pt x="13248" y="4"/>
                  </a:lnTo>
                  <a:lnTo>
                    <a:pt x="13264" y="13"/>
                  </a:lnTo>
                  <a:lnTo>
                    <a:pt x="13270" y="20"/>
                  </a:lnTo>
                  <a:lnTo>
                    <a:pt x="13274" y="29"/>
                  </a:lnTo>
                  <a:lnTo>
                    <a:pt x="13277" y="38"/>
                  </a:lnTo>
                  <a:lnTo>
                    <a:pt x="13278" y="48"/>
                  </a:lnTo>
                  <a:lnTo>
                    <a:pt x="13277" y="59"/>
                  </a:lnTo>
                  <a:lnTo>
                    <a:pt x="13274" y="68"/>
                  </a:lnTo>
                  <a:lnTo>
                    <a:pt x="13270" y="77"/>
                  </a:lnTo>
                  <a:lnTo>
                    <a:pt x="13264" y="85"/>
                  </a:lnTo>
                  <a:lnTo>
                    <a:pt x="13256" y="91"/>
                  </a:lnTo>
                  <a:lnTo>
                    <a:pt x="13247" y="96"/>
                  </a:lnTo>
                  <a:lnTo>
                    <a:pt x="13226" y="100"/>
                  </a:lnTo>
                  <a:lnTo>
                    <a:pt x="13207" y="96"/>
                  </a:lnTo>
                  <a:lnTo>
                    <a:pt x="13192" y="86"/>
                  </a:lnTo>
                  <a:lnTo>
                    <a:pt x="13186" y="79"/>
                  </a:lnTo>
                  <a:lnTo>
                    <a:pt x="13182" y="71"/>
                  </a:lnTo>
                  <a:lnTo>
                    <a:pt x="13180" y="61"/>
                  </a:lnTo>
                  <a:lnTo>
                    <a:pt x="13178" y="50"/>
                  </a:lnTo>
                  <a:close/>
                  <a:moveTo>
                    <a:pt x="12978" y="50"/>
                  </a:moveTo>
                  <a:lnTo>
                    <a:pt x="12979" y="41"/>
                  </a:lnTo>
                  <a:lnTo>
                    <a:pt x="12982" y="32"/>
                  </a:lnTo>
                  <a:lnTo>
                    <a:pt x="12985" y="24"/>
                  </a:lnTo>
                  <a:lnTo>
                    <a:pt x="12991" y="16"/>
                  </a:lnTo>
                  <a:lnTo>
                    <a:pt x="12998" y="8"/>
                  </a:lnTo>
                  <a:lnTo>
                    <a:pt x="13007" y="4"/>
                  </a:lnTo>
                  <a:lnTo>
                    <a:pt x="13018" y="1"/>
                  </a:lnTo>
                  <a:lnTo>
                    <a:pt x="13028" y="0"/>
                  </a:lnTo>
                  <a:lnTo>
                    <a:pt x="13048" y="4"/>
                  </a:lnTo>
                  <a:lnTo>
                    <a:pt x="13063" y="13"/>
                  </a:lnTo>
                  <a:lnTo>
                    <a:pt x="13069" y="20"/>
                  </a:lnTo>
                  <a:lnTo>
                    <a:pt x="13074" y="29"/>
                  </a:lnTo>
                  <a:lnTo>
                    <a:pt x="13076" y="38"/>
                  </a:lnTo>
                  <a:lnTo>
                    <a:pt x="13078" y="48"/>
                  </a:lnTo>
                  <a:lnTo>
                    <a:pt x="13076" y="59"/>
                  </a:lnTo>
                  <a:lnTo>
                    <a:pt x="13074" y="68"/>
                  </a:lnTo>
                  <a:lnTo>
                    <a:pt x="13069" y="77"/>
                  </a:lnTo>
                  <a:lnTo>
                    <a:pt x="13063" y="85"/>
                  </a:lnTo>
                  <a:lnTo>
                    <a:pt x="13056" y="91"/>
                  </a:lnTo>
                  <a:lnTo>
                    <a:pt x="13048" y="96"/>
                  </a:lnTo>
                  <a:lnTo>
                    <a:pt x="13026" y="100"/>
                  </a:lnTo>
                  <a:lnTo>
                    <a:pt x="13007" y="96"/>
                  </a:lnTo>
                  <a:lnTo>
                    <a:pt x="12991" y="85"/>
                  </a:lnTo>
                  <a:lnTo>
                    <a:pt x="12985" y="78"/>
                  </a:lnTo>
                  <a:lnTo>
                    <a:pt x="12982" y="70"/>
                  </a:lnTo>
                  <a:lnTo>
                    <a:pt x="12979" y="61"/>
                  </a:lnTo>
                  <a:lnTo>
                    <a:pt x="12978" y="50"/>
                  </a:lnTo>
                  <a:close/>
                  <a:moveTo>
                    <a:pt x="12973" y="600"/>
                  </a:moveTo>
                  <a:lnTo>
                    <a:pt x="13225" y="600"/>
                  </a:lnTo>
                  <a:lnTo>
                    <a:pt x="13098" y="305"/>
                  </a:lnTo>
                  <a:lnTo>
                    <a:pt x="12973" y="600"/>
                  </a:lnTo>
                  <a:close/>
                  <a:moveTo>
                    <a:pt x="13244" y="638"/>
                  </a:moveTo>
                  <a:lnTo>
                    <a:pt x="12955" y="638"/>
                  </a:lnTo>
                  <a:lnTo>
                    <a:pt x="12925" y="716"/>
                  </a:lnTo>
                  <a:lnTo>
                    <a:pt x="12902" y="778"/>
                  </a:lnTo>
                  <a:lnTo>
                    <a:pt x="12895" y="809"/>
                  </a:lnTo>
                  <a:lnTo>
                    <a:pt x="12898" y="820"/>
                  </a:lnTo>
                  <a:lnTo>
                    <a:pt x="12900" y="824"/>
                  </a:lnTo>
                  <a:lnTo>
                    <a:pt x="12905" y="828"/>
                  </a:lnTo>
                  <a:lnTo>
                    <a:pt x="12917" y="833"/>
                  </a:lnTo>
                  <a:lnTo>
                    <a:pt x="12932" y="835"/>
                  </a:lnTo>
                  <a:lnTo>
                    <a:pt x="12978" y="839"/>
                  </a:lnTo>
                  <a:lnTo>
                    <a:pt x="12978" y="869"/>
                  </a:lnTo>
                  <a:lnTo>
                    <a:pt x="12863" y="865"/>
                  </a:lnTo>
                  <a:lnTo>
                    <a:pt x="12750" y="869"/>
                  </a:lnTo>
                  <a:lnTo>
                    <a:pt x="12750" y="839"/>
                  </a:lnTo>
                  <a:lnTo>
                    <a:pt x="12786" y="835"/>
                  </a:lnTo>
                  <a:lnTo>
                    <a:pt x="12794" y="834"/>
                  </a:lnTo>
                  <a:lnTo>
                    <a:pt x="12803" y="832"/>
                  </a:lnTo>
                  <a:lnTo>
                    <a:pt x="12817" y="821"/>
                  </a:lnTo>
                  <a:lnTo>
                    <a:pt x="12829" y="805"/>
                  </a:lnTo>
                  <a:lnTo>
                    <a:pt x="12841" y="784"/>
                  </a:lnTo>
                  <a:lnTo>
                    <a:pt x="13106" y="172"/>
                  </a:lnTo>
                  <a:lnTo>
                    <a:pt x="13140" y="172"/>
                  </a:lnTo>
                  <a:lnTo>
                    <a:pt x="13387" y="746"/>
                  </a:lnTo>
                  <a:lnTo>
                    <a:pt x="13408" y="790"/>
                  </a:lnTo>
                  <a:lnTo>
                    <a:pt x="13423" y="817"/>
                  </a:lnTo>
                  <a:lnTo>
                    <a:pt x="13432" y="826"/>
                  </a:lnTo>
                  <a:lnTo>
                    <a:pt x="13439" y="832"/>
                  </a:lnTo>
                  <a:lnTo>
                    <a:pt x="13448" y="835"/>
                  </a:lnTo>
                  <a:lnTo>
                    <a:pt x="13457" y="836"/>
                  </a:lnTo>
                  <a:lnTo>
                    <a:pt x="13488" y="839"/>
                  </a:lnTo>
                  <a:lnTo>
                    <a:pt x="13488" y="869"/>
                  </a:lnTo>
                  <a:lnTo>
                    <a:pt x="13369" y="865"/>
                  </a:lnTo>
                  <a:lnTo>
                    <a:pt x="13225" y="869"/>
                  </a:lnTo>
                  <a:lnTo>
                    <a:pt x="13225" y="839"/>
                  </a:lnTo>
                  <a:lnTo>
                    <a:pt x="13277" y="835"/>
                  </a:lnTo>
                  <a:lnTo>
                    <a:pt x="13292" y="833"/>
                  </a:lnTo>
                  <a:lnTo>
                    <a:pt x="13303" y="828"/>
                  </a:lnTo>
                  <a:lnTo>
                    <a:pt x="13309" y="822"/>
                  </a:lnTo>
                  <a:lnTo>
                    <a:pt x="13312" y="815"/>
                  </a:lnTo>
                  <a:lnTo>
                    <a:pt x="13308" y="797"/>
                  </a:lnTo>
                  <a:lnTo>
                    <a:pt x="13296" y="764"/>
                  </a:lnTo>
                  <a:lnTo>
                    <a:pt x="13244" y="638"/>
                  </a:lnTo>
                  <a:close/>
                  <a:moveTo>
                    <a:pt x="0" y="210"/>
                  </a:moveTo>
                  <a:lnTo>
                    <a:pt x="0" y="179"/>
                  </a:lnTo>
                  <a:lnTo>
                    <a:pt x="146" y="182"/>
                  </a:lnTo>
                  <a:lnTo>
                    <a:pt x="293" y="179"/>
                  </a:lnTo>
                  <a:lnTo>
                    <a:pt x="293" y="210"/>
                  </a:lnTo>
                  <a:lnTo>
                    <a:pt x="240" y="214"/>
                  </a:lnTo>
                  <a:lnTo>
                    <a:pt x="225" y="216"/>
                  </a:lnTo>
                  <a:lnTo>
                    <a:pt x="215" y="220"/>
                  </a:lnTo>
                  <a:lnTo>
                    <a:pt x="206" y="226"/>
                  </a:lnTo>
                  <a:lnTo>
                    <a:pt x="201" y="233"/>
                  </a:lnTo>
                  <a:lnTo>
                    <a:pt x="198" y="242"/>
                  </a:lnTo>
                  <a:lnTo>
                    <a:pt x="195" y="257"/>
                  </a:lnTo>
                  <a:lnTo>
                    <a:pt x="194" y="296"/>
                  </a:lnTo>
                  <a:lnTo>
                    <a:pt x="194" y="646"/>
                  </a:lnTo>
                  <a:lnTo>
                    <a:pt x="197" y="686"/>
                  </a:lnTo>
                  <a:lnTo>
                    <a:pt x="205" y="722"/>
                  </a:lnTo>
                  <a:lnTo>
                    <a:pt x="211" y="739"/>
                  </a:lnTo>
                  <a:lnTo>
                    <a:pt x="219" y="754"/>
                  </a:lnTo>
                  <a:lnTo>
                    <a:pt x="239" y="780"/>
                  </a:lnTo>
                  <a:lnTo>
                    <a:pt x="266" y="799"/>
                  </a:lnTo>
                  <a:lnTo>
                    <a:pt x="283" y="808"/>
                  </a:lnTo>
                  <a:lnTo>
                    <a:pt x="301" y="814"/>
                  </a:lnTo>
                  <a:lnTo>
                    <a:pt x="323" y="820"/>
                  </a:lnTo>
                  <a:lnTo>
                    <a:pt x="345" y="823"/>
                  </a:lnTo>
                  <a:lnTo>
                    <a:pt x="371" y="824"/>
                  </a:lnTo>
                  <a:lnTo>
                    <a:pt x="398" y="826"/>
                  </a:lnTo>
                  <a:lnTo>
                    <a:pt x="447" y="822"/>
                  </a:lnTo>
                  <a:lnTo>
                    <a:pt x="469" y="818"/>
                  </a:lnTo>
                  <a:lnTo>
                    <a:pt x="489" y="812"/>
                  </a:lnTo>
                  <a:lnTo>
                    <a:pt x="525" y="797"/>
                  </a:lnTo>
                  <a:lnTo>
                    <a:pt x="540" y="786"/>
                  </a:lnTo>
                  <a:lnTo>
                    <a:pt x="554" y="774"/>
                  </a:lnTo>
                  <a:lnTo>
                    <a:pt x="566" y="760"/>
                  </a:lnTo>
                  <a:lnTo>
                    <a:pt x="577" y="745"/>
                  </a:lnTo>
                  <a:lnTo>
                    <a:pt x="593" y="709"/>
                  </a:lnTo>
                  <a:lnTo>
                    <a:pt x="599" y="689"/>
                  </a:lnTo>
                  <a:lnTo>
                    <a:pt x="602" y="667"/>
                  </a:lnTo>
                  <a:lnTo>
                    <a:pt x="605" y="643"/>
                  </a:lnTo>
                  <a:lnTo>
                    <a:pt x="606" y="618"/>
                  </a:lnTo>
                  <a:lnTo>
                    <a:pt x="606" y="295"/>
                  </a:lnTo>
                  <a:lnTo>
                    <a:pt x="603" y="251"/>
                  </a:lnTo>
                  <a:lnTo>
                    <a:pt x="600" y="236"/>
                  </a:lnTo>
                  <a:lnTo>
                    <a:pt x="597" y="232"/>
                  </a:lnTo>
                  <a:lnTo>
                    <a:pt x="595" y="228"/>
                  </a:lnTo>
                  <a:lnTo>
                    <a:pt x="589" y="222"/>
                  </a:lnTo>
                  <a:lnTo>
                    <a:pt x="579" y="217"/>
                  </a:lnTo>
                  <a:lnTo>
                    <a:pt x="555" y="212"/>
                  </a:lnTo>
                  <a:lnTo>
                    <a:pt x="511" y="210"/>
                  </a:lnTo>
                  <a:lnTo>
                    <a:pt x="511" y="179"/>
                  </a:lnTo>
                  <a:lnTo>
                    <a:pt x="630" y="182"/>
                  </a:lnTo>
                  <a:lnTo>
                    <a:pt x="746" y="179"/>
                  </a:lnTo>
                  <a:lnTo>
                    <a:pt x="746" y="210"/>
                  </a:lnTo>
                  <a:lnTo>
                    <a:pt x="695" y="214"/>
                  </a:lnTo>
                  <a:lnTo>
                    <a:pt x="678" y="217"/>
                  </a:lnTo>
                  <a:lnTo>
                    <a:pt x="666" y="223"/>
                  </a:lnTo>
                  <a:lnTo>
                    <a:pt x="659" y="232"/>
                  </a:lnTo>
                  <a:lnTo>
                    <a:pt x="656" y="238"/>
                  </a:lnTo>
                  <a:lnTo>
                    <a:pt x="655" y="244"/>
                  </a:lnTo>
                  <a:lnTo>
                    <a:pt x="653" y="271"/>
                  </a:lnTo>
                  <a:lnTo>
                    <a:pt x="651" y="302"/>
                  </a:lnTo>
                  <a:lnTo>
                    <a:pt x="651" y="588"/>
                  </a:lnTo>
                  <a:lnTo>
                    <a:pt x="650" y="625"/>
                  </a:lnTo>
                  <a:lnTo>
                    <a:pt x="648" y="660"/>
                  </a:lnTo>
                  <a:lnTo>
                    <a:pt x="643" y="694"/>
                  </a:lnTo>
                  <a:lnTo>
                    <a:pt x="636" y="722"/>
                  </a:lnTo>
                  <a:lnTo>
                    <a:pt x="626" y="750"/>
                  </a:lnTo>
                  <a:lnTo>
                    <a:pt x="615" y="774"/>
                  </a:lnTo>
                  <a:lnTo>
                    <a:pt x="603" y="797"/>
                  </a:lnTo>
                  <a:lnTo>
                    <a:pt x="588" y="816"/>
                  </a:lnTo>
                  <a:lnTo>
                    <a:pt x="571" y="832"/>
                  </a:lnTo>
                  <a:lnTo>
                    <a:pt x="551" y="846"/>
                  </a:lnTo>
                  <a:lnTo>
                    <a:pt x="528" y="859"/>
                  </a:lnTo>
                  <a:lnTo>
                    <a:pt x="501" y="869"/>
                  </a:lnTo>
                  <a:lnTo>
                    <a:pt x="488" y="874"/>
                  </a:lnTo>
                  <a:lnTo>
                    <a:pt x="474" y="877"/>
                  </a:lnTo>
                  <a:lnTo>
                    <a:pt x="443" y="882"/>
                  </a:lnTo>
                  <a:lnTo>
                    <a:pt x="408" y="886"/>
                  </a:lnTo>
                  <a:lnTo>
                    <a:pt x="372" y="887"/>
                  </a:lnTo>
                  <a:lnTo>
                    <a:pt x="333" y="886"/>
                  </a:lnTo>
                  <a:lnTo>
                    <a:pt x="300" y="883"/>
                  </a:lnTo>
                  <a:lnTo>
                    <a:pt x="269" y="878"/>
                  </a:lnTo>
                  <a:lnTo>
                    <a:pt x="240" y="871"/>
                  </a:lnTo>
                  <a:lnTo>
                    <a:pt x="215" y="863"/>
                  </a:lnTo>
                  <a:lnTo>
                    <a:pt x="193" y="852"/>
                  </a:lnTo>
                  <a:lnTo>
                    <a:pt x="174" y="840"/>
                  </a:lnTo>
                  <a:lnTo>
                    <a:pt x="157" y="826"/>
                  </a:lnTo>
                  <a:lnTo>
                    <a:pt x="144" y="809"/>
                  </a:lnTo>
                  <a:lnTo>
                    <a:pt x="132" y="792"/>
                  </a:lnTo>
                  <a:lnTo>
                    <a:pt x="122" y="772"/>
                  </a:lnTo>
                  <a:lnTo>
                    <a:pt x="114" y="750"/>
                  </a:lnTo>
                  <a:lnTo>
                    <a:pt x="108" y="727"/>
                  </a:lnTo>
                  <a:lnTo>
                    <a:pt x="103" y="703"/>
                  </a:lnTo>
                  <a:lnTo>
                    <a:pt x="101" y="677"/>
                  </a:lnTo>
                  <a:lnTo>
                    <a:pt x="99" y="649"/>
                  </a:lnTo>
                  <a:lnTo>
                    <a:pt x="99" y="295"/>
                  </a:lnTo>
                  <a:lnTo>
                    <a:pt x="97" y="256"/>
                  </a:lnTo>
                  <a:lnTo>
                    <a:pt x="96" y="241"/>
                  </a:lnTo>
                  <a:lnTo>
                    <a:pt x="92" y="232"/>
                  </a:lnTo>
                  <a:lnTo>
                    <a:pt x="87" y="224"/>
                  </a:lnTo>
                  <a:lnTo>
                    <a:pt x="78" y="218"/>
                  </a:lnTo>
                  <a:lnTo>
                    <a:pt x="66" y="215"/>
                  </a:lnTo>
                  <a:lnTo>
                    <a:pt x="49" y="212"/>
                  </a:lnTo>
                  <a:lnTo>
                    <a:pt x="0" y="210"/>
                  </a:lnTo>
                  <a:close/>
                  <a:moveTo>
                    <a:pt x="917" y="288"/>
                  </a:moveTo>
                  <a:lnTo>
                    <a:pt x="917" y="754"/>
                  </a:lnTo>
                  <a:lnTo>
                    <a:pt x="920" y="799"/>
                  </a:lnTo>
                  <a:lnTo>
                    <a:pt x="923" y="814"/>
                  </a:lnTo>
                  <a:lnTo>
                    <a:pt x="925" y="820"/>
                  </a:lnTo>
                  <a:lnTo>
                    <a:pt x="927" y="823"/>
                  </a:lnTo>
                  <a:lnTo>
                    <a:pt x="935" y="828"/>
                  </a:lnTo>
                  <a:lnTo>
                    <a:pt x="943" y="832"/>
                  </a:lnTo>
                  <a:lnTo>
                    <a:pt x="966" y="835"/>
                  </a:lnTo>
                  <a:lnTo>
                    <a:pt x="1011" y="839"/>
                  </a:lnTo>
                  <a:lnTo>
                    <a:pt x="1011" y="869"/>
                  </a:lnTo>
                  <a:lnTo>
                    <a:pt x="896" y="865"/>
                  </a:lnTo>
                  <a:lnTo>
                    <a:pt x="777" y="869"/>
                  </a:lnTo>
                  <a:lnTo>
                    <a:pt x="777" y="839"/>
                  </a:lnTo>
                  <a:lnTo>
                    <a:pt x="816" y="835"/>
                  </a:lnTo>
                  <a:lnTo>
                    <a:pt x="842" y="832"/>
                  </a:lnTo>
                  <a:lnTo>
                    <a:pt x="852" y="828"/>
                  </a:lnTo>
                  <a:lnTo>
                    <a:pt x="859" y="823"/>
                  </a:lnTo>
                  <a:lnTo>
                    <a:pt x="865" y="814"/>
                  </a:lnTo>
                  <a:lnTo>
                    <a:pt x="869" y="799"/>
                  </a:lnTo>
                  <a:lnTo>
                    <a:pt x="871" y="779"/>
                  </a:lnTo>
                  <a:lnTo>
                    <a:pt x="871" y="754"/>
                  </a:lnTo>
                  <a:lnTo>
                    <a:pt x="871" y="295"/>
                  </a:lnTo>
                  <a:lnTo>
                    <a:pt x="869" y="250"/>
                  </a:lnTo>
                  <a:lnTo>
                    <a:pt x="865" y="235"/>
                  </a:lnTo>
                  <a:lnTo>
                    <a:pt x="860" y="227"/>
                  </a:lnTo>
                  <a:lnTo>
                    <a:pt x="846" y="217"/>
                  </a:lnTo>
                  <a:lnTo>
                    <a:pt x="823" y="212"/>
                  </a:lnTo>
                  <a:lnTo>
                    <a:pt x="777" y="210"/>
                  </a:lnTo>
                  <a:lnTo>
                    <a:pt x="777" y="179"/>
                  </a:lnTo>
                  <a:lnTo>
                    <a:pt x="872" y="182"/>
                  </a:lnTo>
                  <a:lnTo>
                    <a:pt x="949" y="179"/>
                  </a:lnTo>
                  <a:lnTo>
                    <a:pt x="1430" y="768"/>
                  </a:lnTo>
                  <a:lnTo>
                    <a:pt x="1430" y="295"/>
                  </a:lnTo>
                  <a:lnTo>
                    <a:pt x="1428" y="256"/>
                  </a:lnTo>
                  <a:lnTo>
                    <a:pt x="1427" y="241"/>
                  </a:lnTo>
                  <a:lnTo>
                    <a:pt x="1423" y="232"/>
                  </a:lnTo>
                  <a:lnTo>
                    <a:pt x="1418" y="223"/>
                  </a:lnTo>
                  <a:lnTo>
                    <a:pt x="1410" y="217"/>
                  </a:lnTo>
                  <a:lnTo>
                    <a:pt x="1397" y="214"/>
                  </a:lnTo>
                  <a:lnTo>
                    <a:pt x="1381" y="212"/>
                  </a:lnTo>
                  <a:lnTo>
                    <a:pt x="1335" y="210"/>
                  </a:lnTo>
                  <a:lnTo>
                    <a:pt x="1335" y="179"/>
                  </a:lnTo>
                  <a:lnTo>
                    <a:pt x="1451" y="182"/>
                  </a:lnTo>
                  <a:lnTo>
                    <a:pt x="1571" y="179"/>
                  </a:lnTo>
                  <a:lnTo>
                    <a:pt x="1571" y="210"/>
                  </a:lnTo>
                  <a:lnTo>
                    <a:pt x="1530" y="212"/>
                  </a:lnTo>
                  <a:lnTo>
                    <a:pt x="1501" y="217"/>
                  </a:lnTo>
                  <a:lnTo>
                    <a:pt x="1491" y="221"/>
                  </a:lnTo>
                  <a:lnTo>
                    <a:pt x="1485" y="227"/>
                  </a:lnTo>
                  <a:lnTo>
                    <a:pt x="1481" y="236"/>
                  </a:lnTo>
                  <a:lnTo>
                    <a:pt x="1478" y="251"/>
                  </a:lnTo>
                  <a:lnTo>
                    <a:pt x="1476" y="295"/>
                  </a:lnTo>
                  <a:lnTo>
                    <a:pt x="1476" y="845"/>
                  </a:lnTo>
                  <a:lnTo>
                    <a:pt x="1478" y="887"/>
                  </a:lnTo>
                  <a:lnTo>
                    <a:pt x="1389" y="871"/>
                  </a:lnTo>
                  <a:lnTo>
                    <a:pt x="917" y="288"/>
                  </a:lnTo>
                  <a:close/>
                  <a:moveTo>
                    <a:pt x="1608" y="839"/>
                  </a:moveTo>
                  <a:lnTo>
                    <a:pt x="1652" y="835"/>
                  </a:lnTo>
                  <a:lnTo>
                    <a:pt x="1682" y="830"/>
                  </a:lnTo>
                  <a:lnTo>
                    <a:pt x="1692" y="827"/>
                  </a:lnTo>
                  <a:lnTo>
                    <a:pt x="1698" y="821"/>
                  </a:lnTo>
                  <a:lnTo>
                    <a:pt x="1701" y="811"/>
                  </a:lnTo>
                  <a:lnTo>
                    <a:pt x="1705" y="797"/>
                  </a:lnTo>
                  <a:lnTo>
                    <a:pt x="1707" y="752"/>
                  </a:lnTo>
                  <a:lnTo>
                    <a:pt x="1707" y="294"/>
                  </a:lnTo>
                  <a:lnTo>
                    <a:pt x="1705" y="263"/>
                  </a:lnTo>
                  <a:lnTo>
                    <a:pt x="1701" y="238"/>
                  </a:lnTo>
                  <a:lnTo>
                    <a:pt x="1696" y="227"/>
                  </a:lnTo>
                  <a:lnTo>
                    <a:pt x="1688" y="220"/>
                  </a:lnTo>
                  <a:lnTo>
                    <a:pt x="1676" y="215"/>
                  </a:lnTo>
                  <a:lnTo>
                    <a:pt x="1659" y="212"/>
                  </a:lnTo>
                  <a:lnTo>
                    <a:pt x="1608" y="210"/>
                  </a:lnTo>
                  <a:lnTo>
                    <a:pt x="1608" y="179"/>
                  </a:lnTo>
                  <a:lnTo>
                    <a:pt x="1754" y="182"/>
                  </a:lnTo>
                  <a:lnTo>
                    <a:pt x="1900" y="179"/>
                  </a:lnTo>
                  <a:lnTo>
                    <a:pt x="1900" y="210"/>
                  </a:lnTo>
                  <a:lnTo>
                    <a:pt x="1850" y="214"/>
                  </a:lnTo>
                  <a:lnTo>
                    <a:pt x="1833" y="216"/>
                  </a:lnTo>
                  <a:lnTo>
                    <a:pt x="1820" y="221"/>
                  </a:lnTo>
                  <a:lnTo>
                    <a:pt x="1812" y="228"/>
                  </a:lnTo>
                  <a:lnTo>
                    <a:pt x="1807" y="236"/>
                  </a:lnTo>
                  <a:lnTo>
                    <a:pt x="1804" y="247"/>
                  </a:lnTo>
                  <a:lnTo>
                    <a:pt x="1802" y="260"/>
                  </a:lnTo>
                  <a:lnTo>
                    <a:pt x="1801" y="295"/>
                  </a:lnTo>
                  <a:lnTo>
                    <a:pt x="1801" y="754"/>
                  </a:lnTo>
                  <a:lnTo>
                    <a:pt x="1804" y="802"/>
                  </a:lnTo>
                  <a:lnTo>
                    <a:pt x="1808" y="816"/>
                  </a:lnTo>
                  <a:lnTo>
                    <a:pt x="1813" y="824"/>
                  </a:lnTo>
                  <a:lnTo>
                    <a:pt x="1820" y="828"/>
                  </a:lnTo>
                  <a:lnTo>
                    <a:pt x="1828" y="832"/>
                  </a:lnTo>
                  <a:lnTo>
                    <a:pt x="1839" y="834"/>
                  </a:lnTo>
                  <a:lnTo>
                    <a:pt x="1852" y="835"/>
                  </a:lnTo>
                  <a:lnTo>
                    <a:pt x="1900" y="839"/>
                  </a:lnTo>
                  <a:lnTo>
                    <a:pt x="1900" y="869"/>
                  </a:lnTo>
                  <a:lnTo>
                    <a:pt x="1754" y="865"/>
                  </a:lnTo>
                  <a:lnTo>
                    <a:pt x="1608" y="869"/>
                  </a:lnTo>
                  <a:lnTo>
                    <a:pt x="1608" y="839"/>
                  </a:lnTo>
                  <a:close/>
                  <a:moveTo>
                    <a:pt x="2253" y="876"/>
                  </a:moveTo>
                  <a:lnTo>
                    <a:pt x="2235" y="826"/>
                  </a:lnTo>
                  <a:lnTo>
                    <a:pt x="2192" y="713"/>
                  </a:lnTo>
                  <a:lnTo>
                    <a:pt x="2030" y="302"/>
                  </a:lnTo>
                  <a:lnTo>
                    <a:pt x="2010" y="256"/>
                  </a:lnTo>
                  <a:lnTo>
                    <a:pt x="2001" y="240"/>
                  </a:lnTo>
                  <a:lnTo>
                    <a:pt x="1995" y="230"/>
                  </a:lnTo>
                  <a:lnTo>
                    <a:pt x="1988" y="223"/>
                  </a:lnTo>
                  <a:lnTo>
                    <a:pt x="1978" y="218"/>
                  </a:lnTo>
                  <a:lnTo>
                    <a:pt x="1957" y="212"/>
                  </a:lnTo>
                  <a:lnTo>
                    <a:pt x="1928" y="210"/>
                  </a:lnTo>
                  <a:lnTo>
                    <a:pt x="1928" y="179"/>
                  </a:lnTo>
                  <a:lnTo>
                    <a:pt x="2048" y="182"/>
                  </a:lnTo>
                  <a:lnTo>
                    <a:pt x="2192" y="179"/>
                  </a:lnTo>
                  <a:lnTo>
                    <a:pt x="2192" y="210"/>
                  </a:lnTo>
                  <a:lnTo>
                    <a:pt x="2142" y="212"/>
                  </a:lnTo>
                  <a:lnTo>
                    <a:pt x="2125" y="215"/>
                  </a:lnTo>
                  <a:lnTo>
                    <a:pt x="2114" y="218"/>
                  </a:lnTo>
                  <a:lnTo>
                    <a:pt x="2107" y="223"/>
                  </a:lnTo>
                  <a:lnTo>
                    <a:pt x="2104" y="230"/>
                  </a:lnTo>
                  <a:lnTo>
                    <a:pt x="2109" y="247"/>
                  </a:lnTo>
                  <a:lnTo>
                    <a:pt x="2122" y="283"/>
                  </a:lnTo>
                  <a:lnTo>
                    <a:pt x="2304" y="749"/>
                  </a:lnTo>
                  <a:lnTo>
                    <a:pt x="2462" y="331"/>
                  </a:lnTo>
                  <a:lnTo>
                    <a:pt x="2485" y="270"/>
                  </a:lnTo>
                  <a:lnTo>
                    <a:pt x="2492" y="241"/>
                  </a:lnTo>
                  <a:lnTo>
                    <a:pt x="2490" y="229"/>
                  </a:lnTo>
                  <a:lnTo>
                    <a:pt x="2480" y="220"/>
                  </a:lnTo>
                  <a:lnTo>
                    <a:pt x="2466" y="215"/>
                  </a:lnTo>
                  <a:lnTo>
                    <a:pt x="2444" y="212"/>
                  </a:lnTo>
                  <a:lnTo>
                    <a:pt x="2404" y="210"/>
                  </a:lnTo>
                  <a:lnTo>
                    <a:pt x="2404" y="179"/>
                  </a:lnTo>
                  <a:lnTo>
                    <a:pt x="2516" y="182"/>
                  </a:lnTo>
                  <a:lnTo>
                    <a:pt x="2620" y="179"/>
                  </a:lnTo>
                  <a:lnTo>
                    <a:pt x="2620" y="210"/>
                  </a:lnTo>
                  <a:lnTo>
                    <a:pt x="2592" y="212"/>
                  </a:lnTo>
                  <a:lnTo>
                    <a:pt x="2586" y="215"/>
                  </a:lnTo>
                  <a:lnTo>
                    <a:pt x="2578" y="217"/>
                  </a:lnTo>
                  <a:lnTo>
                    <a:pt x="2566" y="227"/>
                  </a:lnTo>
                  <a:lnTo>
                    <a:pt x="2556" y="242"/>
                  </a:lnTo>
                  <a:lnTo>
                    <a:pt x="2545" y="264"/>
                  </a:lnTo>
                  <a:lnTo>
                    <a:pt x="2397" y="620"/>
                  </a:lnTo>
                  <a:lnTo>
                    <a:pt x="2335" y="778"/>
                  </a:lnTo>
                  <a:lnTo>
                    <a:pt x="2316" y="834"/>
                  </a:lnTo>
                  <a:lnTo>
                    <a:pt x="2302" y="876"/>
                  </a:lnTo>
                  <a:lnTo>
                    <a:pt x="2253" y="876"/>
                  </a:lnTo>
                  <a:close/>
                  <a:moveTo>
                    <a:pt x="2853" y="542"/>
                  </a:moveTo>
                  <a:lnTo>
                    <a:pt x="2850" y="816"/>
                  </a:lnTo>
                  <a:lnTo>
                    <a:pt x="2893" y="822"/>
                  </a:lnTo>
                  <a:lnTo>
                    <a:pt x="2956" y="823"/>
                  </a:lnTo>
                  <a:lnTo>
                    <a:pt x="3048" y="821"/>
                  </a:lnTo>
                  <a:lnTo>
                    <a:pt x="3132" y="814"/>
                  </a:lnTo>
                  <a:lnTo>
                    <a:pt x="3144" y="809"/>
                  </a:lnTo>
                  <a:lnTo>
                    <a:pt x="3148" y="804"/>
                  </a:lnTo>
                  <a:lnTo>
                    <a:pt x="3153" y="797"/>
                  </a:lnTo>
                  <a:lnTo>
                    <a:pt x="3162" y="779"/>
                  </a:lnTo>
                  <a:lnTo>
                    <a:pt x="3168" y="754"/>
                  </a:lnTo>
                  <a:lnTo>
                    <a:pt x="3177" y="702"/>
                  </a:lnTo>
                  <a:lnTo>
                    <a:pt x="3210" y="702"/>
                  </a:lnTo>
                  <a:lnTo>
                    <a:pt x="3198" y="792"/>
                  </a:lnTo>
                  <a:lnTo>
                    <a:pt x="3194" y="865"/>
                  </a:lnTo>
                  <a:lnTo>
                    <a:pt x="3006" y="869"/>
                  </a:lnTo>
                  <a:lnTo>
                    <a:pt x="2929" y="868"/>
                  </a:lnTo>
                  <a:lnTo>
                    <a:pt x="2848" y="865"/>
                  </a:lnTo>
                  <a:lnTo>
                    <a:pt x="2755" y="866"/>
                  </a:lnTo>
                  <a:lnTo>
                    <a:pt x="2672" y="869"/>
                  </a:lnTo>
                  <a:lnTo>
                    <a:pt x="2672" y="839"/>
                  </a:lnTo>
                  <a:lnTo>
                    <a:pt x="2718" y="834"/>
                  </a:lnTo>
                  <a:lnTo>
                    <a:pt x="2743" y="828"/>
                  </a:lnTo>
                  <a:lnTo>
                    <a:pt x="2750" y="820"/>
                  </a:lnTo>
                  <a:lnTo>
                    <a:pt x="2755" y="804"/>
                  </a:lnTo>
                  <a:lnTo>
                    <a:pt x="2757" y="779"/>
                  </a:lnTo>
                  <a:lnTo>
                    <a:pt x="2758" y="745"/>
                  </a:lnTo>
                  <a:lnTo>
                    <a:pt x="2758" y="290"/>
                  </a:lnTo>
                  <a:lnTo>
                    <a:pt x="2757" y="262"/>
                  </a:lnTo>
                  <a:lnTo>
                    <a:pt x="2752" y="239"/>
                  </a:lnTo>
                  <a:lnTo>
                    <a:pt x="2744" y="224"/>
                  </a:lnTo>
                  <a:lnTo>
                    <a:pt x="2739" y="220"/>
                  </a:lnTo>
                  <a:lnTo>
                    <a:pt x="2734" y="217"/>
                  </a:lnTo>
                  <a:lnTo>
                    <a:pt x="2703" y="211"/>
                  </a:lnTo>
                  <a:lnTo>
                    <a:pt x="2661" y="210"/>
                  </a:lnTo>
                  <a:lnTo>
                    <a:pt x="2661" y="179"/>
                  </a:lnTo>
                  <a:lnTo>
                    <a:pt x="2817" y="182"/>
                  </a:lnTo>
                  <a:lnTo>
                    <a:pt x="2952" y="181"/>
                  </a:lnTo>
                  <a:lnTo>
                    <a:pt x="3066" y="179"/>
                  </a:lnTo>
                  <a:lnTo>
                    <a:pt x="3133" y="180"/>
                  </a:lnTo>
                  <a:lnTo>
                    <a:pt x="3194" y="182"/>
                  </a:lnTo>
                  <a:lnTo>
                    <a:pt x="3187" y="216"/>
                  </a:lnTo>
                  <a:lnTo>
                    <a:pt x="3182" y="251"/>
                  </a:lnTo>
                  <a:lnTo>
                    <a:pt x="3178" y="289"/>
                  </a:lnTo>
                  <a:lnTo>
                    <a:pt x="3177" y="330"/>
                  </a:lnTo>
                  <a:lnTo>
                    <a:pt x="3144" y="330"/>
                  </a:lnTo>
                  <a:lnTo>
                    <a:pt x="3144" y="270"/>
                  </a:lnTo>
                  <a:lnTo>
                    <a:pt x="3142" y="263"/>
                  </a:lnTo>
                  <a:lnTo>
                    <a:pt x="3140" y="257"/>
                  </a:lnTo>
                  <a:lnTo>
                    <a:pt x="3130" y="246"/>
                  </a:lnTo>
                  <a:lnTo>
                    <a:pt x="3115" y="238"/>
                  </a:lnTo>
                  <a:lnTo>
                    <a:pt x="3092" y="233"/>
                  </a:lnTo>
                  <a:lnTo>
                    <a:pt x="3027" y="227"/>
                  </a:lnTo>
                  <a:lnTo>
                    <a:pt x="2935" y="224"/>
                  </a:lnTo>
                  <a:lnTo>
                    <a:pt x="2887" y="227"/>
                  </a:lnTo>
                  <a:lnTo>
                    <a:pt x="2850" y="232"/>
                  </a:lnTo>
                  <a:lnTo>
                    <a:pt x="2853" y="493"/>
                  </a:lnTo>
                  <a:lnTo>
                    <a:pt x="2905" y="496"/>
                  </a:lnTo>
                  <a:lnTo>
                    <a:pt x="2967" y="497"/>
                  </a:lnTo>
                  <a:lnTo>
                    <a:pt x="3014" y="496"/>
                  </a:lnTo>
                  <a:lnTo>
                    <a:pt x="3048" y="493"/>
                  </a:lnTo>
                  <a:lnTo>
                    <a:pt x="3068" y="488"/>
                  </a:lnTo>
                  <a:lnTo>
                    <a:pt x="3076" y="482"/>
                  </a:lnTo>
                  <a:lnTo>
                    <a:pt x="3080" y="455"/>
                  </a:lnTo>
                  <a:lnTo>
                    <a:pt x="3086" y="404"/>
                  </a:lnTo>
                  <a:lnTo>
                    <a:pt x="3118" y="404"/>
                  </a:lnTo>
                  <a:lnTo>
                    <a:pt x="3116" y="518"/>
                  </a:lnTo>
                  <a:lnTo>
                    <a:pt x="3118" y="631"/>
                  </a:lnTo>
                  <a:lnTo>
                    <a:pt x="3086" y="631"/>
                  </a:lnTo>
                  <a:lnTo>
                    <a:pt x="3078" y="557"/>
                  </a:lnTo>
                  <a:lnTo>
                    <a:pt x="3075" y="553"/>
                  </a:lnTo>
                  <a:lnTo>
                    <a:pt x="3069" y="548"/>
                  </a:lnTo>
                  <a:lnTo>
                    <a:pt x="3049" y="544"/>
                  </a:lnTo>
                  <a:lnTo>
                    <a:pt x="3016" y="540"/>
                  </a:lnTo>
                  <a:lnTo>
                    <a:pt x="2971" y="539"/>
                  </a:lnTo>
                  <a:lnTo>
                    <a:pt x="2898" y="540"/>
                  </a:lnTo>
                  <a:lnTo>
                    <a:pt x="2853" y="542"/>
                  </a:lnTo>
                  <a:close/>
                  <a:moveTo>
                    <a:pt x="3624" y="521"/>
                  </a:moveTo>
                  <a:lnTo>
                    <a:pt x="3847" y="812"/>
                  </a:lnTo>
                  <a:lnTo>
                    <a:pt x="3859" y="826"/>
                  </a:lnTo>
                  <a:lnTo>
                    <a:pt x="3873" y="833"/>
                  </a:lnTo>
                  <a:lnTo>
                    <a:pt x="3889" y="836"/>
                  </a:lnTo>
                  <a:lnTo>
                    <a:pt x="3907" y="839"/>
                  </a:lnTo>
                  <a:lnTo>
                    <a:pt x="3907" y="869"/>
                  </a:lnTo>
                  <a:lnTo>
                    <a:pt x="3837" y="865"/>
                  </a:lnTo>
                  <a:lnTo>
                    <a:pt x="3769" y="869"/>
                  </a:lnTo>
                  <a:lnTo>
                    <a:pt x="3621" y="671"/>
                  </a:lnTo>
                  <a:lnTo>
                    <a:pt x="3577" y="611"/>
                  </a:lnTo>
                  <a:lnTo>
                    <a:pt x="3541" y="564"/>
                  </a:lnTo>
                  <a:lnTo>
                    <a:pt x="3513" y="529"/>
                  </a:lnTo>
                  <a:lnTo>
                    <a:pt x="3504" y="517"/>
                  </a:lnTo>
                  <a:lnTo>
                    <a:pt x="3494" y="509"/>
                  </a:lnTo>
                  <a:lnTo>
                    <a:pt x="3501" y="497"/>
                  </a:lnTo>
                  <a:lnTo>
                    <a:pt x="3535" y="499"/>
                  </a:lnTo>
                  <a:lnTo>
                    <a:pt x="3572" y="497"/>
                  </a:lnTo>
                  <a:lnTo>
                    <a:pt x="3589" y="494"/>
                  </a:lnTo>
                  <a:lnTo>
                    <a:pt x="3606" y="490"/>
                  </a:lnTo>
                  <a:lnTo>
                    <a:pt x="3636" y="478"/>
                  </a:lnTo>
                  <a:lnTo>
                    <a:pt x="3663" y="461"/>
                  </a:lnTo>
                  <a:lnTo>
                    <a:pt x="3676" y="450"/>
                  </a:lnTo>
                  <a:lnTo>
                    <a:pt x="3687" y="439"/>
                  </a:lnTo>
                  <a:lnTo>
                    <a:pt x="3697" y="427"/>
                  </a:lnTo>
                  <a:lnTo>
                    <a:pt x="3704" y="414"/>
                  </a:lnTo>
                  <a:lnTo>
                    <a:pt x="3710" y="401"/>
                  </a:lnTo>
                  <a:lnTo>
                    <a:pt x="3714" y="386"/>
                  </a:lnTo>
                  <a:lnTo>
                    <a:pt x="3716" y="371"/>
                  </a:lnTo>
                  <a:lnTo>
                    <a:pt x="3717" y="355"/>
                  </a:lnTo>
                  <a:lnTo>
                    <a:pt x="3715" y="324"/>
                  </a:lnTo>
                  <a:lnTo>
                    <a:pt x="3706" y="296"/>
                  </a:lnTo>
                  <a:lnTo>
                    <a:pt x="3702" y="284"/>
                  </a:lnTo>
                  <a:lnTo>
                    <a:pt x="3694" y="274"/>
                  </a:lnTo>
                  <a:lnTo>
                    <a:pt x="3686" y="263"/>
                  </a:lnTo>
                  <a:lnTo>
                    <a:pt x="3676" y="254"/>
                  </a:lnTo>
                  <a:lnTo>
                    <a:pt x="3666" y="247"/>
                  </a:lnTo>
                  <a:lnTo>
                    <a:pt x="3652" y="240"/>
                  </a:lnTo>
                  <a:lnTo>
                    <a:pt x="3625" y="229"/>
                  </a:lnTo>
                  <a:lnTo>
                    <a:pt x="3591" y="223"/>
                  </a:lnTo>
                  <a:lnTo>
                    <a:pt x="3553" y="221"/>
                  </a:lnTo>
                  <a:lnTo>
                    <a:pt x="3506" y="224"/>
                  </a:lnTo>
                  <a:lnTo>
                    <a:pt x="3459" y="233"/>
                  </a:lnTo>
                  <a:lnTo>
                    <a:pt x="3459" y="756"/>
                  </a:lnTo>
                  <a:lnTo>
                    <a:pt x="3462" y="796"/>
                  </a:lnTo>
                  <a:lnTo>
                    <a:pt x="3465" y="809"/>
                  </a:lnTo>
                  <a:lnTo>
                    <a:pt x="3470" y="820"/>
                  </a:lnTo>
                  <a:lnTo>
                    <a:pt x="3477" y="827"/>
                  </a:lnTo>
                  <a:lnTo>
                    <a:pt x="3488" y="832"/>
                  </a:lnTo>
                  <a:lnTo>
                    <a:pt x="3501" y="835"/>
                  </a:lnTo>
                  <a:lnTo>
                    <a:pt x="3519" y="836"/>
                  </a:lnTo>
                  <a:lnTo>
                    <a:pt x="3558" y="839"/>
                  </a:lnTo>
                  <a:lnTo>
                    <a:pt x="3558" y="869"/>
                  </a:lnTo>
                  <a:lnTo>
                    <a:pt x="3411" y="865"/>
                  </a:lnTo>
                  <a:lnTo>
                    <a:pt x="3266" y="869"/>
                  </a:lnTo>
                  <a:lnTo>
                    <a:pt x="3266" y="839"/>
                  </a:lnTo>
                  <a:lnTo>
                    <a:pt x="3312" y="835"/>
                  </a:lnTo>
                  <a:lnTo>
                    <a:pt x="3328" y="834"/>
                  </a:lnTo>
                  <a:lnTo>
                    <a:pt x="3342" y="829"/>
                  </a:lnTo>
                  <a:lnTo>
                    <a:pt x="3346" y="826"/>
                  </a:lnTo>
                  <a:lnTo>
                    <a:pt x="3351" y="822"/>
                  </a:lnTo>
                  <a:lnTo>
                    <a:pt x="3356" y="812"/>
                  </a:lnTo>
                  <a:lnTo>
                    <a:pt x="3363" y="787"/>
                  </a:lnTo>
                  <a:lnTo>
                    <a:pt x="3364" y="754"/>
                  </a:lnTo>
                  <a:lnTo>
                    <a:pt x="3364" y="295"/>
                  </a:lnTo>
                  <a:lnTo>
                    <a:pt x="3362" y="253"/>
                  </a:lnTo>
                  <a:lnTo>
                    <a:pt x="3358" y="239"/>
                  </a:lnTo>
                  <a:lnTo>
                    <a:pt x="3354" y="228"/>
                  </a:lnTo>
                  <a:lnTo>
                    <a:pt x="3348" y="222"/>
                  </a:lnTo>
                  <a:lnTo>
                    <a:pt x="3338" y="216"/>
                  </a:lnTo>
                  <a:lnTo>
                    <a:pt x="3327" y="214"/>
                  </a:lnTo>
                  <a:lnTo>
                    <a:pt x="3315" y="212"/>
                  </a:lnTo>
                  <a:lnTo>
                    <a:pt x="3273" y="210"/>
                  </a:lnTo>
                  <a:lnTo>
                    <a:pt x="3273" y="179"/>
                  </a:lnTo>
                  <a:lnTo>
                    <a:pt x="3441" y="182"/>
                  </a:lnTo>
                  <a:lnTo>
                    <a:pt x="3535" y="181"/>
                  </a:lnTo>
                  <a:lnTo>
                    <a:pt x="3621" y="179"/>
                  </a:lnTo>
                  <a:lnTo>
                    <a:pt x="3666" y="181"/>
                  </a:lnTo>
                  <a:lnTo>
                    <a:pt x="3686" y="185"/>
                  </a:lnTo>
                  <a:lnTo>
                    <a:pt x="3705" y="188"/>
                  </a:lnTo>
                  <a:lnTo>
                    <a:pt x="3739" y="200"/>
                  </a:lnTo>
                  <a:lnTo>
                    <a:pt x="3753" y="208"/>
                  </a:lnTo>
                  <a:lnTo>
                    <a:pt x="3766" y="217"/>
                  </a:lnTo>
                  <a:lnTo>
                    <a:pt x="3777" y="227"/>
                  </a:lnTo>
                  <a:lnTo>
                    <a:pt x="3788" y="238"/>
                  </a:lnTo>
                  <a:lnTo>
                    <a:pt x="3796" y="250"/>
                  </a:lnTo>
                  <a:lnTo>
                    <a:pt x="3804" y="263"/>
                  </a:lnTo>
                  <a:lnTo>
                    <a:pt x="3813" y="292"/>
                  </a:lnTo>
                  <a:lnTo>
                    <a:pt x="3816" y="308"/>
                  </a:lnTo>
                  <a:lnTo>
                    <a:pt x="3816" y="325"/>
                  </a:lnTo>
                  <a:lnTo>
                    <a:pt x="3812" y="361"/>
                  </a:lnTo>
                  <a:lnTo>
                    <a:pt x="3808" y="378"/>
                  </a:lnTo>
                  <a:lnTo>
                    <a:pt x="3802" y="395"/>
                  </a:lnTo>
                  <a:lnTo>
                    <a:pt x="3784" y="425"/>
                  </a:lnTo>
                  <a:lnTo>
                    <a:pt x="3774" y="439"/>
                  </a:lnTo>
                  <a:lnTo>
                    <a:pt x="3760" y="452"/>
                  </a:lnTo>
                  <a:lnTo>
                    <a:pt x="3732" y="476"/>
                  </a:lnTo>
                  <a:lnTo>
                    <a:pt x="3699" y="496"/>
                  </a:lnTo>
                  <a:lnTo>
                    <a:pt x="3681" y="504"/>
                  </a:lnTo>
                  <a:lnTo>
                    <a:pt x="3663" y="511"/>
                  </a:lnTo>
                  <a:lnTo>
                    <a:pt x="3624" y="521"/>
                  </a:lnTo>
                  <a:close/>
                  <a:moveTo>
                    <a:pt x="3937" y="851"/>
                  </a:moveTo>
                  <a:lnTo>
                    <a:pt x="3942" y="799"/>
                  </a:lnTo>
                  <a:lnTo>
                    <a:pt x="3944" y="739"/>
                  </a:lnTo>
                  <a:lnTo>
                    <a:pt x="3944" y="701"/>
                  </a:lnTo>
                  <a:lnTo>
                    <a:pt x="3975" y="701"/>
                  </a:lnTo>
                  <a:lnTo>
                    <a:pt x="3982" y="760"/>
                  </a:lnTo>
                  <a:lnTo>
                    <a:pt x="3987" y="779"/>
                  </a:lnTo>
                  <a:lnTo>
                    <a:pt x="3992" y="787"/>
                  </a:lnTo>
                  <a:lnTo>
                    <a:pt x="3998" y="794"/>
                  </a:lnTo>
                  <a:lnTo>
                    <a:pt x="4015" y="810"/>
                  </a:lnTo>
                  <a:lnTo>
                    <a:pt x="4038" y="822"/>
                  </a:lnTo>
                  <a:lnTo>
                    <a:pt x="4063" y="832"/>
                  </a:lnTo>
                  <a:lnTo>
                    <a:pt x="4089" y="839"/>
                  </a:lnTo>
                  <a:lnTo>
                    <a:pt x="4116" y="844"/>
                  </a:lnTo>
                  <a:lnTo>
                    <a:pt x="4143" y="845"/>
                  </a:lnTo>
                  <a:lnTo>
                    <a:pt x="4179" y="842"/>
                  </a:lnTo>
                  <a:lnTo>
                    <a:pt x="4196" y="839"/>
                  </a:lnTo>
                  <a:lnTo>
                    <a:pt x="4213" y="834"/>
                  </a:lnTo>
                  <a:lnTo>
                    <a:pt x="4244" y="821"/>
                  </a:lnTo>
                  <a:lnTo>
                    <a:pt x="4271" y="803"/>
                  </a:lnTo>
                  <a:lnTo>
                    <a:pt x="4285" y="792"/>
                  </a:lnTo>
                  <a:lnTo>
                    <a:pt x="4295" y="780"/>
                  </a:lnTo>
                  <a:lnTo>
                    <a:pt x="4305" y="767"/>
                  </a:lnTo>
                  <a:lnTo>
                    <a:pt x="4312" y="754"/>
                  </a:lnTo>
                  <a:lnTo>
                    <a:pt x="4318" y="740"/>
                  </a:lnTo>
                  <a:lnTo>
                    <a:pt x="4323" y="725"/>
                  </a:lnTo>
                  <a:lnTo>
                    <a:pt x="4325" y="709"/>
                  </a:lnTo>
                  <a:lnTo>
                    <a:pt x="4327" y="692"/>
                  </a:lnTo>
                  <a:lnTo>
                    <a:pt x="4323" y="661"/>
                  </a:lnTo>
                  <a:lnTo>
                    <a:pt x="4316" y="635"/>
                  </a:lnTo>
                  <a:lnTo>
                    <a:pt x="4301" y="613"/>
                  </a:lnTo>
                  <a:lnTo>
                    <a:pt x="4282" y="596"/>
                  </a:lnTo>
                  <a:lnTo>
                    <a:pt x="4257" y="583"/>
                  </a:lnTo>
                  <a:lnTo>
                    <a:pt x="4226" y="571"/>
                  </a:lnTo>
                  <a:lnTo>
                    <a:pt x="4189" y="563"/>
                  </a:lnTo>
                  <a:lnTo>
                    <a:pt x="4146" y="557"/>
                  </a:lnTo>
                  <a:lnTo>
                    <a:pt x="4089" y="547"/>
                  </a:lnTo>
                  <a:lnTo>
                    <a:pt x="4041" y="534"/>
                  </a:lnTo>
                  <a:lnTo>
                    <a:pt x="4004" y="518"/>
                  </a:lnTo>
                  <a:lnTo>
                    <a:pt x="3990" y="509"/>
                  </a:lnTo>
                  <a:lnTo>
                    <a:pt x="3976" y="499"/>
                  </a:lnTo>
                  <a:lnTo>
                    <a:pt x="3956" y="476"/>
                  </a:lnTo>
                  <a:lnTo>
                    <a:pt x="3949" y="463"/>
                  </a:lnTo>
                  <a:lnTo>
                    <a:pt x="3943" y="450"/>
                  </a:lnTo>
                  <a:lnTo>
                    <a:pt x="3937" y="434"/>
                  </a:lnTo>
                  <a:lnTo>
                    <a:pt x="3933" y="419"/>
                  </a:lnTo>
                  <a:lnTo>
                    <a:pt x="3932" y="402"/>
                  </a:lnTo>
                  <a:lnTo>
                    <a:pt x="3931" y="384"/>
                  </a:lnTo>
                  <a:lnTo>
                    <a:pt x="3932" y="359"/>
                  </a:lnTo>
                  <a:lnTo>
                    <a:pt x="3936" y="335"/>
                  </a:lnTo>
                  <a:lnTo>
                    <a:pt x="3942" y="313"/>
                  </a:lnTo>
                  <a:lnTo>
                    <a:pt x="3950" y="293"/>
                  </a:lnTo>
                  <a:lnTo>
                    <a:pt x="3961" y="272"/>
                  </a:lnTo>
                  <a:lnTo>
                    <a:pt x="3974" y="254"/>
                  </a:lnTo>
                  <a:lnTo>
                    <a:pt x="3990" y="238"/>
                  </a:lnTo>
                  <a:lnTo>
                    <a:pt x="4008" y="222"/>
                  </a:lnTo>
                  <a:lnTo>
                    <a:pt x="4027" y="208"/>
                  </a:lnTo>
                  <a:lnTo>
                    <a:pt x="4047" y="196"/>
                  </a:lnTo>
                  <a:lnTo>
                    <a:pt x="4069" y="185"/>
                  </a:lnTo>
                  <a:lnTo>
                    <a:pt x="4092" y="176"/>
                  </a:lnTo>
                  <a:lnTo>
                    <a:pt x="4116" y="170"/>
                  </a:lnTo>
                  <a:lnTo>
                    <a:pt x="4140" y="166"/>
                  </a:lnTo>
                  <a:lnTo>
                    <a:pt x="4191" y="162"/>
                  </a:lnTo>
                  <a:lnTo>
                    <a:pt x="4228" y="164"/>
                  </a:lnTo>
                  <a:lnTo>
                    <a:pt x="4270" y="172"/>
                  </a:lnTo>
                  <a:lnTo>
                    <a:pt x="4317" y="184"/>
                  </a:lnTo>
                  <a:lnTo>
                    <a:pt x="4369" y="202"/>
                  </a:lnTo>
                  <a:lnTo>
                    <a:pt x="4364" y="236"/>
                  </a:lnTo>
                  <a:lnTo>
                    <a:pt x="4359" y="271"/>
                  </a:lnTo>
                  <a:lnTo>
                    <a:pt x="4355" y="340"/>
                  </a:lnTo>
                  <a:lnTo>
                    <a:pt x="4323" y="340"/>
                  </a:lnTo>
                  <a:lnTo>
                    <a:pt x="4318" y="290"/>
                  </a:lnTo>
                  <a:lnTo>
                    <a:pt x="4313" y="270"/>
                  </a:lnTo>
                  <a:lnTo>
                    <a:pt x="4304" y="252"/>
                  </a:lnTo>
                  <a:lnTo>
                    <a:pt x="4298" y="245"/>
                  </a:lnTo>
                  <a:lnTo>
                    <a:pt x="4289" y="238"/>
                  </a:lnTo>
                  <a:lnTo>
                    <a:pt x="4270" y="226"/>
                  </a:lnTo>
                  <a:lnTo>
                    <a:pt x="4248" y="216"/>
                  </a:lnTo>
                  <a:lnTo>
                    <a:pt x="4222" y="209"/>
                  </a:lnTo>
                  <a:lnTo>
                    <a:pt x="4195" y="204"/>
                  </a:lnTo>
                  <a:lnTo>
                    <a:pt x="4166" y="203"/>
                  </a:lnTo>
                  <a:lnTo>
                    <a:pt x="4136" y="205"/>
                  </a:lnTo>
                  <a:lnTo>
                    <a:pt x="4122" y="209"/>
                  </a:lnTo>
                  <a:lnTo>
                    <a:pt x="4107" y="212"/>
                  </a:lnTo>
                  <a:lnTo>
                    <a:pt x="4082" y="226"/>
                  </a:lnTo>
                  <a:lnTo>
                    <a:pt x="4059" y="242"/>
                  </a:lnTo>
                  <a:lnTo>
                    <a:pt x="4048" y="253"/>
                  </a:lnTo>
                  <a:lnTo>
                    <a:pt x="4040" y="264"/>
                  </a:lnTo>
                  <a:lnTo>
                    <a:pt x="4032" y="276"/>
                  </a:lnTo>
                  <a:lnTo>
                    <a:pt x="4026" y="288"/>
                  </a:lnTo>
                  <a:lnTo>
                    <a:pt x="4017" y="316"/>
                  </a:lnTo>
                  <a:lnTo>
                    <a:pt x="4016" y="331"/>
                  </a:lnTo>
                  <a:lnTo>
                    <a:pt x="4015" y="347"/>
                  </a:lnTo>
                  <a:lnTo>
                    <a:pt x="4017" y="376"/>
                  </a:lnTo>
                  <a:lnTo>
                    <a:pt x="4021" y="388"/>
                  </a:lnTo>
                  <a:lnTo>
                    <a:pt x="4026" y="400"/>
                  </a:lnTo>
                  <a:lnTo>
                    <a:pt x="4039" y="420"/>
                  </a:lnTo>
                  <a:lnTo>
                    <a:pt x="4047" y="428"/>
                  </a:lnTo>
                  <a:lnTo>
                    <a:pt x="4057" y="436"/>
                  </a:lnTo>
                  <a:lnTo>
                    <a:pt x="4080" y="449"/>
                  </a:lnTo>
                  <a:lnTo>
                    <a:pt x="4110" y="460"/>
                  </a:lnTo>
                  <a:lnTo>
                    <a:pt x="4144" y="467"/>
                  </a:lnTo>
                  <a:lnTo>
                    <a:pt x="4186" y="473"/>
                  </a:lnTo>
                  <a:lnTo>
                    <a:pt x="4245" y="481"/>
                  </a:lnTo>
                  <a:lnTo>
                    <a:pt x="4294" y="493"/>
                  </a:lnTo>
                  <a:lnTo>
                    <a:pt x="4333" y="508"/>
                  </a:lnTo>
                  <a:lnTo>
                    <a:pt x="4363" y="526"/>
                  </a:lnTo>
                  <a:lnTo>
                    <a:pt x="4373" y="535"/>
                  </a:lnTo>
                  <a:lnTo>
                    <a:pt x="4383" y="547"/>
                  </a:lnTo>
                  <a:lnTo>
                    <a:pt x="4391" y="559"/>
                  </a:lnTo>
                  <a:lnTo>
                    <a:pt x="4399" y="571"/>
                  </a:lnTo>
                  <a:lnTo>
                    <a:pt x="4403" y="586"/>
                  </a:lnTo>
                  <a:lnTo>
                    <a:pt x="4407" y="600"/>
                  </a:lnTo>
                  <a:lnTo>
                    <a:pt x="4409" y="616"/>
                  </a:lnTo>
                  <a:lnTo>
                    <a:pt x="4411" y="631"/>
                  </a:lnTo>
                  <a:lnTo>
                    <a:pt x="4409" y="660"/>
                  </a:lnTo>
                  <a:lnTo>
                    <a:pt x="4405" y="688"/>
                  </a:lnTo>
                  <a:lnTo>
                    <a:pt x="4397" y="713"/>
                  </a:lnTo>
                  <a:lnTo>
                    <a:pt x="4389" y="737"/>
                  </a:lnTo>
                  <a:lnTo>
                    <a:pt x="4376" y="760"/>
                  </a:lnTo>
                  <a:lnTo>
                    <a:pt x="4361" y="781"/>
                  </a:lnTo>
                  <a:lnTo>
                    <a:pt x="4343" y="800"/>
                  </a:lnTo>
                  <a:lnTo>
                    <a:pt x="4323" y="818"/>
                  </a:lnTo>
                  <a:lnTo>
                    <a:pt x="4301" y="834"/>
                  </a:lnTo>
                  <a:lnTo>
                    <a:pt x="4277" y="848"/>
                  </a:lnTo>
                  <a:lnTo>
                    <a:pt x="4252" y="860"/>
                  </a:lnTo>
                  <a:lnTo>
                    <a:pt x="4226" y="870"/>
                  </a:lnTo>
                  <a:lnTo>
                    <a:pt x="4197" y="877"/>
                  </a:lnTo>
                  <a:lnTo>
                    <a:pt x="4168" y="882"/>
                  </a:lnTo>
                  <a:lnTo>
                    <a:pt x="4137" y="886"/>
                  </a:lnTo>
                  <a:lnTo>
                    <a:pt x="4105" y="887"/>
                  </a:lnTo>
                  <a:lnTo>
                    <a:pt x="4060" y="884"/>
                  </a:lnTo>
                  <a:lnTo>
                    <a:pt x="4018" y="877"/>
                  </a:lnTo>
                  <a:lnTo>
                    <a:pt x="3976" y="866"/>
                  </a:lnTo>
                  <a:lnTo>
                    <a:pt x="3937" y="851"/>
                  </a:lnTo>
                  <a:close/>
                  <a:moveTo>
                    <a:pt x="4450" y="839"/>
                  </a:moveTo>
                  <a:lnTo>
                    <a:pt x="4495" y="835"/>
                  </a:lnTo>
                  <a:lnTo>
                    <a:pt x="4523" y="830"/>
                  </a:lnTo>
                  <a:lnTo>
                    <a:pt x="4533" y="827"/>
                  </a:lnTo>
                  <a:lnTo>
                    <a:pt x="4540" y="821"/>
                  </a:lnTo>
                  <a:lnTo>
                    <a:pt x="4544" y="811"/>
                  </a:lnTo>
                  <a:lnTo>
                    <a:pt x="4546" y="797"/>
                  </a:lnTo>
                  <a:lnTo>
                    <a:pt x="4549" y="752"/>
                  </a:lnTo>
                  <a:lnTo>
                    <a:pt x="4549" y="294"/>
                  </a:lnTo>
                  <a:lnTo>
                    <a:pt x="4547" y="263"/>
                  </a:lnTo>
                  <a:lnTo>
                    <a:pt x="4544" y="238"/>
                  </a:lnTo>
                  <a:lnTo>
                    <a:pt x="4539" y="227"/>
                  </a:lnTo>
                  <a:lnTo>
                    <a:pt x="4531" y="220"/>
                  </a:lnTo>
                  <a:lnTo>
                    <a:pt x="4517" y="215"/>
                  </a:lnTo>
                  <a:lnTo>
                    <a:pt x="4501" y="212"/>
                  </a:lnTo>
                  <a:lnTo>
                    <a:pt x="4450" y="210"/>
                  </a:lnTo>
                  <a:lnTo>
                    <a:pt x="4450" y="179"/>
                  </a:lnTo>
                  <a:lnTo>
                    <a:pt x="4597" y="182"/>
                  </a:lnTo>
                  <a:lnTo>
                    <a:pt x="4742" y="179"/>
                  </a:lnTo>
                  <a:lnTo>
                    <a:pt x="4742" y="210"/>
                  </a:lnTo>
                  <a:lnTo>
                    <a:pt x="4693" y="214"/>
                  </a:lnTo>
                  <a:lnTo>
                    <a:pt x="4676" y="216"/>
                  </a:lnTo>
                  <a:lnTo>
                    <a:pt x="4663" y="221"/>
                  </a:lnTo>
                  <a:lnTo>
                    <a:pt x="4653" y="228"/>
                  </a:lnTo>
                  <a:lnTo>
                    <a:pt x="4648" y="236"/>
                  </a:lnTo>
                  <a:lnTo>
                    <a:pt x="4646" y="247"/>
                  </a:lnTo>
                  <a:lnTo>
                    <a:pt x="4645" y="260"/>
                  </a:lnTo>
                  <a:lnTo>
                    <a:pt x="4643" y="295"/>
                  </a:lnTo>
                  <a:lnTo>
                    <a:pt x="4643" y="754"/>
                  </a:lnTo>
                  <a:lnTo>
                    <a:pt x="4646" y="802"/>
                  </a:lnTo>
                  <a:lnTo>
                    <a:pt x="4649" y="816"/>
                  </a:lnTo>
                  <a:lnTo>
                    <a:pt x="4655" y="824"/>
                  </a:lnTo>
                  <a:lnTo>
                    <a:pt x="4663" y="828"/>
                  </a:lnTo>
                  <a:lnTo>
                    <a:pt x="4671" y="832"/>
                  </a:lnTo>
                  <a:lnTo>
                    <a:pt x="4682" y="834"/>
                  </a:lnTo>
                  <a:lnTo>
                    <a:pt x="4695" y="835"/>
                  </a:lnTo>
                  <a:lnTo>
                    <a:pt x="4742" y="839"/>
                  </a:lnTo>
                  <a:lnTo>
                    <a:pt x="4742" y="869"/>
                  </a:lnTo>
                  <a:lnTo>
                    <a:pt x="4595" y="865"/>
                  </a:lnTo>
                  <a:lnTo>
                    <a:pt x="4450" y="869"/>
                  </a:lnTo>
                  <a:lnTo>
                    <a:pt x="4450" y="839"/>
                  </a:lnTo>
                  <a:close/>
                  <a:moveTo>
                    <a:pt x="5117" y="230"/>
                  </a:moveTo>
                  <a:lnTo>
                    <a:pt x="5115" y="276"/>
                  </a:lnTo>
                  <a:lnTo>
                    <a:pt x="5114" y="330"/>
                  </a:lnTo>
                  <a:lnTo>
                    <a:pt x="5114" y="754"/>
                  </a:lnTo>
                  <a:lnTo>
                    <a:pt x="5114" y="780"/>
                  </a:lnTo>
                  <a:lnTo>
                    <a:pt x="5116" y="800"/>
                  </a:lnTo>
                  <a:lnTo>
                    <a:pt x="5121" y="815"/>
                  </a:lnTo>
                  <a:lnTo>
                    <a:pt x="5126" y="823"/>
                  </a:lnTo>
                  <a:lnTo>
                    <a:pt x="5141" y="833"/>
                  </a:lnTo>
                  <a:lnTo>
                    <a:pt x="5151" y="835"/>
                  </a:lnTo>
                  <a:lnTo>
                    <a:pt x="5163" y="835"/>
                  </a:lnTo>
                  <a:lnTo>
                    <a:pt x="5212" y="839"/>
                  </a:lnTo>
                  <a:lnTo>
                    <a:pt x="5212" y="869"/>
                  </a:lnTo>
                  <a:lnTo>
                    <a:pt x="5066" y="865"/>
                  </a:lnTo>
                  <a:lnTo>
                    <a:pt x="4921" y="869"/>
                  </a:lnTo>
                  <a:lnTo>
                    <a:pt x="4921" y="839"/>
                  </a:lnTo>
                  <a:lnTo>
                    <a:pt x="4969" y="835"/>
                  </a:lnTo>
                  <a:lnTo>
                    <a:pt x="4994" y="832"/>
                  </a:lnTo>
                  <a:lnTo>
                    <a:pt x="5008" y="822"/>
                  </a:lnTo>
                  <a:lnTo>
                    <a:pt x="5013" y="812"/>
                  </a:lnTo>
                  <a:lnTo>
                    <a:pt x="5017" y="798"/>
                  </a:lnTo>
                  <a:lnTo>
                    <a:pt x="5019" y="754"/>
                  </a:lnTo>
                  <a:lnTo>
                    <a:pt x="5019" y="328"/>
                  </a:lnTo>
                  <a:lnTo>
                    <a:pt x="5018" y="275"/>
                  </a:lnTo>
                  <a:lnTo>
                    <a:pt x="5014" y="230"/>
                  </a:lnTo>
                  <a:lnTo>
                    <a:pt x="4868" y="230"/>
                  </a:lnTo>
                  <a:lnTo>
                    <a:pt x="4844" y="232"/>
                  </a:lnTo>
                  <a:lnTo>
                    <a:pt x="4831" y="238"/>
                  </a:lnTo>
                  <a:lnTo>
                    <a:pt x="4825" y="248"/>
                  </a:lnTo>
                  <a:lnTo>
                    <a:pt x="4822" y="264"/>
                  </a:lnTo>
                  <a:lnTo>
                    <a:pt x="4819" y="338"/>
                  </a:lnTo>
                  <a:lnTo>
                    <a:pt x="4786" y="338"/>
                  </a:lnTo>
                  <a:lnTo>
                    <a:pt x="4785" y="256"/>
                  </a:lnTo>
                  <a:lnTo>
                    <a:pt x="4779" y="179"/>
                  </a:lnTo>
                  <a:lnTo>
                    <a:pt x="4988" y="182"/>
                  </a:lnTo>
                  <a:lnTo>
                    <a:pt x="5146" y="182"/>
                  </a:lnTo>
                  <a:lnTo>
                    <a:pt x="5354" y="179"/>
                  </a:lnTo>
                  <a:lnTo>
                    <a:pt x="5348" y="256"/>
                  </a:lnTo>
                  <a:lnTo>
                    <a:pt x="5347" y="338"/>
                  </a:lnTo>
                  <a:lnTo>
                    <a:pt x="5314" y="338"/>
                  </a:lnTo>
                  <a:lnTo>
                    <a:pt x="5311" y="266"/>
                  </a:lnTo>
                  <a:lnTo>
                    <a:pt x="5309" y="256"/>
                  </a:lnTo>
                  <a:lnTo>
                    <a:pt x="5308" y="247"/>
                  </a:lnTo>
                  <a:lnTo>
                    <a:pt x="5305" y="241"/>
                  </a:lnTo>
                  <a:lnTo>
                    <a:pt x="5300" y="238"/>
                  </a:lnTo>
                  <a:lnTo>
                    <a:pt x="5287" y="232"/>
                  </a:lnTo>
                  <a:lnTo>
                    <a:pt x="5265" y="230"/>
                  </a:lnTo>
                  <a:lnTo>
                    <a:pt x="5117" y="230"/>
                  </a:lnTo>
                  <a:close/>
                  <a:moveTo>
                    <a:pt x="5729" y="529"/>
                  </a:moveTo>
                  <a:lnTo>
                    <a:pt x="5828" y="373"/>
                  </a:lnTo>
                  <a:lnTo>
                    <a:pt x="5877" y="290"/>
                  </a:lnTo>
                  <a:lnTo>
                    <a:pt x="5937" y="182"/>
                  </a:lnTo>
                  <a:lnTo>
                    <a:pt x="6016" y="182"/>
                  </a:lnTo>
                  <a:lnTo>
                    <a:pt x="6016" y="198"/>
                  </a:lnTo>
                  <a:lnTo>
                    <a:pt x="5956" y="271"/>
                  </a:lnTo>
                  <a:lnTo>
                    <a:pt x="5905" y="340"/>
                  </a:lnTo>
                  <a:lnTo>
                    <a:pt x="5860" y="401"/>
                  </a:lnTo>
                  <a:lnTo>
                    <a:pt x="5824" y="456"/>
                  </a:lnTo>
                  <a:lnTo>
                    <a:pt x="5810" y="481"/>
                  </a:lnTo>
                  <a:lnTo>
                    <a:pt x="5797" y="505"/>
                  </a:lnTo>
                  <a:lnTo>
                    <a:pt x="5776" y="548"/>
                  </a:lnTo>
                  <a:lnTo>
                    <a:pt x="5769" y="568"/>
                  </a:lnTo>
                  <a:lnTo>
                    <a:pt x="5764" y="586"/>
                  </a:lnTo>
                  <a:lnTo>
                    <a:pt x="5761" y="616"/>
                  </a:lnTo>
                  <a:lnTo>
                    <a:pt x="5761" y="754"/>
                  </a:lnTo>
                  <a:lnTo>
                    <a:pt x="5761" y="773"/>
                  </a:lnTo>
                  <a:lnTo>
                    <a:pt x="5762" y="788"/>
                  </a:lnTo>
                  <a:lnTo>
                    <a:pt x="5768" y="814"/>
                  </a:lnTo>
                  <a:lnTo>
                    <a:pt x="5773" y="822"/>
                  </a:lnTo>
                  <a:lnTo>
                    <a:pt x="5780" y="828"/>
                  </a:lnTo>
                  <a:lnTo>
                    <a:pt x="5789" y="833"/>
                  </a:lnTo>
                  <a:lnTo>
                    <a:pt x="5801" y="835"/>
                  </a:lnTo>
                  <a:lnTo>
                    <a:pt x="5859" y="839"/>
                  </a:lnTo>
                  <a:lnTo>
                    <a:pt x="5859" y="869"/>
                  </a:lnTo>
                  <a:lnTo>
                    <a:pt x="5713" y="865"/>
                  </a:lnTo>
                  <a:lnTo>
                    <a:pt x="5567" y="869"/>
                  </a:lnTo>
                  <a:lnTo>
                    <a:pt x="5567" y="839"/>
                  </a:lnTo>
                  <a:lnTo>
                    <a:pt x="5620" y="835"/>
                  </a:lnTo>
                  <a:lnTo>
                    <a:pt x="5635" y="833"/>
                  </a:lnTo>
                  <a:lnTo>
                    <a:pt x="5647" y="829"/>
                  </a:lnTo>
                  <a:lnTo>
                    <a:pt x="5654" y="823"/>
                  </a:lnTo>
                  <a:lnTo>
                    <a:pt x="5659" y="815"/>
                  </a:lnTo>
                  <a:lnTo>
                    <a:pt x="5665" y="791"/>
                  </a:lnTo>
                  <a:lnTo>
                    <a:pt x="5666" y="756"/>
                  </a:lnTo>
                  <a:lnTo>
                    <a:pt x="5666" y="611"/>
                  </a:lnTo>
                  <a:lnTo>
                    <a:pt x="5665" y="596"/>
                  </a:lnTo>
                  <a:lnTo>
                    <a:pt x="5660" y="580"/>
                  </a:lnTo>
                  <a:lnTo>
                    <a:pt x="5639" y="540"/>
                  </a:lnTo>
                  <a:lnTo>
                    <a:pt x="5527" y="346"/>
                  </a:lnTo>
                  <a:lnTo>
                    <a:pt x="5493" y="294"/>
                  </a:lnTo>
                  <a:lnTo>
                    <a:pt x="5477" y="274"/>
                  </a:lnTo>
                  <a:lnTo>
                    <a:pt x="5463" y="259"/>
                  </a:lnTo>
                  <a:lnTo>
                    <a:pt x="5449" y="247"/>
                  </a:lnTo>
                  <a:lnTo>
                    <a:pt x="5434" y="239"/>
                  </a:lnTo>
                  <a:lnTo>
                    <a:pt x="5420" y="233"/>
                  </a:lnTo>
                  <a:lnTo>
                    <a:pt x="5407" y="229"/>
                  </a:lnTo>
                  <a:lnTo>
                    <a:pt x="5379" y="227"/>
                  </a:lnTo>
                  <a:lnTo>
                    <a:pt x="5379" y="197"/>
                  </a:lnTo>
                  <a:lnTo>
                    <a:pt x="5498" y="172"/>
                  </a:lnTo>
                  <a:lnTo>
                    <a:pt x="5505" y="174"/>
                  </a:lnTo>
                  <a:lnTo>
                    <a:pt x="5515" y="180"/>
                  </a:lnTo>
                  <a:lnTo>
                    <a:pt x="5540" y="205"/>
                  </a:lnTo>
                  <a:lnTo>
                    <a:pt x="5571" y="246"/>
                  </a:lnTo>
                  <a:lnTo>
                    <a:pt x="5603" y="300"/>
                  </a:lnTo>
                  <a:lnTo>
                    <a:pt x="5729" y="529"/>
                  </a:lnTo>
                  <a:close/>
                  <a:moveTo>
                    <a:pt x="6304" y="527"/>
                  </a:moveTo>
                  <a:lnTo>
                    <a:pt x="6305" y="488"/>
                  </a:lnTo>
                  <a:lnTo>
                    <a:pt x="6310" y="451"/>
                  </a:lnTo>
                  <a:lnTo>
                    <a:pt x="6317" y="415"/>
                  </a:lnTo>
                  <a:lnTo>
                    <a:pt x="6329" y="382"/>
                  </a:lnTo>
                  <a:lnTo>
                    <a:pt x="6343" y="349"/>
                  </a:lnTo>
                  <a:lnTo>
                    <a:pt x="6361" y="319"/>
                  </a:lnTo>
                  <a:lnTo>
                    <a:pt x="6381" y="292"/>
                  </a:lnTo>
                  <a:lnTo>
                    <a:pt x="6404" y="265"/>
                  </a:lnTo>
                  <a:lnTo>
                    <a:pt x="6430" y="240"/>
                  </a:lnTo>
                  <a:lnTo>
                    <a:pt x="6458" y="220"/>
                  </a:lnTo>
                  <a:lnTo>
                    <a:pt x="6487" y="202"/>
                  </a:lnTo>
                  <a:lnTo>
                    <a:pt x="6518" y="187"/>
                  </a:lnTo>
                  <a:lnTo>
                    <a:pt x="6550" y="176"/>
                  </a:lnTo>
                  <a:lnTo>
                    <a:pt x="6585" y="168"/>
                  </a:lnTo>
                  <a:lnTo>
                    <a:pt x="6621" y="163"/>
                  </a:lnTo>
                  <a:lnTo>
                    <a:pt x="6658" y="162"/>
                  </a:lnTo>
                  <a:lnTo>
                    <a:pt x="6700" y="163"/>
                  </a:lnTo>
                  <a:lnTo>
                    <a:pt x="6739" y="167"/>
                  </a:lnTo>
                  <a:lnTo>
                    <a:pt x="6758" y="169"/>
                  </a:lnTo>
                  <a:lnTo>
                    <a:pt x="6776" y="174"/>
                  </a:lnTo>
                  <a:lnTo>
                    <a:pt x="6811" y="182"/>
                  </a:lnTo>
                  <a:lnTo>
                    <a:pt x="6844" y="194"/>
                  </a:lnTo>
                  <a:lnTo>
                    <a:pt x="6875" y="210"/>
                  </a:lnTo>
                  <a:lnTo>
                    <a:pt x="6904" y="227"/>
                  </a:lnTo>
                  <a:lnTo>
                    <a:pt x="6932" y="247"/>
                  </a:lnTo>
                  <a:lnTo>
                    <a:pt x="6956" y="269"/>
                  </a:lnTo>
                  <a:lnTo>
                    <a:pt x="6977" y="294"/>
                  </a:lnTo>
                  <a:lnTo>
                    <a:pt x="6995" y="322"/>
                  </a:lnTo>
                  <a:lnTo>
                    <a:pt x="7004" y="337"/>
                  </a:lnTo>
                  <a:lnTo>
                    <a:pt x="7011" y="352"/>
                  </a:lnTo>
                  <a:lnTo>
                    <a:pt x="7022" y="385"/>
                  </a:lnTo>
                  <a:lnTo>
                    <a:pt x="7030" y="420"/>
                  </a:lnTo>
                  <a:lnTo>
                    <a:pt x="7035" y="458"/>
                  </a:lnTo>
                  <a:lnTo>
                    <a:pt x="7037" y="498"/>
                  </a:lnTo>
                  <a:lnTo>
                    <a:pt x="7035" y="538"/>
                  </a:lnTo>
                  <a:lnTo>
                    <a:pt x="7030" y="576"/>
                  </a:lnTo>
                  <a:lnTo>
                    <a:pt x="7022" y="612"/>
                  </a:lnTo>
                  <a:lnTo>
                    <a:pt x="7010" y="648"/>
                  </a:lnTo>
                  <a:lnTo>
                    <a:pt x="6994" y="682"/>
                  </a:lnTo>
                  <a:lnTo>
                    <a:pt x="6976" y="713"/>
                  </a:lnTo>
                  <a:lnTo>
                    <a:pt x="6954" y="744"/>
                  </a:lnTo>
                  <a:lnTo>
                    <a:pt x="6929" y="773"/>
                  </a:lnTo>
                  <a:lnTo>
                    <a:pt x="6902" y="800"/>
                  </a:lnTo>
                  <a:lnTo>
                    <a:pt x="6872" y="823"/>
                  </a:lnTo>
                  <a:lnTo>
                    <a:pt x="6839" y="842"/>
                  </a:lnTo>
                  <a:lnTo>
                    <a:pt x="6806" y="858"/>
                  </a:lnTo>
                  <a:lnTo>
                    <a:pt x="6770" y="871"/>
                  </a:lnTo>
                  <a:lnTo>
                    <a:pt x="6733" y="880"/>
                  </a:lnTo>
                  <a:lnTo>
                    <a:pt x="6692" y="884"/>
                  </a:lnTo>
                  <a:lnTo>
                    <a:pt x="6651" y="887"/>
                  </a:lnTo>
                  <a:lnTo>
                    <a:pt x="6613" y="886"/>
                  </a:lnTo>
                  <a:lnTo>
                    <a:pt x="6577" y="881"/>
                  </a:lnTo>
                  <a:lnTo>
                    <a:pt x="6542" y="872"/>
                  </a:lnTo>
                  <a:lnTo>
                    <a:pt x="6509" y="862"/>
                  </a:lnTo>
                  <a:lnTo>
                    <a:pt x="6494" y="856"/>
                  </a:lnTo>
                  <a:lnTo>
                    <a:pt x="6479" y="848"/>
                  </a:lnTo>
                  <a:lnTo>
                    <a:pt x="6451" y="832"/>
                  </a:lnTo>
                  <a:lnTo>
                    <a:pt x="6424" y="811"/>
                  </a:lnTo>
                  <a:lnTo>
                    <a:pt x="6399" y="787"/>
                  </a:lnTo>
                  <a:lnTo>
                    <a:pt x="6376" y="762"/>
                  </a:lnTo>
                  <a:lnTo>
                    <a:pt x="6357" y="734"/>
                  </a:lnTo>
                  <a:lnTo>
                    <a:pt x="6341" y="704"/>
                  </a:lnTo>
                  <a:lnTo>
                    <a:pt x="6327" y="673"/>
                  </a:lnTo>
                  <a:lnTo>
                    <a:pt x="6317" y="640"/>
                  </a:lnTo>
                  <a:lnTo>
                    <a:pt x="6313" y="622"/>
                  </a:lnTo>
                  <a:lnTo>
                    <a:pt x="6310" y="604"/>
                  </a:lnTo>
                  <a:lnTo>
                    <a:pt x="6305" y="566"/>
                  </a:lnTo>
                  <a:lnTo>
                    <a:pt x="6304" y="527"/>
                  </a:lnTo>
                  <a:close/>
                  <a:moveTo>
                    <a:pt x="6409" y="484"/>
                  </a:moveTo>
                  <a:lnTo>
                    <a:pt x="6410" y="524"/>
                  </a:lnTo>
                  <a:lnTo>
                    <a:pt x="6413" y="563"/>
                  </a:lnTo>
                  <a:lnTo>
                    <a:pt x="6419" y="599"/>
                  </a:lnTo>
                  <a:lnTo>
                    <a:pt x="6428" y="634"/>
                  </a:lnTo>
                  <a:lnTo>
                    <a:pt x="6439" y="665"/>
                  </a:lnTo>
                  <a:lnTo>
                    <a:pt x="6452" y="695"/>
                  </a:lnTo>
                  <a:lnTo>
                    <a:pt x="6467" y="722"/>
                  </a:lnTo>
                  <a:lnTo>
                    <a:pt x="6485" y="748"/>
                  </a:lnTo>
                  <a:lnTo>
                    <a:pt x="6506" y="770"/>
                  </a:lnTo>
                  <a:lnTo>
                    <a:pt x="6527" y="791"/>
                  </a:lnTo>
                  <a:lnTo>
                    <a:pt x="6550" y="808"/>
                  </a:lnTo>
                  <a:lnTo>
                    <a:pt x="6574" y="821"/>
                  </a:lnTo>
                  <a:lnTo>
                    <a:pt x="6599" y="832"/>
                  </a:lnTo>
                  <a:lnTo>
                    <a:pt x="6613" y="835"/>
                  </a:lnTo>
                  <a:lnTo>
                    <a:pt x="6627" y="839"/>
                  </a:lnTo>
                  <a:lnTo>
                    <a:pt x="6655" y="844"/>
                  </a:lnTo>
                  <a:lnTo>
                    <a:pt x="6685" y="845"/>
                  </a:lnTo>
                  <a:lnTo>
                    <a:pt x="6713" y="844"/>
                  </a:lnTo>
                  <a:lnTo>
                    <a:pt x="6741" y="840"/>
                  </a:lnTo>
                  <a:lnTo>
                    <a:pt x="6766" y="834"/>
                  </a:lnTo>
                  <a:lnTo>
                    <a:pt x="6790" y="824"/>
                  </a:lnTo>
                  <a:lnTo>
                    <a:pt x="6812" y="812"/>
                  </a:lnTo>
                  <a:lnTo>
                    <a:pt x="6832" y="799"/>
                  </a:lnTo>
                  <a:lnTo>
                    <a:pt x="6850" y="782"/>
                  </a:lnTo>
                  <a:lnTo>
                    <a:pt x="6868" y="762"/>
                  </a:lnTo>
                  <a:lnTo>
                    <a:pt x="6883" y="740"/>
                  </a:lnTo>
                  <a:lnTo>
                    <a:pt x="6896" y="716"/>
                  </a:lnTo>
                  <a:lnTo>
                    <a:pt x="6906" y="691"/>
                  </a:lnTo>
                  <a:lnTo>
                    <a:pt x="6916" y="662"/>
                  </a:lnTo>
                  <a:lnTo>
                    <a:pt x="6923" y="632"/>
                  </a:lnTo>
                  <a:lnTo>
                    <a:pt x="6928" y="600"/>
                  </a:lnTo>
                  <a:lnTo>
                    <a:pt x="6930" y="565"/>
                  </a:lnTo>
                  <a:lnTo>
                    <a:pt x="6932" y="529"/>
                  </a:lnTo>
                  <a:lnTo>
                    <a:pt x="6930" y="491"/>
                  </a:lnTo>
                  <a:lnTo>
                    <a:pt x="6928" y="455"/>
                  </a:lnTo>
                  <a:lnTo>
                    <a:pt x="6922" y="422"/>
                  </a:lnTo>
                  <a:lnTo>
                    <a:pt x="6915" y="391"/>
                  </a:lnTo>
                  <a:lnTo>
                    <a:pt x="6904" y="361"/>
                  </a:lnTo>
                  <a:lnTo>
                    <a:pt x="6892" y="335"/>
                  </a:lnTo>
                  <a:lnTo>
                    <a:pt x="6878" y="311"/>
                  </a:lnTo>
                  <a:lnTo>
                    <a:pt x="6862" y="288"/>
                  </a:lnTo>
                  <a:lnTo>
                    <a:pt x="6843" y="268"/>
                  </a:lnTo>
                  <a:lnTo>
                    <a:pt x="6823" y="251"/>
                  </a:lnTo>
                  <a:lnTo>
                    <a:pt x="6801" y="236"/>
                  </a:lnTo>
                  <a:lnTo>
                    <a:pt x="6777" y="224"/>
                  </a:lnTo>
                  <a:lnTo>
                    <a:pt x="6751" y="215"/>
                  </a:lnTo>
                  <a:lnTo>
                    <a:pt x="6723" y="209"/>
                  </a:lnTo>
                  <a:lnTo>
                    <a:pt x="6693" y="204"/>
                  </a:lnTo>
                  <a:lnTo>
                    <a:pt x="6662" y="203"/>
                  </a:lnTo>
                  <a:lnTo>
                    <a:pt x="6633" y="204"/>
                  </a:lnTo>
                  <a:lnTo>
                    <a:pt x="6607" y="208"/>
                  </a:lnTo>
                  <a:lnTo>
                    <a:pt x="6581" y="214"/>
                  </a:lnTo>
                  <a:lnTo>
                    <a:pt x="6557" y="222"/>
                  </a:lnTo>
                  <a:lnTo>
                    <a:pt x="6535" y="233"/>
                  </a:lnTo>
                  <a:lnTo>
                    <a:pt x="6514" y="245"/>
                  </a:lnTo>
                  <a:lnTo>
                    <a:pt x="6494" y="260"/>
                  </a:lnTo>
                  <a:lnTo>
                    <a:pt x="6476" y="277"/>
                  </a:lnTo>
                  <a:lnTo>
                    <a:pt x="6460" y="298"/>
                  </a:lnTo>
                  <a:lnTo>
                    <a:pt x="6447" y="319"/>
                  </a:lnTo>
                  <a:lnTo>
                    <a:pt x="6435" y="342"/>
                  </a:lnTo>
                  <a:lnTo>
                    <a:pt x="6425" y="367"/>
                  </a:lnTo>
                  <a:lnTo>
                    <a:pt x="6418" y="394"/>
                  </a:lnTo>
                  <a:lnTo>
                    <a:pt x="6412" y="421"/>
                  </a:lnTo>
                  <a:lnTo>
                    <a:pt x="6410" y="452"/>
                  </a:lnTo>
                  <a:lnTo>
                    <a:pt x="6409" y="484"/>
                  </a:lnTo>
                  <a:close/>
                  <a:moveTo>
                    <a:pt x="7595" y="182"/>
                  </a:moveTo>
                  <a:lnTo>
                    <a:pt x="7588" y="216"/>
                  </a:lnTo>
                  <a:lnTo>
                    <a:pt x="7583" y="251"/>
                  </a:lnTo>
                  <a:lnTo>
                    <a:pt x="7580" y="289"/>
                  </a:lnTo>
                  <a:lnTo>
                    <a:pt x="7580" y="330"/>
                  </a:lnTo>
                  <a:lnTo>
                    <a:pt x="7545" y="330"/>
                  </a:lnTo>
                  <a:lnTo>
                    <a:pt x="7545" y="282"/>
                  </a:lnTo>
                  <a:lnTo>
                    <a:pt x="7544" y="258"/>
                  </a:lnTo>
                  <a:lnTo>
                    <a:pt x="7542" y="250"/>
                  </a:lnTo>
                  <a:lnTo>
                    <a:pt x="7539" y="245"/>
                  </a:lnTo>
                  <a:lnTo>
                    <a:pt x="7530" y="239"/>
                  </a:lnTo>
                  <a:lnTo>
                    <a:pt x="7514" y="233"/>
                  </a:lnTo>
                  <a:lnTo>
                    <a:pt x="7454" y="224"/>
                  </a:lnTo>
                  <a:lnTo>
                    <a:pt x="7414" y="222"/>
                  </a:lnTo>
                  <a:lnTo>
                    <a:pt x="7361" y="221"/>
                  </a:lnTo>
                  <a:lnTo>
                    <a:pt x="7318" y="223"/>
                  </a:lnTo>
                  <a:lnTo>
                    <a:pt x="7277" y="229"/>
                  </a:lnTo>
                  <a:lnTo>
                    <a:pt x="7277" y="493"/>
                  </a:lnTo>
                  <a:lnTo>
                    <a:pt x="7329" y="496"/>
                  </a:lnTo>
                  <a:lnTo>
                    <a:pt x="7390" y="497"/>
                  </a:lnTo>
                  <a:lnTo>
                    <a:pt x="7431" y="496"/>
                  </a:lnTo>
                  <a:lnTo>
                    <a:pt x="7462" y="494"/>
                  </a:lnTo>
                  <a:lnTo>
                    <a:pt x="7482" y="490"/>
                  </a:lnTo>
                  <a:lnTo>
                    <a:pt x="7492" y="485"/>
                  </a:lnTo>
                  <a:lnTo>
                    <a:pt x="7497" y="478"/>
                  </a:lnTo>
                  <a:lnTo>
                    <a:pt x="7499" y="470"/>
                  </a:lnTo>
                  <a:lnTo>
                    <a:pt x="7502" y="461"/>
                  </a:lnTo>
                  <a:lnTo>
                    <a:pt x="7504" y="451"/>
                  </a:lnTo>
                  <a:lnTo>
                    <a:pt x="7508" y="404"/>
                  </a:lnTo>
                  <a:lnTo>
                    <a:pt x="7540" y="404"/>
                  </a:lnTo>
                  <a:lnTo>
                    <a:pt x="7538" y="472"/>
                  </a:lnTo>
                  <a:lnTo>
                    <a:pt x="7538" y="518"/>
                  </a:lnTo>
                  <a:lnTo>
                    <a:pt x="7540" y="631"/>
                  </a:lnTo>
                  <a:lnTo>
                    <a:pt x="7508" y="631"/>
                  </a:lnTo>
                  <a:lnTo>
                    <a:pt x="7504" y="590"/>
                  </a:lnTo>
                  <a:lnTo>
                    <a:pt x="7500" y="568"/>
                  </a:lnTo>
                  <a:lnTo>
                    <a:pt x="7497" y="559"/>
                  </a:lnTo>
                  <a:lnTo>
                    <a:pt x="7492" y="552"/>
                  </a:lnTo>
                  <a:lnTo>
                    <a:pt x="7482" y="546"/>
                  </a:lnTo>
                  <a:lnTo>
                    <a:pt x="7463" y="542"/>
                  </a:lnTo>
                  <a:lnTo>
                    <a:pt x="7433" y="540"/>
                  </a:lnTo>
                  <a:lnTo>
                    <a:pt x="7395" y="539"/>
                  </a:lnTo>
                  <a:lnTo>
                    <a:pt x="7277" y="542"/>
                  </a:lnTo>
                  <a:lnTo>
                    <a:pt x="7277" y="754"/>
                  </a:lnTo>
                  <a:lnTo>
                    <a:pt x="7278" y="781"/>
                  </a:lnTo>
                  <a:lnTo>
                    <a:pt x="7281" y="803"/>
                  </a:lnTo>
                  <a:lnTo>
                    <a:pt x="7284" y="817"/>
                  </a:lnTo>
                  <a:lnTo>
                    <a:pt x="7290" y="826"/>
                  </a:lnTo>
                  <a:lnTo>
                    <a:pt x="7299" y="829"/>
                  </a:lnTo>
                  <a:lnTo>
                    <a:pt x="7308" y="833"/>
                  </a:lnTo>
                  <a:lnTo>
                    <a:pt x="7322" y="835"/>
                  </a:lnTo>
                  <a:lnTo>
                    <a:pt x="7336" y="836"/>
                  </a:lnTo>
                  <a:lnTo>
                    <a:pt x="7374" y="839"/>
                  </a:lnTo>
                  <a:lnTo>
                    <a:pt x="7374" y="869"/>
                  </a:lnTo>
                  <a:lnTo>
                    <a:pt x="7229" y="865"/>
                  </a:lnTo>
                  <a:lnTo>
                    <a:pt x="7085" y="869"/>
                  </a:lnTo>
                  <a:lnTo>
                    <a:pt x="7085" y="839"/>
                  </a:lnTo>
                  <a:lnTo>
                    <a:pt x="7131" y="835"/>
                  </a:lnTo>
                  <a:lnTo>
                    <a:pt x="7154" y="832"/>
                  </a:lnTo>
                  <a:lnTo>
                    <a:pt x="7162" y="828"/>
                  </a:lnTo>
                  <a:lnTo>
                    <a:pt x="7169" y="823"/>
                  </a:lnTo>
                  <a:lnTo>
                    <a:pt x="7175" y="815"/>
                  </a:lnTo>
                  <a:lnTo>
                    <a:pt x="7179" y="800"/>
                  </a:lnTo>
                  <a:lnTo>
                    <a:pt x="7181" y="780"/>
                  </a:lnTo>
                  <a:lnTo>
                    <a:pt x="7182" y="752"/>
                  </a:lnTo>
                  <a:lnTo>
                    <a:pt x="7182" y="293"/>
                  </a:lnTo>
                  <a:lnTo>
                    <a:pt x="7181" y="268"/>
                  </a:lnTo>
                  <a:lnTo>
                    <a:pt x="7178" y="241"/>
                  </a:lnTo>
                  <a:lnTo>
                    <a:pt x="7173" y="229"/>
                  </a:lnTo>
                  <a:lnTo>
                    <a:pt x="7164" y="221"/>
                  </a:lnTo>
                  <a:lnTo>
                    <a:pt x="7152" y="215"/>
                  </a:lnTo>
                  <a:lnTo>
                    <a:pt x="7136" y="212"/>
                  </a:lnTo>
                  <a:lnTo>
                    <a:pt x="7085" y="210"/>
                  </a:lnTo>
                  <a:lnTo>
                    <a:pt x="7085" y="179"/>
                  </a:lnTo>
                  <a:lnTo>
                    <a:pt x="7241" y="182"/>
                  </a:lnTo>
                  <a:lnTo>
                    <a:pt x="7362" y="181"/>
                  </a:lnTo>
                  <a:lnTo>
                    <a:pt x="7468" y="179"/>
                  </a:lnTo>
                  <a:lnTo>
                    <a:pt x="7595" y="182"/>
                  </a:lnTo>
                  <a:close/>
                  <a:moveTo>
                    <a:pt x="8172" y="210"/>
                  </a:moveTo>
                  <a:lnTo>
                    <a:pt x="8133" y="212"/>
                  </a:lnTo>
                  <a:lnTo>
                    <a:pt x="8112" y="214"/>
                  </a:lnTo>
                  <a:lnTo>
                    <a:pt x="8097" y="218"/>
                  </a:lnTo>
                  <a:lnTo>
                    <a:pt x="8086" y="224"/>
                  </a:lnTo>
                  <a:lnTo>
                    <a:pt x="8080" y="234"/>
                  </a:lnTo>
                  <a:lnTo>
                    <a:pt x="8075" y="259"/>
                  </a:lnTo>
                  <a:lnTo>
                    <a:pt x="8074" y="295"/>
                  </a:lnTo>
                  <a:lnTo>
                    <a:pt x="8074" y="774"/>
                  </a:lnTo>
                  <a:lnTo>
                    <a:pt x="8073" y="808"/>
                  </a:lnTo>
                  <a:lnTo>
                    <a:pt x="8070" y="840"/>
                  </a:lnTo>
                  <a:lnTo>
                    <a:pt x="8064" y="870"/>
                  </a:lnTo>
                  <a:lnTo>
                    <a:pt x="8057" y="896"/>
                  </a:lnTo>
                  <a:lnTo>
                    <a:pt x="8048" y="923"/>
                  </a:lnTo>
                  <a:lnTo>
                    <a:pt x="8036" y="946"/>
                  </a:lnTo>
                  <a:lnTo>
                    <a:pt x="8022" y="967"/>
                  </a:lnTo>
                  <a:lnTo>
                    <a:pt x="8007" y="985"/>
                  </a:lnTo>
                  <a:lnTo>
                    <a:pt x="7989" y="1002"/>
                  </a:lnTo>
                  <a:lnTo>
                    <a:pt x="7972" y="1016"/>
                  </a:lnTo>
                  <a:lnTo>
                    <a:pt x="7955" y="1028"/>
                  </a:lnTo>
                  <a:lnTo>
                    <a:pt x="7938" y="1039"/>
                  </a:lnTo>
                  <a:lnTo>
                    <a:pt x="7922" y="1046"/>
                  </a:lnTo>
                  <a:lnTo>
                    <a:pt x="7905" y="1052"/>
                  </a:lnTo>
                  <a:lnTo>
                    <a:pt x="7888" y="1055"/>
                  </a:lnTo>
                  <a:lnTo>
                    <a:pt x="7871" y="1056"/>
                  </a:lnTo>
                  <a:lnTo>
                    <a:pt x="7852" y="1055"/>
                  </a:lnTo>
                  <a:lnTo>
                    <a:pt x="7847" y="977"/>
                  </a:lnTo>
                  <a:lnTo>
                    <a:pt x="7858" y="971"/>
                  </a:lnTo>
                  <a:lnTo>
                    <a:pt x="7875" y="980"/>
                  </a:lnTo>
                  <a:lnTo>
                    <a:pt x="7893" y="988"/>
                  </a:lnTo>
                  <a:lnTo>
                    <a:pt x="7912" y="991"/>
                  </a:lnTo>
                  <a:lnTo>
                    <a:pt x="7928" y="992"/>
                  </a:lnTo>
                  <a:lnTo>
                    <a:pt x="7938" y="991"/>
                  </a:lnTo>
                  <a:lnTo>
                    <a:pt x="7949" y="986"/>
                  </a:lnTo>
                  <a:lnTo>
                    <a:pt x="7958" y="980"/>
                  </a:lnTo>
                  <a:lnTo>
                    <a:pt x="7966" y="972"/>
                  </a:lnTo>
                  <a:lnTo>
                    <a:pt x="7972" y="959"/>
                  </a:lnTo>
                  <a:lnTo>
                    <a:pt x="7976" y="938"/>
                  </a:lnTo>
                  <a:lnTo>
                    <a:pt x="7979" y="912"/>
                  </a:lnTo>
                  <a:lnTo>
                    <a:pt x="7979" y="878"/>
                  </a:lnTo>
                  <a:lnTo>
                    <a:pt x="7979" y="295"/>
                  </a:lnTo>
                  <a:lnTo>
                    <a:pt x="7979" y="274"/>
                  </a:lnTo>
                  <a:lnTo>
                    <a:pt x="7978" y="256"/>
                  </a:lnTo>
                  <a:lnTo>
                    <a:pt x="7976" y="241"/>
                  </a:lnTo>
                  <a:lnTo>
                    <a:pt x="7972" y="232"/>
                  </a:lnTo>
                  <a:lnTo>
                    <a:pt x="7967" y="224"/>
                  </a:lnTo>
                  <a:lnTo>
                    <a:pt x="7959" y="218"/>
                  </a:lnTo>
                  <a:lnTo>
                    <a:pt x="7947" y="215"/>
                  </a:lnTo>
                  <a:lnTo>
                    <a:pt x="7931" y="212"/>
                  </a:lnTo>
                  <a:lnTo>
                    <a:pt x="7881" y="210"/>
                  </a:lnTo>
                  <a:lnTo>
                    <a:pt x="7881" y="179"/>
                  </a:lnTo>
                  <a:lnTo>
                    <a:pt x="8027" y="182"/>
                  </a:lnTo>
                  <a:lnTo>
                    <a:pt x="8172" y="179"/>
                  </a:lnTo>
                  <a:lnTo>
                    <a:pt x="8172" y="210"/>
                  </a:lnTo>
                  <a:close/>
                  <a:moveTo>
                    <a:pt x="8552" y="529"/>
                  </a:moveTo>
                  <a:lnTo>
                    <a:pt x="8649" y="373"/>
                  </a:lnTo>
                  <a:lnTo>
                    <a:pt x="8699" y="290"/>
                  </a:lnTo>
                  <a:lnTo>
                    <a:pt x="8759" y="182"/>
                  </a:lnTo>
                  <a:lnTo>
                    <a:pt x="8838" y="182"/>
                  </a:lnTo>
                  <a:lnTo>
                    <a:pt x="8838" y="198"/>
                  </a:lnTo>
                  <a:lnTo>
                    <a:pt x="8778" y="271"/>
                  </a:lnTo>
                  <a:lnTo>
                    <a:pt x="8726" y="340"/>
                  </a:lnTo>
                  <a:lnTo>
                    <a:pt x="8682" y="401"/>
                  </a:lnTo>
                  <a:lnTo>
                    <a:pt x="8646" y="456"/>
                  </a:lnTo>
                  <a:lnTo>
                    <a:pt x="8631" y="481"/>
                  </a:lnTo>
                  <a:lnTo>
                    <a:pt x="8618" y="505"/>
                  </a:lnTo>
                  <a:lnTo>
                    <a:pt x="8598" y="548"/>
                  </a:lnTo>
                  <a:lnTo>
                    <a:pt x="8591" y="568"/>
                  </a:lnTo>
                  <a:lnTo>
                    <a:pt x="8586" y="586"/>
                  </a:lnTo>
                  <a:lnTo>
                    <a:pt x="8582" y="616"/>
                  </a:lnTo>
                  <a:lnTo>
                    <a:pt x="8582" y="754"/>
                  </a:lnTo>
                  <a:lnTo>
                    <a:pt x="8583" y="773"/>
                  </a:lnTo>
                  <a:lnTo>
                    <a:pt x="8584" y="788"/>
                  </a:lnTo>
                  <a:lnTo>
                    <a:pt x="8590" y="814"/>
                  </a:lnTo>
                  <a:lnTo>
                    <a:pt x="8595" y="822"/>
                  </a:lnTo>
                  <a:lnTo>
                    <a:pt x="8602" y="828"/>
                  </a:lnTo>
                  <a:lnTo>
                    <a:pt x="8612" y="833"/>
                  </a:lnTo>
                  <a:lnTo>
                    <a:pt x="8622" y="835"/>
                  </a:lnTo>
                  <a:lnTo>
                    <a:pt x="8681" y="839"/>
                  </a:lnTo>
                  <a:lnTo>
                    <a:pt x="8681" y="869"/>
                  </a:lnTo>
                  <a:lnTo>
                    <a:pt x="8535" y="865"/>
                  </a:lnTo>
                  <a:lnTo>
                    <a:pt x="8388" y="869"/>
                  </a:lnTo>
                  <a:lnTo>
                    <a:pt x="8388" y="839"/>
                  </a:lnTo>
                  <a:lnTo>
                    <a:pt x="8442" y="835"/>
                  </a:lnTo>
                  <a:lnTo>
                    <a:pt x="8457" y="833"/>
                  </a:lnTo>
                  <a:lnTo>
                    <a:pt x="8468" y="829"/>
                  </a:lnTo>
                  <a:lnTo>
                    <a:pt x="8476" y="823"/>
                  </a:lnTo>
                  <a:lnTo>
                    <a:pt x="8481" y="815"/>
                  </a:lnTo>
                  <a:lnTo>
                    <a:pt x="8486" y="791"/>
                  </a:lnTo>
                  <a:lnTo>
                    <a:pt x="8488" y="756"/>
                  </a:lnTo>
                  <a:lnTo>
                    <a:pt x="8488" y="611"/>
                  </a:lnTo>
                  <a:lnTo>
                    <a:pt x="8486" y="596"/>
                  </a:lnTo>
                  <a:lnTo>
                    <a:pt x="8481" y="580"/>
                  </a:lnTo>
                  <a:lnTo>
                    <a:pt x="8462" y="540"/>
                  </a:lnTo>
                  <a:lnTo>
                    <a:pt x="8349" y="346"/>
                  </a:lnTo>
                  <a:lnTo>
                    <a:pt x="8315" y="294"/>
                  </a:lnTo>
                  <a:lnTo>
                    <a:pt x="8300" y="274"/>
                  </a:lnTo>
                  <a:lnTo>
                    <a:pt x="8284" y="259"/>
                  </a:lnTo>
                  <a:lnTo>
                    <a:pt x="8270" y="247"/>
                  </a:lnTo>
                  <a:lnTo>
                    <a:pt x="8256" y="239"/>
                  </a:lnTo>
                  <a:lnTo>
                    <a:pt x="8242" y="233"/>
                  </a:lnTo>
                  <a:lnTo>
                    <a:pt x="8229" y="229"/>
                  </a:lnTo>
                  <a:lnTo>
                    <a:pt x="8201" y="227"/>
                  </a:lnTo>
                  <a:lnTo>
                    <a:pt x="8201" y="197"/>
                  </a:lnTo>
                  <a:lnTo>
                    <a:pt x="8320" y="172"/>
                  </a:lnTo>
                  <a:lnTo>
                    <a:pt x="8327" y="174"/>
                  </a:lnTo>
                  <a:lnTo>
                    <a:pt x="8337" y="180"/>
                  </a:lnTo>
                  <a:lnTo>
                    <a:pt x="8362" y="205"/>
                  </a:lnTo>
                  <a:lnTo>
                    <a:pt x="8393" y="246"/>
                  </a:lnTo>
                  <a:lnTo>
                    <a:pt x="8426" y="300"/>
                  </a:lnTo>
                  <a:lnTo>
                    <a:pt x="8552" y="529"/>
                  </a:lnTo>
                  <a:close/>
                  <a:moveTo>
                    <a:pt x="9188" y="876"/>
                  </a:moveTo>
                  <a:lnTo>
                    <a:pt x="9170" y="826"/>
                  </a:lnTo>
                  <a:lnTo>
                    <a:pt x="9126" y="713"/>
                  </a:lnTo>
                  <a:lnTo>
                    <a:pt x="8964" y="302"/>
                  </a:lnTo>
                  <a:lnTo>
                    <a:pt x="8944" y="256"/>
                  </a:lnTo>
                  <a:lnTo>
                    <a:pt x="8937" y="240"/>
                  </a:lnTo>
                  <a:lnTo>
                    <a:pt x="8930" y="230"/>
                  </a:lnTo>
                  <a:lnTo>
                    <a:pt x="8922" y="223"/>
                  </a:lnTo>
                  <a:lnTo>
                    <a:pt x="8914" y="218"/>
                  </a:lnTo>
                  <a:lnTo>
                    <a:pt x="8891" y="212"/>
                  </a:lnTo>
                  <a:lnTo>
                    <a:pt x="8862" y="210"/>
                  </a:lnTo>
                  <a:lnTo>
                    <a:pt x="8862" y="179"/>
                  </a:lnTo>
                  <a:lnTo>
                    <a:pt x="8982" y="182"/>
                  </a:lnTo>
                  <a:lnTo>
                    <a:pt x="9126" y="179"/>
                  </a:lnTo>
                  <a:lnTo>
                    <a:pt x="9126" y="210"/>
                  </a:lnTo>
                  <a:lnTo>
                    <a:pt x="9076" y="212"/>
                  </a:lnTo>
                  <a:lnTo>
                    <a:pt x="9059" y="215"/>
                  </a:lnTo>
                  <a:lnTo>
                    <a:pt x="9048" y="218"/>
                  </a:lnTo>
                  <a:lnTo>
                    <a:pt x="9041" y="223"/>
                  </a:lnTo>
                  <a:lnTo>
                    <a:pt x="9039" y="230"/>
                  </a:lnTo>
                  <a:lnTo>
                    <a:pt x="9044" y="247"/>
                  </a:lnTo>
                  <a:lnTo>
                    <a:pt x="9057" y="283"/>
                  </a:lnTo>
                  <a:lnTo>
                    <a:pt x="9238" y="749"/>
                  </a:lnTo>
                  <a:lnTo>
                    <a:pt x="9398" y="331"/>
                  </a:lnTo>
                  <a:lnTo>
                    <a:pt x="9419" y="270"/>
                  </a:lnTo>
                  <a:lnTo>
                    <a:pt x="9426" y="241"/>
                  </a:lnTo>
                  <a:lnTo>
                    <a:pt x="9424" y="229"/>
                  </a:lnTo>
                  <a:lnTo>
                    <a:pt x="9414" y="220"/>
                  </a:lnTo>
                  <a:lnTo>
                    <a:pt x="9400" y="215"/>
                  </a:lnTo>
                  <a:lnTo>
                    <a:pt x="9380" y="212"/>
                  </a:lnTo>
                  <a:lnTo>
                    <a:pt x="9340" y="210"/>
                  </a:lnTo>
                  <a:lnTo>
                    <a:pt x="9340" y="179"/>
                  </a:lnTo>
                  <a:lnTo>
                    <a:pt x="9450" y="182"/>
                  </a:lnTo>
                  <a:lnTo>
                    <a:pt x="9555" y="179"/>
                  </a:lnTo>
                  <a:lnTo>
                    <a:pt x="9555" y="210"/>
                  </a:lnTo>
                  <a:lnTo>
                    <a:pt x="9526" y="212"/>
                  </a:lnTo>
                  <a:lnTo>
                    <a:pt x="9520" y="215"/>
                  </a:lnTo>
                  <a:lnTo>
                    <a:pt x="9514" y="217"/>
                  </a:lnTo>
                  <a:lnTo>
                    <a:pt x="9501" y="227"/>
                  </a:lnTo>
                  <a:lnTo>
                    <a:pt x="9490" y="242"/>
                  </a:lnTo>
                  <a:lnTo>
                    <a:pt x="9480" y="264"/>
                  </a:lnTo>
                  <a:lnTo>
                    <a:pt x="9332" y="620"/>
                  </a:lnTo>
                  <a:lnTo>
                    <a:pt x="9270" y="778"/>
                  </a:lnTo>
                  <a:lnTo>
                    <a:pt x="9250" y="834"/>
                  </a:lnTo>
                  <a:lnTo>
                    <a:pt x="9237" y="876"/>
                  </a:lnTo>
                  <a:lnTo>
                    <a:pt x="9188" y="876"/>
                  </a:lnTo>
                  <a:close/>
                  <a:moveTo>
                    <a:pt x="9961" y="638"/>
                  </a:moveTo>
                  <a:lnTo>
                    <a:pt x="9673" y="638"/>
                  </a:lnTo>
                  <a:lnTo>
                    <a:pt x="9642" y="716"/>
                  </a:lnTo>
                  <a:lnTo>
                    <a:pt x="9619" y="778"/>
                  </a:lnTo>
                  <a:lnTo>
                    <a:pt x="9612" y="809"/>
                  </a:lnTo>
                  <a:lnTo>
                    <a:pt x="9615" y="820"/>
                  </a:lnTo>
                  <a:lnTo>
                    <a:pt x="9617" y="824"/>
                  </a:lnTo>
                  <a:lnTo>
                    <a:pt x="9622" y="828"/>
                  </a:lnTo>
                  <a:lnTo>
                    <a:pt x="9634" y="833"/>
                  </a:lnTo>
                  <a:lnTo>
                    <a:pt x="9651" y="835"/>
                  </a:lnTo>
                  <a:lnTo>
                    <a:pt x="9696" y="839"/>
                  </a:lnTo>
                  <a:lnTo>
                    <a:pt x="9696" y="869"/>
                  </a:lnTo>
                  <a:lnTo>
                    <a:pt x="9580" y="865"/>
                  </a:lnTo>
                  <a:lnTo>
                    <a:pt x="9467" y="869"/>
                  </a:lnTo>
                  <a:lnTo>
                    <a:pt x="9467" y="839"/>
                  </a:lnTo>
                  <a:lnTo>
                    <a:pt x="9504" y="835"/>
                  </a:lnTo>
                  <a:lnTo>
                    <a:pt x="9512" y="834"/>
                  </a:lnTo>
                  <a:lnTo>
                    <a:pt x="9520" y="832"/>
                  </a:lnTo>
                  <a:lnTo>
                    <a:pt x="9534" y="821"/>
                  </a:lnTo>
                  <a:lnTo>
                    <a:pt x="9546" y="805"/>
                  </a:lnTo>
                  <a:lnTo>
                    <a:pt x="9558" y="784"/>
                  </a:lnTo>
                  <a:lnTo>
                    <a:pt x="9825" y="172"/>
                  </a:lnTo>
                  <a:lnTo>
                    <a:pt x="9857" y="172"/>
                  </a:lnTo>
                  <a:lnTo>
                    <a:pt x="10105" y="746"/>
                  </a:lnTo>
                  <a:lnTo>
                    <a:pt x="10125" y="790"/>
                  </a:lnTo>
                  <a:lnTo>
                    <a:pt x="10140" y="817"/>
                  </a:lnTo>
                  <a:lnTo>
                    <a:pt x="10149" y="826"/>
                  </a:lnTo>
                  <a:lnTo>
                    <a:pt x="10156" y="832"/>
                  </a:lnTo>
                  <a:lnTo>
                    <a:pt x="10165" y="835"/>
                  </a:lnTo>
                  <a:lnTo>
                    <a:pt x="10174" y="836"/>
                  </a:lnTo>
                  <a:lnTo>
                    <a:pt x="10206" y="839"/>
                  </a:lnTo>
                  <a:lnTo>
                    <a:pt x="10206" y="869"/>
                  </a:lnTo>
                  <a:lnTo>
                    <a:pt x="10086" y="865"/>
                  </a:lnTo>
                  <a:lnTo>
                    <a:pt x="9942" y="869"/>
                  </a:lnTo>
                  <a:lnTo>
                    <a:pt x="9942" y="839"/>
                  </a:lnTo>
                  <a:lnTo>
                    <a:pt x="9994" y="835"/>
                  </a:lnTo>
                  <a:lnTo>
                    <a:pt x="10009" y="833"/>
                  </a:lnTo>
                  <a:lnTo>
                    <a:pt x="10020" y="828"/>
                  </a:lnTo>
                  <a:lnTo>
                    <a:pt x="10026" y="822"/>
                  </a:lnTo>
                  <a:lnTo>
                    <a:pt x="10029" y="815"/>
                  </a:lnTo>
                  <a:lnTo>
                    <a:pt x="10025" y="797"/>
                  </a:lnTo>
                  <a:lnTo>
                    <a:pt x="10013" y="764"/>
                  </a:lnTo>
                  <a:lnTo>
                    <a:pt x="9961" y="638"/>
                  </a:lnTo>
                  <a:close/>
                  <a:moveTo>
                    <a:pt x="9690" y="600"/>
                  </a:moveTo>
                  <a:lnTo>
                    <a:pt x="9943" y="600"/>
                  </a:lnTo>
                  <a:lnTo>
                    <a:pt x="9815" y="305"/>
                  </a:lnTo>
                  <a:lnTo>
                    <a:pt x="9690" y="600"/>
                  </a:lnTo>
                  <a:close/>
                  <a:moveTo>
                    <a:pt x="9695" y="50"/>
                  </a:moveTo>
                  <a:lnTo>
                    <a:pt x="9696" y="41"/>
                  </a:lnTo>
                  <a:lnTo>
                    <a:pt x="9699" y="32"/>
                  </a:lnTo>
                  <a:lnTo>
                    <a:pt x="9702" y="24"/>
                  </a:lnTo>
                  <a:lnTo>
                    <a:pt x="9708" y="16"/>
                  </a:lnTo>
                  <a:lnTo>
                    <a:pt x="9715" y="8"/>
                  </a:lnTo>
                  <a:lnTo>
                    <a:pt x="9724" y="4"/>
                  </a:lnTo>
                  <a:lnTo>
                    <a:pt x="9735" y="1"/>
                  </a:lnTo>
                  <a:lnTo>
                    <a:pt x="9747" y="0"/>
                  </a:lnTo>
                  <a:lnTo>
                    <a:pt x="9765" y="4"/>
                  </a:lnTo>
                  <a:lnTo>
                    <a:pt x="9780" y="13"/>
                  </a:lnTo>
                  <a:lnTo>
                    <a:pt x="9786" y="20"/>
                  </a:lnTo>
                  <a:lnTo>
                    <a:pt x="9791" y="29"/>
                  </a:lnTo>
                  <a:lnTo>
                    <a:pt x="9793" y="38"/>
                  </a:lnTo>
                  <a:lnTo>
                    <a:pt x="9795" y="48"/>
                  </a:lnTo>
                  <a:lnTo>
                    <a:pt x="9793" y="59"/>
                  </a:lnTo>
                  <a:lnTo>
                    <a:pt x="9791" y="68"/>
                  </a:lnTo>
                  <a:lnTo>
                    <a:pt x="9786" y="77"/>
                  </a:lnTo>
                  <a:lnTo>
                    <a:pt x="9780" y="85"/>
                  </a:lnTo>
                  <a:lnTo>
                    <a:pt x="9773" y="91"/>
                  </a:lnTo>
                  <a:lnTo>
                    <a:pt x="9765" y="96"/>
                  </a:lnTo>
                  <a:lnTo>
                    <a:pt x="9744" y="100"/>
                  </a:lnTo>
                  <a:lnTo>
                    <a:pt x="9725" y="96"/>
                  </a:lnTo>
                  <a:lnTo>
                    <a:pt x="9708" y="85"/>
                  </a:lnTo>
                  <a:lnTo>
                    <a:pt x="9703" y="78"/>
                  </a:lnTo>
                  <a:lnTo>
                    <a:pt x="9699" y="70"/>
                  </a:lnTo>
                  <a:lnTo>
                    <a:pt x="9696" y="61"/>
                  </a:lnTo>
                  <a:lnTo>
                    <a:pt x="9695" y="50"/>
                  </a:lnTo>
                  <a:close/>
                  <a:moveTo>
                    <a:pt x="9895" y="50"/>
                  </a:moveTo>
                  <a:lnTo>
                    <a:pt x="9897" y="40"/>
                  </a:lnTo>
                  <a:lnTo>
                    <a:pt x="9899" y="30"/>
                  </a:lnTo>
                  <a:lnTo>
                    <a:pt x="9904" y="20"/>
                  </a:lnTo>
                  <a:lnTo>
                    <a:pt x="9910" y="13"/>
                  </a:lnTo>
                  <a:lnTo>
                    <a:pt x="9917" y="7"/>
                  </a:lnTo>
                  <a:lnTo>
                    <a:pt x="9925" y="4"/>
                  </a:lnTo>
                  <a:lnTo>
                    <a:pt x="9946" y="0"/>
                  </a:lnTo>
                  <a:lnTo>
                    <a:pt x="9966" y="4"/>
                  </a:lnTo>
                  <a:lnTo>
                    <a:pt x="9982" y="13"/>
                  </a:lnTo>
                  <a:lnTo>
                    <a:pt x="9987" y="20"/>
                  </a:lnTo>
                  <a:lnTo>
                    <a:pt x="9991" y="29"/>
                  </a:lnTo>
                  <a:lnTo>
                    <a:pt x="9994" y="38"/>
                  </a:lnTo>
                  <a:lnTo>
                    <a:pt x="9995" y="48"/>
                  </a:lnTo>
                  <a:lnTo>
                    <a:pt x="9994" y="59"/>
                  </a:lnTo>
                  <a:lnTo>
                    <a:pt x="9991" y="68"/>
                  </a:lnTo>
                  <a:lnTo>
                    <a:pt x="9987" y="77"/>
                  </a:lnTo>
                  <a:lnTo>
                    <a:pt x="9981" y="85"/>
                  </a:lnTo>
                  <a:lnTo>
                    <a:pt x="9973" y="91"/>
                  </a:lnTo>
                  <a:lnTo>
                    <a:pt x="9965" y="96"/>
                  </a:lnTo>
                  <a:lnTo>
                    <a:pt x="9943" y="100"/>
                  </a:lnTo>
                  <a:lnTo>
                    <a:pt x="9924" y="96"/>
                  </a:lnTo>
                  <a:lnTo>
                    <a:pt x="9909" y="86"/>
                  </a:lnTo>
                  <a:lnTo>
                    <a:pt x="9903" y="79"/>
                  </a:lnTo>
                  <a:lnTo>
                    <a:pt x="9899" y="71"/>
                  </a:lnTo>
                  <a:lnTo>
                    <a:pt x="9897" y="61"/>
                  </a:lnTo>
                  <a:lnTo>
                    <a:pt x="9895" y="50"/>
                  </a:lnTo>
                  <a:close/>
                  <a:moveTo>
                    <a:pt x="10254" y="851"/>
                  </a:moveTo>
                  <a:lnTo>
                    <a:pt x="10260" y="799"/>
                  </a:lnTo>
                  <a:lnTo>
                    <a:pt x="10261" y="739"/>
                  </a:lnTo>
                  <a:lnTo>
                    <a:pt x="10261" y="701"/>
                  </a:lnTo>
                  <a:lnTo>
                    <a:pt x="10293" y="701"/>
                  </a:lnTo>
                  <a:lnTo>
                    <a:pt x="10300" y="760"/>
                  </a:lnTo>
                  <a:lnTo>
                    <a:pt x="10305" y="779"/>
                  </a:lnTo>
                  <a:lnTo>
                    <a:pt x="10309" y="787"/>
                  </a:lnTo>
                  <a:lnTo>
                    <a:pt x="10315" y="794"/>
                  </a:lnTo>
                  <a:lnTo>
                    <a:pt x="10332" y="810"/>
                  </a:lnTo>
                  <a:lnTo>
                    <a:pt x="10355" y="822"/>
                  </a:lnTo>
                  <a:lnTo>
                    <a:pt x="10380" y="832"/>
                  </a:lnTo>
                  <a:lnTo>
                    <a:pt x="10407" y="839"/>
                  </a:lnTo>
                  <a:lnTo>
                    <a:pt x="10433" y="844"/>
                  </a:lnTo>
                  <a:lnTo>
                    <a:pt x="10461" y="845"/>
                  </a:lnTo>
                  <a:lnTo>
                    <a:pt x="10497" y="842"/>
                  </a:lnTo>
                  <a:lnTo>
                    <a:pt x="10515" y="839"/>
                  </a:lnTo>
                  <a:lnTo>
                    <a:pt x="10531" y="834"/>
                  </a:lnTo>
                  <a:lnTo>
                    <a:pt x="10561" y="821"/>
                  </a:lnTo>
                  <a:lnTo>
                    <a:pt x="10590" y="803"/>
                  </a:lnTo>
                  <a:lnTo>
                    <a:pt x="10603" y="792"/>
                  </a:lnTo>
                  <a:lnTo>
                    <a:pt x="10614" y="780"/>
                  </a:lnTo>
                  <a:lnTo>
                    <a:pt x="10624" y="767"/>
                  </a:lnTo>
                  <a:lnTo>
                    <a:pt x="10631" y="754"/>
                  </a:lnTo>
                  <a:lnTo>
                    <a:pt x="10637" y="740"/>
                  </a:lnTo>
                  <a:lnTo>
                    <a:pt x="10641" y="725"/>
                  </a:lnTo>
                  <a:lnTo>
                    <a:pt x="10643" y="709"/>
                  </a:lnTo>
                  <a:lnTo>
                    <a:pt x="10644" y="692"/>
                  </a:lnTo>
                  <a:lnTo>
                    <a:pt x="10642" y="661"/>
                  </a:lnTo>
                  <a:lnTo>
                    <a:pt x="10633" y="635"/>
                  </a:lnTo>
                  <a:lnTo>
                    <a:pt x="10620" y="613"/>
                  </a:lnTo>
                  <a:lnTo>
                    <a:pt x="10600" y="596"/>
                  </a:lnTo>
                  <a:lnTo>
                    <a:pt x="10576" y="583"/>
                  </a:lnTo>
                  <a:lnTo>
                    <a:pt x="10545" y="571"/>
                  </a:lnTo>
                  <a:lnTo>
                    <a:pt x="10507" y="563"/>
                  </a:lnTo>
                  <a:lnTo>
                    <a:pt x="10464" y="557"/>
                  </a:lnTo>
                  <a:lnTo>
                    <a:pt x="10407" y="547"/>
                  </a:lnTo>
                  <a:lnTo>
                    <a:pt x="10360" y="534"/>
                  </a:lnTo>
                  <a:lnTo>
                    <a:pt x="10323" y="518"/>
                  </a:lnTo>
                  <a:lnTo>
                    <a:pt x="10307" y="509"/>
                  </a:lnTo>
                  <a:lnTo>
                    <a:pt x="10295" y="499"/>
                  </a:lnTo>
                  <a:lnTo>
                    <a:pt x="10275" y="476"/>
                  </a:lnTo>
                  <a:lnTo>
                    <a:pt x="10266" y="463"/>
                  </a:lnTo>
                  <a:lnTo>
                    <a:pt x="10260" y="450"/>
                  </a:lnTo>
                  <a:lnTo>
                    <a:pt x="10255" y="434"/>
                  </a:lnTo>
                  <a:lnTo>
                    <a:pt x="10252" y="419"/>
                  </a:lnTo>
                  <a:lnTo>
                    <a:pt x="10249" y="402"/>
                  </a:lnTo>
                  <a:lnTo>
                    <a:pt x="10249" y="384"/>
                  </a:lnTo>
                  <a:lnTo>
                    <a:pt x="10251" y="359"/>
                  </a:lnTo>
                  <a:lnTo>
                    <a:pt x="10253" y="335"/>
                  </a:lnTo>
                  <a:lnTo>
                    <a:pt x="10259" y="313"/>
                  </a:lnTo>
                  <a:lnTo>
                    <a:pt x="10267" y="293"/>
                  </a:lnTo>
                  <a:lnTo>
                    <a:pt x="10278" y="272"/>
                  </a:lnTo>
                  <a:lnTo>
                    <a:pt x="10291" y="254"/>
                  </a:lnTo>
                  <a:lnTo>
                    <a:pt x="10307" y="238"/>
                  </a:lnTo>
                  <a:lnTo>
                    <a:pt x="10325" y="222"/>
                  </a:lnTo>
                  <a:lnTo>
                    <a:pt x="10345" y="208"/>
                  </a:lnTo>
                  <a:lnTo>
                    <a:pt x="10366" y="196"/>
                  </a:lnTo>
                  <a:lnTo>
                    <a:pt x="10387" y="185"/>
                  </a:lnTo>
                  <a:lnTo>
                    <a:pt x="10410" y="176"/>
                  </a:lnTo>
                  <a:lnTo>
                    <a:pt x="10433" y="170"/>
                  </a:lnTo>
                  <a:lnTo>
                    <a:pt x="10457" y="166"/>
                  </a:lnTo>
                  <a:lnTo>
                    <a:pt x="10509" y="162"/>
                  </a:lnTo>
                  <a:lnTo>
                    <a:pt x="10546" y="164"/>
                  </a:lnTo>
                  <a:lnTo>
                    <a:pt x="10588" y="172"/>
                  </a:lnTo>
                  <a:lnTo>
                    <a:pt x="10636" y="184"/>
                  </a:lnTo>
                  <a:lnTo>
                    <a:pt x="10687" y="202"/>
                  </a:lnTo>
                  <a:lnTo>
                    <a:pt x="10681" y="236"/>
                  </a:lnTo>
                  <a:lnTo>
                    <a:pt x="10678" y="271"/>
                  </a:lnTo>
                  <a:lnTo>
                    <a:pt x="10674" y="340"/>
                  </a:lnTo>
                  <a:lnTo>
                    <a:pt x="10642" y="340"/>
                  </a:lnTo>
                  <a:lnTo>
                    <a:pt x="10636" y="290"/>
                  </a:lnTo>
                  <a:lnTo>
                    <a:pt x="10631" y="270"/>
                  </a:lnTo>
                  <a:lnTo>
                    <a:pt x="10621" y="252"/>
                  </a:lnTo>
                  <a:lnTo>
                    <a:pt x="10615" y="245"/>
                  </a:lnTo>
                  <a:lnTo>
                    <a:pt x="10607" y="238"/>
                  </a:lnTo>
                  <a:lnTo>
                    <a:pt x="10588" y="226"/>
                  </a:lnTo>
                  <a:lnTo>
                    <a:pt x="10565" y="216"/>
                  </a:lnTo>
                  <a:lnTo>
                    <a:pt x="10540" y="209"/>
                  </a:lnTo>
                  <a:lnTo>
                    <a:pt x="10513" y="204"/>
                  </a:lnTo>
                  <a:lnTo>
                    <a:pt x="10483" y="203"/>
                  </a:lnTo>
                  <a:lnTo>
                    <a:pt x="10453" y="205"/>
                  </a:lnTo>
                  <a:lnTo>
                    <a:pt x="10439" y="209"/>
                  </a:lnTo>
                  <a:lnTo>
                    <a:pt x="10426" y="212"/>
                  </a:lnTo>
                  <a:lnTo>
                    <a:pt x="10401" y="226"/>
                  </a:lnTo>
                  <a:lnTo>
                    <a:pt x="10377" y="242"/>
                  </a:lnTo>
                  <a:lnTo>
                    <a:pt x="10367" y="253"/>
                  </a:lnTo>
                  <a:lnTo>
                    <a:pt x="10357" y="264"/>
                  </a:lnTo>
                  <a:lnTo>
                    <a:pt x="10350" y="276"/>
                  </a:lnTo>
                  <a:lnTo>
                    <a:pt x="10344" y="288"/>
                  </a:lnTo>
                  <a:lnTo>
                    <a:pt x="10336" y="316"/>
                  </a:lnTo>
                  <a:lnTo>
                    <a:pt x="10333" y="331"/>
                  </a:lnTo>
                  <a:lnTo>
                    <a:pt x="10332" y="347"/>
                  </a:lnTo>
                  <a:lnTo>
                    <a:pt x="10336" y="376"/>
                  </a:lnTo>
                  <a:lnTo>
                    <a:pt x="10338" y="388"/>
                  </a:lnTo>
                  <a:lnTo>
                    <a:pt x="10343" y="400"/>
                  </a:lnTo>
                  <a:lnTo>
                    <a:pt x="10356" y="420"/>
                  </a:lnTo>
                  <a:lnTo>
                    <a:pt x="10365" y="428"/>
                  </a:lnTo>
                  <a:lnTo>
                    <a:pt x="10374" y="436"/>
                  </a:lnTo>
                  <a:lnTo>
                    <a:pt x="10398" y="449"/>
                  </a:lnTo>
                  <a:lnTo>
                    <a:pt x="10428" y="460"/>
                  </a:lnTo>
                  <a:lnTo>
                    <a:pt x="10463" y="467"/>
                  </a:lnTo>
                  <a:lnTo>
                    <a:pt x="10504" y="473"/>
                  </a:lnTo>
                  <a:lnTo>
                    <a:pt x="10563" y="481"/>
                  </a:lnTo>
                  <a:lnTo>
                    <a:pt x="10612" y="493"/>
                  </a:lnTo>
                  <a:lnTo>
                    <a:pt x="10651" y="508"/>
                  </a:lnTo>
                  <a:lnTo>
                    <a:pt x="10680" y="526"/>
                  </a:lnTo>
                  <a:lnTo>
                    <a:pt x="10691" y="535"/>
                  </a:lnTo>
                  <a:lnTo>
                    <a:pt x="10702" y="547"/>
                  </a:lnTo>
                  <a:lnTo>
                    <a:pt x="10709" y="559"/>
                  </a:lnTo>
                  <a:lnTo>
                    <a:pt x="10716" y="571"/>
                  </a:lnTo>
                  <a:lnTo>
                    <a:pt x="10721" y="586"/>
                  </a:lnTo>
                  <a:lnTo>
                    <a:pt x="10726" y="600"/>
                  </a:lnTo>
                  <a:lnTo>
                    <a:pt x="10727" y="616"/>
                  </a:lnTo>
                  <a:lnTo>
                    <a:pt x="10728" y="631"/>
                  </a:lnTo>
                  <a:lnTo>
                    <a:pt x="10727" y="660"/>
                  </a:lnTo>
                  <a:lnTo>
                    <a:pt x="10723" y="688"/>
                  </a:lnTo>
                  <a:lnTo>
                    <a:pt x="10716" y="713"/>
                  </a:lnTo>
                  <a:lnTo>
                    <a:pt x="10707" y="737"/>
                  </a:lnTo>
                  <a:lnTo>
                    <a:pt x="10695" y="760"/>
                  </a:lnTo>
                  <a:lnTo>
                    <a:pt x="10679" y="781"/>
                  </a:lnTo>
                  <a:lnTo>
                    <a:pt x="10662" y="800"/>
                  </a:lnTo>
                  <a:lnTo>
                    <a:pt x="10642" y="818"/>
                  </a:lnTo>
                  <a:lnTo>
                    <a:pt x="10619" y="834"/>
                  </a:lnTo>
                  <a:lnTo>
                    <a:pt x="10595" y="848"/>
                  </a:lnTo>
                  <a:lnTo>
                    <a:pt x="10570" y="860"/>
                  </a:lnTo>
                  <a:lnTo>
                    <a:pt x="10543" y="870"/>
                  </a:lnTo>
                  <a:lnTo>
                    <a:pt x="10516" y="877"/>
                  </a:lnTo>
                  <a:lnTo>
                    <a:pt x="10486" y="882"/>
                  </a:lnTo>
                  <a:lnTo>
                    <a:pt x="10456" y="886"/>
                  </a:lnTo>
                  <a:lnTo>
                    <a:pt x="10423" y="887"/>
                  </a:lnTo>
                  <a:lnTo>
                    <a:pt x="10379" y="884"/>
                  </a:lnTo>
                  <a:lnTo>
                    <a:pt x="10336" y="877"/>
                  </a:lnTo>
                  <a:lnTo>
                    <a:pt x="10295" y="866"/>
                  </a:lnTo>
                  <a:lnTo>
                    <a:pt x="10254" y="851"/>
                  </a:lnTo>
                  <a:close/>
                  <a:moveTo>
                    <a:pt x="11461" y="869"/>
                  </a:moveTo>
                  <a:lnTo>
                    <a:pt x="11398" y="865"/>
                  </a:lnTo>
                  <a:lnTo>
                    <a:pt x="11317" y="869"/>
                  </a:lnTo>
                  <a:lnTo>
                    <a:pt x="10975" y="538"/>
                  </a:lnTo>
                  <a:lnTo>
                    <a:pt x="10961" y="542"/>
                  </a:lnTo>
                  <a:lnTo>
                    <a:pt x="10961" y="754"/>
                  </a:lnTo>
                  <a:lnTo>
                    <a:pt x="10962" y="782"/>
                  </a:lnTo>
                  <a:lnTo>
                    <a:pt x="10966" y="804"/>
                  </a:lnTo>
                  <a:lnTo>
                    <a:pt x="10972" y="818"/>
                  </a:lnTo>
                  <a:lnTo>
                    <a:pt x="10979" y="827"/>
                  </a:lnTo>
                  <a:lnTo>
                    <a:pt x="10998" y="834"/>
                  </a:lnTo>
                  <a:lnTo>
                    <a:pt x="11017" y="836"/>
                  </a:lnTo>
                  <a:lnTo>
                    <a:pt x="11061" y="839"/>
                  </a:lnTo>
                  <a:lnTo>
                    <a:pt x="11061" y="869"/>
                  </a:lnTo>
                  <a:lnTo>
                    <a:pt x="10914" y="865"/>
                  </a:lnTo>
                  <a:lnTo>
                    <a:pt x="10768" y="869"/>
                  </a:lnTo>
                  <a:lnTo>
                    <a:pt x="10768" y="839"/>
                  </a:lnTo>
                  <a:lnTo>
                    <a:pt x="10815" y="835"/>
                  </a:lnTo>
                  <a:lnTo>
                    <a:pt x="10843" y="830"/>
                  </a:lnTo>
                  <a:lnTo>
                    <a:pt x="10852" y="826"/>
                  </a:lnTo>
                  <a:lnTo>
                    <a:pt x="10858" y="818"/>
                  </a:lnTo>
                  <a:lnTo>
                    <a:pt x="10863" y="809"/>
                  </a:lnTo>
                  <a:lnTo>
                    <a:pt x="10865" y="794"/>
                  </a:lnTo>
                  <a:lnTo>
                    <a:pt x="10867" y="754"/>
                  </a:lnTo>
                  <a:lnTo>
                    <a:pt x="10867" y="295"/>
                  </a:lnTo>
                  <a:lnTo>
                    <a:pt x="10865" y="256"/>
                  </a:lnTo>
                  <a:lnTo>
                    <a:pt x="10863" y="242"/>
                  </a:lnTo>
                  <a:lnTo>
                    <a:pt x="10859" y="232"/>
                  </a:lnTo>
                  <a:lnTo>
                    <a:pt x="10853" y="223"/>
                  </a:lnTo>
                  <a:lnTo>
                    <a:pt x="10843" y="217"/>
                  </a:lnTo>
                  <a:lnTo>
                    <a:pt x="10830" y="214"/>
                  </a:lnTo>
                  <a:lnTo>
                    <a:pt x="10812" y="212"/>
                  </a:lnTo>
                  <a:lnTo>
                    <a:pt x="10768" y="210"/>
                  </a:lnTo>
                  <a:lnTo>
                    <a:pt x="10768" y="179"/>
                  </a:lnTo>
                  <a:lnTo>
                    <a:pt x="10914" y="182"/>
                  </a:lnTo>
                  <a:lnTo>
                    <a:pt x="11061" y="179"/>
                  </a:lnTo>
                  <a:lnTo>
                    <a:pt x="11061" y="210"/>
                  </a:lnTo>
                  <a:lnTo>
                    <a:pt x="11007" y="212"/>
                  </a:lnTo>
                  <a:lnTo>
                    <a:pt x="10991" y="215"/>
                  </a:lnTo>
                  <a:lnTo>
                    <a:pt x="10979" y="220"/>
                  </a:lnTo>
                  <a:lnTo>
                    <a:pt x="10971" y="226"/>
                  </a:lnTo>
                  <a:lnTo>
                    <a:pt x="10966" y="234"/>
                  </a:lnTo>
                  <a:lnTo>
                    <a:pt x="10962" y="259"/>
                  </a:lnTo>
                  <a:lnTo>
                    <a:pt x="10961" y="295"/>
                  </a:lnTo>
                  <a:lnTo>
                    <a:pt x="10961" y="514"/>
                  </a:lnTo>
                  <a:lnTo>
                    <a:pt x="11241" y="242"/>
                  </a:lnTo>
                  <a:lnTo>
                    <a:pt x="11260" y="221"/>
                  </a:lnTo>
                  <a:lnTo>
                    <a:pt x="11267" y="206"/>
                  </a:lnTo>
                  <a:lnTo>
                    <a:pt x="11267" y="179"/>
                  </a:lnTo>
                  <a:lnTo>
                    <a:pt x="11353" y="182"/>
                  </a:lnTo>
                  <a:lnTo>
                    <a:pt x="11435" y="179"/>
                  </a:lnTo>
                  <a:lnTo>
                    <a:pt x="11435" y="210"/>
                  </a:lnTo>
                  <a:lnTo>
                    <a:pt x="11394" y="212"/>
                  </a:lnTo>
                  <a:lnTo>
                    <a:pt x="11375" y="215"/>
                  </a:lnTo>
                  <a:lnTo>
                    <a:pt x="11356" y="222"/>
                  </a:lnTo>
                  <a:lnTo>
                    <a:pt x="11338" y="233"/>
                  </a:lnTo>
                  <a:lnTo>
                    <a:pt x="11319" y="247"/>
                  </a:lnTo>
                  <a:lnTo>
                    <a:pt x="11055" y="487"/>
                  </a:lnTo>
                  <a:lnTo>
                    <a:pt x="11380" y="797"/>
                  </a:lnTo>
                  <a:lnTo>
                    <a:pt x="11394" y="810"/>
                  </a:lnTo>
                  <a:lnTo>
                    <a:pt x="11413" y="824"/>
                  </a:lnTo>
                  <a:lnTo>
                    <a:pt x="11424" y="830"/>
                  </a:lnTo>
                  <a:lnTo>
                    <a:pt x="11436" y="835"/>
                  </a:lnTo>
                  <a:lnTo>
                    <a:pt x="11461" y="839"/>
                  </a:lnTo>
                  <a:lnTo>
                    <a:pt x="11461" y="869"/>
                  </a:lnTo>
                  <a:close/>
                  <a:moveTo>
                    <a:pt x="11825" y="529"/>
                  </a:moveTo>
                  <a:lnTo>
                    <a:pt x="11923" y="373"/>
                  </a:lnTo>
                  <a:lnTo>
                    <a:pt x="11974" y="290"/>
                  </a:lnTo>
                  <a:lnTo>
                    <a:pt x="12033" y="182"/>
                  </a:lnTo>
                  <a:lnTo>
                    <a:pt x="12113" y="182"/>
                  </a:lnTo>
                  <a:lnTo>
                    <a:pt x="12113" y="198"/>
                  </a:lnTo>
                  <a:lnTo>
                    <a:pt x="12053" y="271"/>
                  </a:lnTo>
                  <a:lnTo>
                    <a:pt x="12000" y="340"/>
                  </a:lnTo>
                  <a:lnTo>
                    <a:pt x="11957" y="401"/>
                  </a:lnTo>
                  <a:lnTo>
                    <a:pt x="11921" y="456"/>
                  </a:lnTo>
                  <a:lnTo>
                    <a:pt x="11905" y="481"/>
                  </a:lnTo>
                  <a:lnTo>
                    <a:pt x="11892" y="505"/>
                  </a:lnTo>
                  <a:lnTo>
                    <a:pt x="11873" y="548"/>
                  </a:lnTo>
                  <a:lnTo>
                    <a:pt x="11866" y="568"/>
                  </a:lnTo>
                  <a:lnTo>
                    <a:pt x="11861" y="586"/>
                  </a:lnTo>
                  <a:lnTo>
                    <a:pt x="11856" y="616"/>
                  </a:lnTo>
                  <a:lnTo>
                    <a:pt x="11856" y="754"/>
                  </a:lnTo>
                  <a:lnTo>
                    <a:pt x="11857" y="773"/>
                  </a:lnTo>
                  <a:lnTo>
                    <a:pt x="11859" y="788"/>
                  </a:lnTo>
                  <a:lnTo>
                    <a:pt x="11863" y="814"/>
                  </a:lnTo>
                  <a:lnTo>
                    <a:pt x="11868" y="822"/>
                  </a:lnTo>
                  <a:lnTo>
                    <a:pt x="11875" y="828"/>
                  </a:lnTo>
                  <a:lnTo>
                    <a:pt x="11885" y="833"/>
                  </a:lnTo>
                  <a:lnTo>
                    <a:pt x="11897" y="835"/>
                  </a:lnTo>
                  <a:lnTo>
                    <a:pt x="11956" y="839"/>
                  </a:lnTo>
                  <a:lnTo>
                    <a:pt x="11956" y="869"/>
                  </a:lnTo>
                  <a:lnTo>
                    <a:pt x="11809" y="865"/>
                  </a:lnTo>
                  <a:lnTo>
                    <a:pt x="11663" y="869"/>
                  </a:lnTo>
                  <a:lnTo>
                    <a:pt x="11663" y="839"/>
                  </a:lnTo>
                  <a:lnTo>
                    <a:pt x="11717" y="835"/>
                  </a:lnTo>
                  <a:lnTo>
                    <a:pt x="11731" y="833"/>
                  </a:lnTo>
                  <a:lnTo>
                    <a:pt x="11742" y="829"/>
                  </a:lnTo>
                  <a:lnTo>
                    <a:pt x="11751" y="823"/>
                  </a:lnTo>
                  <a:lnTo>
                    <a:pt x="11755" y="815"/>
                  </a:lnTo>
                  <a:lnTo>
                    <a:pt x="11760" y="791"/>
                  </a:lnTo>
                  <a:lnTo>
                    <a:pt x="11761" y="756"/>
                  </a:lnTo>
                  <a:lnTo>
                    <a:pt x="11761" y="611"/>
                  </a:lnTo>
                  <a:lnTo>
                    <a:pt x="11760" y="596"/>
                  </a:lnTo>
                  <a:lnTo>
                    <a:pt x="11755" y="580"/>
                  </a:lnTo>
                  <a:lnTo>
                    <a:pt x="11736" y="540"/>
                  </a:lnTo>
                  <a:lnTo>
                    <a:pt x="11622" y="346"/>
                  </a:lnTo>
                  <a:lnTo>
                    <a:pt x="11590" y="294"/>
                  </a:lnTo>
                  <a:lnTo>
                    <a:pt x="11574" y="274"/>
                  </a:lnTo>
                  <a:lnTo>
                    <a:pt x="11559" y="259"/>
                  </a:lnTo>
                  <a:lnTo>
                    <a:pt x="11544" y="247"/>
                  </a:lnTo>
                  <a:lnTo>
                    <a:pt x="11530" y="239"/>
                  </a:lnTo>
                  <a:lnTo>
                    <a:pt x="11517" y="233"/>
                  </a:lnTo>
                  <a:lnTo>
                    <a:pt x="11502" y="229"/>
                  </a:lnTo>
                  <a:lnTo>
                    <a:pt x="11475" y="227"/>
                  </a:lnTo>
                  <a:lnTo>
                    <a:pt x="11475" y="197"/>
                  </a:lnTo>
                  <a:lnTo>
                    <a:pt x="11595" y="172"/>
                  </a:lnTo>
                  <a:lnTo>
                    <a:pt x="11602" y="174"/>
                  </a:lnTo>
                  <a:lnTo>
                    <a:pt x="11611" y="180"/>
                  </a:lnTo>
                  <a:lnTo>
                    <a:pt x="11637" y="205"/>
                  </a:lnTo>
                  <a:lnTo>
                    <a:pt x="11668" y="246"/>
                  </a:lnTo>
                  <a:lnTo>
                    <a:pt x="11700" y="300"/>
                  </a:lnTo>
                  <a:lnTo>
                    <a:pt x="11825" y="529"/>
                  </a:lnTo>
                  <a:close/>
                  <a:moveTo>
                    <a:pt x="12344" y="816"/>
                  </a:moveTo>
                  <a:lnTo>
                    <a:pt x="12385" y="822"/>
                  </a:lnTo>
                  <a:lnTo>
                    <a:pt x="12446" y="823"/>
                  </a:lnTo>
                  <a:lnTo>
                    <a:pt x="12506" y="823"/>
                  </a:lnTo>
                  <a:lnTo>
                    <a:pt x="12557" y="821"/>
                  </a:lnTo>
                  <a:lnTo>
                    <a:pt x="12599" y="816"/>
                  </a:lnTo>
                  <a:lnTo>
                    <a:pt x="12632" y="810"/>
                  </a:lnTo>
                  <a:lnTo>
                    <a:pt x="12641" y="806"/>
                  </a:lnTo>
                  <a:lnTo>
                    <a:pt x="12648" y="797"/>
                  </a:lnTo>
                  <a:lnTo>
                    <a:pt x="12654" y="782"/>
                  </a:lnTo>
                  <a:lnTo>
                    <a:pt x="12660" y="763"/>
                  </a:lnTo>
                  <a:lnTo>
                    <a:pt x="12677" y="695"/>
                  </a:lnTo>
                  <a:lnTo>
                    <a:pt x="12709" y="695"/>
                  </a:lnTo>
                  <a:lnTo>
                    <a:pt x="12688" y="865"/>
                  </a:lnTo>
                  <a:lnTo>
                    <a:pt x="12493" y="869"/>
                  </a:lnTo>
                  <a:lnTo>
                    <a:pt x="12418" y="868"/>
                  </a:lnTo>
                  <a:lnTo>
                    <a:pt x="12337" y="865"/>
                  </a:lnTo>
                  <a:lnTo>
                    <a:pt x="12194" y="869"/>
                  </a:lnTo>
                  <a:lnTo>
                    <a:pt x="12194" y="846"/>
                  </a:lnTo>
                  <a:lnTo>
                    <a:pt x="12222" y="832"/>
                  </a:lnTo>
                  <a:lnTo>
                    <a:pt x="12239" y="818"/>
                  </a:lnTo>
                  <a:lnTo>
                    <a:pt x="12244" y="810"/>
                  </a:lnTo>
                  <a:lnTo>
                    <a:pt x="12247" y="802"/>
                  </a:lnTo>
                  <a:lnTo>
                    <a:pt x="12250" y="790"/>
                  </a:lnTo>
                  <a:lnTo>
                    <a:pt x="12250" y="776"/>
                  </a:lnTo>
                  <a:lnTo>
                    <a:pt x="12250" y="292"/>
                  </a:lnTo>
                  <a:lnTo>
                    <a:pt x="12250" y="271"/>
                  </a:lnTo>
                  <a:lnTo>
                    <a:pt x="12248" y="256"/>
                  </a:lnTo>
                  <a:lnTo>
                    <a:pt x="12242" y="232"/>
                  </a:lnTo>
                  <a:lnTo>
                    <a:pt x="12238" y="223"/>
                  </a:lnTo>
                  <a:lnTo>
                    <a:pt x="12228" y="217"/>
                  </a:lnTo>
                  <a:lnTo>
                    <a:pt x="12215" y="214"/>
                  </a:lnTo>
                  <a:lnTo>
                    <a:pt x="12198" y="211"/>
                  </a:lnTo>
                  <a:lnTo>
                    <a:pt x="12151" y="210"/>
                  </a:lnTo>
                  <a:lnTo>
                    <a:pt x="12151" y="179"/>
                  </a:lnTo>
                  <a:lnTo>
                    <a:pt x="12298" y="182"/>
                  </a:lnTo>
                  <a:lnTo>
                    <a:pt x="12443" y="179"/>
                  </a:lnTo>
                  <a:lnTo>
                    <a:pt x="12443" y="210"/>
                  </a:lnTo>
                  <a:lnTo>
                    <a:pt x="12392" y="212"/>
                  </a:lnTo>
                  <a:lnTo>
                    <a:pt x="12376" y="214"/>
                  </a:lnTo>
                  <a:lnTo>
                    <a:pt x="12364" y="217"/>
                  </a:lnTo>
                  <a:lnTo>
                    <a:pt x="12355" y="224"/>
                  </a:lnTo>
                  <a:lnTo>
                    <a:pt x="12350" y="233"/>
                  </a:lnTo>
                  <a:lnTo>
                    <a:pt x="12346" y="259"/>
                  </a:lnTo>
                  <a:lnTo>
                    <a:pt x="12344" y="295"/>
                  </a:lnTo>
                  <a:lnTo>
                    <a:pt x="12344" y="8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0" name="Title 1">
            <a:extLst>
              <a:ext uri="{FF2B5EF4-FFF2-40B4-BE49-F238E27FC236}">
                <a16:creationId xmlns:a16="http://schemas.microsoft.com/office/drawing/2014/main" id="{95A08C59-4BC5-4041-B47F-FB7DDB3CCC22}"/>
              </a:ext>
            </a:extLst>
          </p:cNvPr>
          <p:cNvSpPr>
            <a:spLocks noGrp="1"/>
          </p:cNvSpPr>
          <p:nvPr>
            <p:ph type="ctrTitle"/>
          </p:nvPr>
        </p:nvSpPr>
        <p:spPr>
          <a:xfrm>
            <a:off x="839787" y="2132856"/>
            <a:ext cx="4319587" cy="2015802"/>
          </a:xfrm>
        </p:spPr>
        <p:txBody>
          <a:bodyPr anchor="t" anchorCtr="0"/>
          <a:lstStyle>
            <a:lvl1pPr algn="l">
              <a:defRPr sz="4000">
                <a:solidFill>
                  <a:schemeClr val="accent2"/>
                </a:solidFill>
              </a:defRPr>
            </a:lvl1pPr>
          </a:lstStyle>
          <a:p>
            <a:r>
              <a:rPr lang="en-US"/>
              <a:t>Click to edit Master title style</a:t>
            </a:r>
            <a:endParaRPr lang="fi-FI" dirty="0"/>
          </a:p>
        </p:txBody>
      </p:sp>
      <p:sp>
        <p:nvSpPr>
          <p:cNvPr id="21" name="Subtitle 2">
            <a:extLst>
              <a:ext uri="{FF2B5EF4-FFF2-40B4-BE49-F238E27FC236}">
                <a16:creationId xmlns:a16="http://schemas.microsoft.com/office/drawing/2014/main" id="{67417050-E8DA-4755-B33D-CE9F7B8D345C}"/>
              </a:ext>
            </a:extLst>
          </p:cNvPr>
          <p:cNvSpPr>
            <a:spLocks noGrp="1"/>
          </p:cNvSpPr>
          <p:nvPr>
            <p:ph type="subTitle" idx="1" hasCustomPrompt="1"/>
          </p:nvPr>
        </p:nvSpPr>
        <p:spPr>
          <a:xfrm>
            <a:off x="839787" y="4436690"/>
            <a:ext cx="4319587" cy="576064"/>
          </a:xfrm>
        </p:spPr>
        <p:txBody>
          <a:bodyPr/>
          <a:lstStyle>
            <a:lvl1pPr marL="0" indent="0" algn="l">
              <a:buNone/>
              <a:defRPr sz="180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fi-FI" dirty="0"/>
          </a:p>
        </p:txBody>
      </p:sp>
    </p:spTree>
    <p:extLst>
      <p:ext uri="{BB962C8B-B14F-4D97-AF65-F5344CB8AC3E}">
        <p14:creationId xmlns:p14="http://schemas.microsoft.com/office/powerpoint/2010/main" val="17152736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Content and Header 2">
    <p:bg>
      <p:bgPr>
        <a:solidFill>
          <a:schemeClr val="accent2"/>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9" y="1773238"/>
            <a:ext cx="10944222"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9" y="2420888"/>
            <a:ext cx="10944222"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652427E8-F234-47B6-9AB4-655F3C85B25E}"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a:p>
        </p:txBody>
      </p:sp>
    </p:spTree>
    <p:extLst>
      <p:ext uri="{BB962C8B-B14F-4D97-AF65-F5344CB8AC3E}">
        <p14:creationId xmlns:p14="http://schemas.microsoft.com/office/powerpoint/2010/main" val="11007474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Content and Highl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5C36278-0317-47B4-A5E2-1B008F0A3A4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8688288"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12" name="Straight Connector 11">
            <a:extLst>
              <a:ext uri="{FF2B5EF4-FFF2-40B4-BE49-F238E27FC236}">
                <a16:creationId xmlns:a16="http://schemas.microsoft.com/office/drawing/2014/main" id="{42F05E37-3776-01E8-7194-21D33C2EED51}"/>
              </a:ext>
              <a:ext uri="{C183D7F6-B498-43B3-948B-1728B52AA6E4}">
                <adec:decorative xmlns:adec="http://schemas.microsoft.com/office/drawing/2017/decorative" val="1"/>
              </a:ext>
            </a:extLst>
          </p:cNvPr>
          <p:cNvCxnSpPr/>
          <p:nvPr userDrawn="1"/>
        </p:nvCxnSpPr>
        <p:spPr>
          <a:xfrm>
            <a:off x="8400256"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95965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Content and Highlight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34739B3E-E336-46B9-A585-F7572893B654}"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7" name="Straight Connector 6">
            <a:extLst>
              <a:ext uri="{FF2B5EF4-FFF2-40B4-BE49-F238E27FC236}">
                <a16:creationId xmlns:a16="http://schemas.microsoft.com/office/drawing/2014/main" id="{C737DD0E-296C-8C45-52B2-8F30DD339E79}"/>
              </a:ext>
              <a:ext uri="{C183D7F6-B498-43B3-948B-1728B52AA6E4}">
                <adec:decorative xmlns:adec="http://schemas.microsoft.com/office/drawing/2017/decorative" val="1"/>
              </a:ext>
            </a:extLst>
          </p:cNvPr>
          <p:cNvCxnSpPr/>
          <p:nvPr userDrawn="1"/>
        </p:nvCxnSpPr>
        <p:spPr>
          <a:xfrm>
            <a:off x="3791744"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353706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ntent and Highlight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95C36278-0317-47B4-A5E2-1B008F0A3A4E}"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8688288"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b="1">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12" name="Straight Connector 11">
            <a:extLst>
              <a:ext uri="{FF2B5EF4-FFF2-40B4-BE49-F238E27FC236}">
                <a16:creationId xmlns:a16="http://schemas.microsoft.com/office/drawing/2014/main" id="{42F05E37-3776-01E8-7194-21D33C2EED51}"/>
              </a:ext>
              <a:ext uri="{C183D7F6-B498-43B3-948B-1728B52AA6E4}">
                <adec:decorative xmlns:adec="http://schemas.microsoft.com/office/drawing/2017/decorative" val="1"/>
              </a:ext>
            </a:extLst>
          </p:cNvPr>
          <p:cNvCxnSpPr/>
          <p:nvPr userDrawn="1"/>
        </p:nvCxnSpPr>
        <p:spPr>
          <a:xfrm>
            <a:off x="8400256"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69769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ntent and Highlight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4367213"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39E57842-4D68-43C8-8218-42A563200278}"/>
              </a:ext>
            </a:extLst>
          </p:cNvPr>
          <p:cNvSpPr>
            <a:spLocks noGrp="1"/>
          </p:cNvSpPr>
          <p:nvPr>
            <p:ph type="dt" sz="half" idx="10"/>
          </p:nvPr>
        </p:nvSpPr>
        <p:spPr/>
        <p:txBody>
          <a:bodyPr/>
          <a:lstStyle/>
          <a:p>
            <a:fld id="{34739B3E-E336-46B9-A585-F7572893B654}" type="datetime1">
              <a:rPr lang="fi-FI" smtClean="0"/>
              <a:t>4.5.2026</a:t>
            </a:fld>
            <a:endParaRPr lang="fi-FI"/>
          </a:p>
        </p:txBody>
      </p:sp>
      <p:sp>
        <p:nvSpPr>
          <p:cNvPr id="5" name="Footer Placeholder 4">
            <a:extLst>
              <a:ext uri="{FF2B5EF4-FFF2-40B4-BE49-F238E27FC236}">
                <a16:creationId xmlns:a16="http://schemas.microsoft.com/office/drawing/2014/main" id="{A405D027-BB92-4C81-9939-F39E18BC9421}"/>
              </a:ext>
            </a:extLst>
          </p:cNvPr>
          <p:cNvSpPr>
            <a:spLocks noGrp="1"/>
          </p:cNvSpPr>
          <p:nvPr>
            <p:ph type="ftr" sz="quarter" idx="11"/>
          </p:nvPr>
        </p:nvSpPr>
        <p:spPr/>
        <p:txBody>
          <a:bodyPr/>
          <a:lstStyle/>
          <a:p>
            <a:r>
              <a:rPr lang="fi-FI" dirty="0"/>
              <a:t>JYU Since 1863.</a:t>
            </a:r>
          </a:p>
        </p:txBody>
      </p:sp>
      <p:sp>
        <p:nvSpPr>
          <p:cNvPr id="6" name="Slide Number Placeholder 5">
            <a:extLst>
              <a:ext uri="{FF2B5EF4-FFF2-40B4-BE49-F238E27FC236}">
                <a16:creationId xmlns:a16="http://schemas.microsoft.com/office/drawing/2014/main" id="{5738A602-F247-4BF8-8B1E-20DCF5893B6C}"/>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8" name="Text Placeholder 7"/>
          <p:cNvSpPr>
            <a:spLocks noGrp="1"/>
          </p:cNvSpPr>
          <p:nvPr>
            <p:ph type="body" sz="quarter" idx="13"/>
          </p:nvPr>
        </p:nvSpPr>
        <p:spPr>
          <a:xfrm>
            <a:off x="623887" y="1773238"/>
            <a:ext cx="2879825" cy="4392612"/>
          </a:xfrm>
        </p:spPr>
        <p:txBody>
          <a:bodyPr/>
          <a:lstStyle>
            <a:lvl1pPr marL="0" indent="0">
              <a:lnSpc>
                <a:spcPct val="100000"/>
              </a:lnSpc>
              <a:buFontTx/>
              <a:buNone/>
              <a:defRPr sz="2400" b="1">
                <a:solidFill>
                  <a:schemeClr val="accent1"/>
                </a:solidFill>
                <a:latin typeface="+mj-lt"/>
              </a:defRPr>
            </a:lvl1pPr>
            <a:lvl2pPr marL="0" indent="0">
              <a:spcBef>
                <a:spcPts val="1200"/>
              </a:spcBef>
              <a:buFontTx/>
              <a:buNone/>
              <a:defRPr>
                <a:solidFill>
                  <a:schemeClr val="accent1"/>
                </a:solidFill>
                <a:latin typeface="Lato Black" panose="020F0A02020204030203" pitchFamily="34" charset="0"/>
              </a:defRPr>
            </a:lvl2pPr>
            <a:lvl3pPr marL="0" indent="0">
              <a:buFontTx/>
              <a:buNone/>
              <a:defRPr b="1">
                <a:solidFill>
                  <a:schemeClr val="accent1"/>
                </a:solidFill>
              </a:defRPr>
            </a:lvl3pPr>
            <a:lvl4pPr marL="0" indent="0">
              <a:buFontTx/>
              <a:buNone/>
              <a:defRPr>
                <a:solidFill>
                  <a:schemeClr val="accent1"/>
                </a:solidFill>
              </a:defRPr>
            </a:lvl4pPr>
            <a:lvl5pPr marL="0" indent="0">
              <a:buFontTx/>
              <a:buNone/>
              <a:defRPr>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cxnSp>
        <p:nvCxnSpPr>
          <p:cNvPr id="7" name="Straight Connector 6">
            <a:extLst>
              <a:ext uri="{FF2B5EF4-FFF2-40B4-BE49-F238E27FC236}">
                <a16:creationId xmlns:a16="http://schemas.microsoft.com/office/drawing/2014/main" id="{C737DD0E-296C-8C45-52B2-8F30DD339E79}"/>
              </a:ext>
              <a:ext uri="{C183D7F6-B498-43B3-948B-1728B52AA6E4}">
                <adec:decorative xmlns:adec="http://schemas.microsoft.com/office/drawing/2017/decorative" val="1"/>
              </a:ext>
            </a:extLst>
          </p:cNvPr>
          <p:cNvCxnSpPr/>
          <p:nvPr userDrawn="1"/>
        </p:nvCxnSpPr>
        <p:spPr>
          <a:xfrm>
            <a:off x="3791744" y="1773238"/>
            <a:ext cx="0" cy="4392612"/>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71900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0" name="Picture Placeholder 19">
            <a:extLst>
              <a:ext uri="{FF2B5EF4-FFF2-40B4-BE49-F238E27FC236}">
                <a16:creationId xmlns:a16="http://schemas.microsoft.com/office/drawing/2014/main" id="{A8275D46-648A-6D1B-558E-E3FAC0796683}"/>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9" name="Text Placeholder 2">
            <a:extLst>
              <a:ext uri="{FF2B5EF4-FFF2-40B4-BE49-F238E27FC236}">
                <a16:creationId xmlns:a16="http://schemas.microsoft.com/office/drawing/2014/main" id="{EA2BFE28-A8A3-9BA9-3FCF-80A8FC75E0B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7" name="Date Placeholder 6">
            <a:extLst>
              <a:ext uri="{FF2B5EF4-FFF2-40B4-BE49-F238E27FC236}">
                <a16:creationId xmlns:a16="http://schemas.microsoft.com/office/drawing/2014/main" id="{EFC052CB-1C59-5FF2-4DF9-656C509F72B6}"/>
              </a:ext>
            </a:extLst>
          </p:cNvPr>
          <p:cNvSpPr>
            <a:spLocks noGrp="1"/>
          </p:cNvSpPr>
          <p:nvPr>
            <p:ph type="dt" sz="half" idx="20"/>
          </p:nvPr>
        </p:nvSpPr>
        <p:spPr/>
        <p:txBody>
          <a:bodyPr/>
          <a:lstStyle/>
          <a:p>
            <a:fld id="{0141B497-A1EF-4919-9591-DEA47F30A355}" type="datetime1">
              <a:rPr lang="fi-FI" smtClean="0"/>
              <a:t>4.5.2026</a:t>
            </a:fld>
            <a:endParaRPr lang="fi-FI" dirty="0"/>
          </a:p>
        </p:txBody>
      </p:sp>
      <p:sp>
        <p:nvSpPr>
          <p:cNvPr id="8" name="Footer Placeholder 7">
            <a:extLst>
              <a:ext uri="{FF2B5EF4-FFF2-40B4-BE49-F238E27FC236}">
                <a16:creationId xmlns:a16="http://schemas.microsoft.com/office/drawing/2014/main" id="{73DC01B7-6394-8CC2-2C32-66EE2DE3FF55}"/>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ECD5D9A-E923-5757-606E-E0B4413A922D}"/>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1722753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7200900"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3" name="Picture Placeholder 22">
            <a:extLst>
              <a:ext uri="{FF2B5EF4-FFF2-40B4-BE49-F238E27FC236}">
                <a16:creationId xmlns:a16="http://schemas.microsoft.com/office/drawing/2014/main" id="{CA6B75E8-E809-A875-9F2D-14DC986B3B84}"/>
              </a:ext>
              <a:ext uri="{C183D7F6-B498-43B3-948B-1728B52AA6E4}">
                <adec:decorative xmlns:adec="http://schemas.microsoft.com/office/drawing/2017/decorative" val="1"/>
              </a:ext>
            </a:extLst>
          </p:cNvPr>
          <p:cNvSpPr>
            <a:spLocks noGrp="1"/>
          </p:cNvSpPr>
          <p:nvPr>
            <p:ph type="pic" sz="quarter" idx="13"/>
          </p:nvPr>
        </p:nvSpPr>
        <p:spPr>
          <a:xfrm>
            <a:off x="8117802" y="0"/>
            <a:ext cx="4074198" cy="685800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7" name="Text Placeholder 2">
            <a:extLst>
              <a:ext uri="{FF2B5EF4-FFF2-40B4-BE49-F238E27FC236}">
                <a16:creationId xmlns:a16="http://schemas.microsoft.com/office/drawing/2014/main" id="{874BB04E-A683-5803-730E-D653662C7183}"/>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8" name="Date Placeholder 7">
            <a:extLst>
              <a:ext uri="{FF2B5EF4-FFF2-40B4-BE49-F238E27FC236}">
                <a16:creationId xmlns:a16="http://schemas.microsoft.com/office/drawing/2014/main" id="{DB3D3A7B-E98E-B66E-F719-0A3C386B2019}"/>
              </a:ext>
            </a:extLst>
          </p:cNvPr>
          <p:cNvSpPr>
            <a:spLocks noGrp="1"/>
          </p:cNvSpPr>
          <p:nvPr>
            <p:ph type="dt" sz="half" idx="20"/>
          </p:nvPr>
        </p:nvSpPr>
        <p:spPr/>
        <p:txBody>
          <a:bodyPr/>
          <a:lstStyle/>
          <a:p>
            <a:fld id="{2C3C5409-335C-4540-8DA3-D8AE9A049648}" type="datetime1">
              <a:rPr lang="fi-FI" smtClean="0"/>
              <a:t>4.5.2026</a:t>
            </a:fld>
            <a:endParaRPr lang="fi-FI" dirty="0"/>
          </a:p>
        </p:txBody>
      </p:sp>
      <p:sp>
        <p:nvSpPr>
          <p:cNvPr id="9" name="Footer Placeholder 8">
            <a:extLst>
              <a:ext uri="{FF2B5EF4-FFF2-40B4-BE49-F238E27FC236}">
                <a16:creationId xmlns:a16="http://schemas.microsoft.com/office/drawing/2014/main" id="{75B272D8-63EE-AC21-3A79-B18F57CEF3E4}"/>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C079797-25E8-5A80-364F-8054D48388CE}"/>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88297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3">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5328096"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5328096"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0" name="Picture Placeholder 19">
            <a:extLst>
              <a:ext uri="{FF2B5EF4-FFF2-40B4-BE49-F238E27FC236}">
                <a16:creationId xmlns:a16="http://schemas.microsoft.com/office/drawing/2014/main" id="{A8275D46-648A-6D1B-558E-E3FAC0796683}"/>
              </a:ext>
              <a:ext uri="{C183D7F6-B498-43B3-948B-1728B52AA6E4}">
                <adec:decorative xmlns:adec="http://schemas.microsoft.com/office/drawing/2017/decorative" val="1"/>
              </a:ext>
            </a:extLst>
          </p:cNvPr>
          <p:cNvSpPr>
            <a:spLocks noGrp="1"/>
          </p:cNvSpPr>
          <p:nvPr>
            <p:ph type="pic" sz="quarter" idx="14"/>
          </p:nvPr>
        </p:nvSpPr>
        <p:spPr>
          <a:xfrm>
            <a:off x="6240016" y="0"/>
            <a:ext cx="5951984" cy="685800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9" name="Text Placeholder 2">
            <a:extLst>
              <a:ext uri="{FF2B5EF4-FFF2-40B4-BE49-F238E27FC236}">
                <a16:creationId xmlns:a16="http://schemas.microsoft.com/office/drawing/2014/main" id="{EA2BFE28-A8A3-9BA9-3FCF-80A8FC75E0BE}"/>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7" name="Date Placeholder 6">
            <a:extLst>
              <a:ext uri="{FF2B5EF4-FFF2-40B4-BE49-F238E27FC236}">
                <a16:creationId xmlns:a16="http://schemas.microsoft.com/office/drawing/2014/main" id="{EFC052CB-1C59-5FF2-4DF9-656C509F72B6}"/>
              </a:ext>
            </a:extLst>
          </p:cNvPr>
          <p:cNvSpPr>
            <a:spLocks noGrp="1"/>
          </p:cNvSpPr>
          <p:nvPr>
            <p:ph type="dt" sz="half" idx="20"/>
          </p:nvPr>
        </p:nvSpPr>
        <p:spPr/>
        <p:txBody>
          <a:bodyPr/>
          <a:lstStyle/>
          <a:p>
            <a:fld id="{0141B497-A1EF-4919-9591-DEA47F30A355}" type="datetime1">
              <a:rPr lang="fi-FI" smtClean="0"/>
              <a:t>4.5.2026</a:t>
            </a:fld>
            <a:endParaRPr lang="fi-FI" dirty="0"/>
          </a:p>
        </p:txBody>
      </p:sp>
      <p:sp>
        <p:nvSpPr>
          <p:cNvPr id="8" name="Footer Placeholder 7">
            <a:extLst>
              <a:ext uri="{FF2B5EF4-FFF2-40B4-BE49-F238E27FC236}">
                <a16:creationId xmlns:a16="http://schemas.microsoft.com/office/drawing/2014/main" id="{73DC01B7-6394-8CC2-2C32-66EE2DE3FF55}"/>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ECD5D9A-E923-5757-606E-E0B4413A922D}"/>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410855408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Content and Picture 4">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160190-1A0B-4D44-BA68-8D45B53DC766}"/>
              </a:ext>
            </a:extLst>
          </p:cNvPr>
          <p:cNvSpPr>
            <a:spLocks noGrp="1"/>
          </p:cNvSpPr>
          <p:nvPr>
            <p:ph type="title"/>
          </p:nvPr>
        </p:nvSpPr>
        <p:spPr>
          <a:xfrm>
            <a:off x="623888" y="476250"/>
            <a:ext cx="7200900" cy="1080542"/>
          </a:xfrm>
        </p:spPr>
        <p:txBody>
          <a:bodyPr/>
          <a:lstStyle/>
          <a:p>
            <a:r>
              <a:rPr lang="en-US"/>
              <a:t>Click to edit Master title style</a:t>
            </a:r>
            <a:endParaRPr lang="fi-FI" dirty="0"/>
          </a:p>
        </p:txBody>
      </p:sp>
      <p:sp>
        <p:nvSpPr>
          <p:cNvPr id="3" name="Content Placeholder 2">
            <a:extLst>
              <a:ext uri="{FF2B5EF4-FFF2-40B4-BE49-F238E27FC236}">
                <a16:creationId xmlns:a16="http://schemas.microsoft.com/office/drawing/2014/main" id="{AF2FDC54-5C30-467B-8B3E-4C4988292949}"/>
              </a:ext>
            </a:extLst>
          </p:cNvPr>
          <p:cNvSpPr>
            <a:spLocks noGrp="1"/>
          </p:cNvSpPr>
          <p:nvPr>
            <p:ph idx="1"/>
          </p:nvPr>
        </p:nvSpPr>
        <p:spPr>
          <a:xfrm>
            <a:off x="623888" y="1773239"/>
            <a:ext cx="7200900" cy="43926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23" name="Picture Placeholder 22">
            <a:extLst>
              <a:ext uri="{FF2B5EF4-FFF2-40B4-BE49-F238E27FC236}">
                <a16:creationId xmlns:a16="http://schemas.microsoft.com/office/drawing/2014/main" id="{CA6B75E8-E809-A875-9F2D-14DC986B3B84}"/>
              </a:ext>
              <a:ext uri="{C183D7F6-B498-43B3-948B-1728B52AA6E4}">
                <adec:decorative xmlns:adec="http://schemas.microsoft.com/office/drawing/2017/decorative" val="1"/>
              </a:ext>
            </a:extLst>
          </p:cNvPr>
          <p:cNvSpPr>
            <a:spLocks noGrp="1"/>
          </p:cNvSpPr>
          <p:nvPr>
            <p:ph type="pic" sz="quarter" idx="13"/>
          </p:nvPr>
        </p:nvSpPr>
        <p:spPr>
          <a:xfrm>
            <a:off x="8117802" y="0"/>
            <a:ext cx="4074198" cy="685800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chemeClr val="bg2"/>
          </a:solidFill>
        </p:spPr>
        <p:txBody>
          <a:bodyPr wrap="square">
            <a:noAutofit/>
          </a:bodyPr>
          <a:lstStyle>
            <a:lvl1pPr marL="0" indent="0" algn="r">
              <a:buFontTx/>
              <a:buNone/>
              <a:defRPr sz="1200"/>
            </a:lvl1pPr>
          </a:lstStyle>
          <a:p>
            <a:r>
              <a:rPr lang="en-US"/>
              <a:t>Click icon to add picture</a:t>
            </a:r>
            <a:endParaRPr lang="fi-FI"/>
          </a:p>
        </p:txBody>
      </p:sp>
      <p:sp>
        <p:nvSpPr>
          <p:cNvPr id="7" name="Text Placeholder 2">
            <a:extLst>
              <a:ext uri="{FF2B5EF4-FFF2-40B4-BE49-F238E27FC236}">
                <a16:creationId xmlns:a16="http://schemas.microsoft.com/office/drawing/2014/main" id="{874BB04E-A683-5803-730E-D653662C7183}"/>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a:blipFill>
            <a:blip>
              <a:extLst>
                <a:ext uri="{96DAC541-7B7A-43D3-8B79-37D633B846F1}">
                  <asvg:svgBlip xmlns:asvg="http://schemas.microsoft.com/office/drawing/2016/SVG/main" r:embed="rId2"/>
                </a:ext>
              </a:extLst>
            </a:blip>
            <a:stretch>
              <a:fillRect/>
            </a:stretch>
          </a:blipFill>
        </p:spPr>
        <p:txBody>
          <a:bodyPr/>
          <a:lstStyle>
            <a:lvl1pPr>
              <a:defRPr sz="100">
                <a:noFill/>
              </a:defRPr>
            </a:lvl1pPr>
          </a:lstStyle>
          <a:p>
            <a:pPr lvl="0"/>
            <a:r>
              <a:rPr lang="en-US"/>
              <a:t>Click to edit Master text styles</a:t>
            </a:r>
          </a:p>
        </p:txBody>
      </p:sp>
      <p:sp>
        <p:nvSpPr>
          <p:cNvPr id="8" name="Date Placeholder 7">
            <a:extLst>
              <a:ext uri="{FF2B5EF4-FFF2-40B4-BE49-F238E27FC236}">
                <a16:creationId xmlns:a16="http://schemas.microsoft.com/office/drawing/2014/main" id="{DB3D3A7B-E98E-B66E-F719-0A3C386B2019}"/>
              </a:ext>
            </a:extLst>
          </p:cNvPr>
          <p:cNvSpPr>
            <a:spLocks noGrp="1"/>
          </p:cNvSpPr>
          <p:nvPr>
            <p:ph type="dt" sz="half" idx="20"/>
          </p:nvPr>
        </p:nvSpPr>
        <p:spPr/>
        <p:txBody>
          <a:bodyPr/>
          <a:lstStyle/>
          <a:p>
            <a:fld id="{2C3C5409-335C-4540-8DA3-D8AE9A049648}" type="datetime1">
              <a:rPr lang="fi-FI" smtClean="0"/>
              <a:t>4.5.2026</a:t>
            </a:fld>
            <a:endParaRPr lang="fi-FI" dirty="0"/>
          </a:p>
        </p:txBody>
      </p:sp>
      <p:sp>
        <p:nvSpPr>
          <p:cNvPr id="9" name="Footer Placeholder 8">
            <a:extLst>
              <a:ext uri="{FF2B5EF4-FFF2-40B4-BE49-F238E27FC236}">
                <a16:creationId xmlns:a16="http://schemas.microsoft.com/office/drawing/2014/main" id="{75B272D8-63EE-AC21-3A79-B18F57CEF3E4}"/>
              </a:ext>
            </a:extLst>
          </p:cNvPr>
          <p:cNvSpPr>
            <a:spLocks noGrp="1"/>
          </p:cNvSpPr>
          <p:nvPr>
            <p:ph type="ftr" sz="quarter" idx="21"/>
          </p:nvPr>
        </p:nvSpPr>
        <p:spPr/>
        <p:txBody>
          <a:bodyPr/>
          <a:lstStyle>
            <a:lvl1pPr>
              <a:defRPr>
                <a:solidFill>
                  <a:schemeClr val="bg1"/>
                </a:solidFill>
              </a:defRPr>
            </a:lvl1pPr>
          </a:lstStyle>
          <a:p>
            <a:r>
              <a:rPr lang="fi-FI"/>
              <a:t>JYU Since 1863.</a:t>
            </a:r>
            <a:endParaRPr lang="fi-FI" dirty="0"/>
          </a:p>
        </p:txBody>
      </p:sp>
      <p:sp>
        <p:nvSpPr>
          <p:cNvPr id="10" name="Slide Number Placeholder 9">
            <a:extLst>
              <a:ext uri="{FF2B5EF4-FFF2-40B4-BE49-F238E27FC236}">
                <a16:creationId xmlns:a16="http://schemas.microsoft.com/office/drawing/2014/main" id="{0C079797-25E8-5A80-364F-8054D48388CE}"/>
              </a:ext>
            </a:extLst>
          </p:cNvPr>
          <p:cNvSpPr>
            <a:spLocks noGrp="1"/>
          </p:cNvSpPr>
          <p:nvPr>
            <p:ph type="sldNum" sz="quarter" idx="22"/>
          </p:nvPr>
        </p:nvSpPr>
        <p:spPr/>
        <p:txBody>
          <a:bodyPr/>
          <a:lstStyle/>
          <a:p>
            <a:fld id="{9E548902-A2E1-4711-A467-290FB9FE5D63}" type="slidenum">
              <a:rPr lang="fi-FI" smtClean="0"/>
              <a:pPr/>
              <a:t>‹#›</a:t>
            </a:fld>
            <a:endParaRPr lang="fi-FI" dirty="0"/>
          </a:p>
        </p:txBody>
      </p:sp>
    </p:spTree>
    <p:extLst>
      <p:ext uri="{BB962C8B-B14F-4D97-AF65-F5344CB8AC3E}">
        <p14:creationId xmlns:p14="http://schemas.microsoft.com/office/powerpoint/2010/main" val="5625051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hree 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7960586-52CA-4034-9EE7-5B26DBD7C5CB}"/>
              </a:ext>
            </a:extLst>
          </p:cNvPr>
          <p:cNvSpPr>
            <a:spLocks noGrp="1"/>
          </p:cNvSpPr>
          <p:nvPr>
            <p:ph type="body" idx="1"/>
          </p:nvPr>
        </p:nvSpPr>
        <p:spPr>
          <a:xfrm>
            <a:off x="623888" y="1773238"/>
            <a:ext cx="345633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C4E9DCF-29AF-4EEA-87FD-D841B563FBAE}"/>
              </a:ext>
            </a:extLst>
          </p:cNvPr>
          <p:cNvSpPr>
            <a:spLocks noGrp="1"/>
          </p:cNvSpPr>
          <p:nvPr>
            <p:ph sz="half" idx="2"/>
          </p:nvPr>
        </p:nvSpPr>
        <p:spPr>
          <a:xfrm>
            <a:off x="623888" y="2420888"/>
            <a:ext cx="345633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5" name="Text Placeholder 4">
            <a:extLst>
              <a:ext uri="{FF2B5EF4-FFF2-40B4-BE49-F238E27FC236}">
                <a16:creationId xmlns:a16="http://schemas.microsoft.com/office/drawing/2014/main" id="{6A2B773D-1C09-49C5-B8BD-DC683161B29E}"/>
              </a:ext>
            </a:extLst>
          </p:cNvPr>
          <p:cNvSpPr>
            <a:spLocks noGrp="1"/>
          </p:cNvSpPr>
          <p:nvPr>
            <p:ph type="body" sz="quarter" idx="3"/>
          </p:nvPr>
        </p:nvSpPr>
        <p:spPr>
          <a:xfrm>
            <a:off x="4367809" y="1773238"/>
            <a:ext cx="3456384"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9CF5C7C-601D-46A6-890C-D37F5A624F8D}"/>
              </a:ext>
            </a:extLst>
          </p:cNvPr>
          <p:cNvSpPr>
            <a:spLocks noGrp="1"/>
          </p:cNvSpPr>
          <p:nvPr>
            <p:ph sz="quarter" idx="4"/>
          </p:nvPr>
        </p:nvSpPr>
        <p:spPr>
          <a:xfrm>
            <a:off x="4367809" y="2420888"/>
            <a:ext cx="3456384"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7" name="Date Placeholder 6">
            <a:extLst>
              <a:ext uri="{FF2B5EF4-FFF2-40B4-BE49-F238E27FC236}">
                <a16:creationId xmlns:a16="http://schemas.microsoft.com/office/drawing/2014/main" id="{FDC44B1B-8642-40C5-91C7-C16A237CE318}"/>
              </a:ext>
            </a:extLst>
          </p:cNvPr>
          <p:cNvSpPr>
            <a:spLocks noGrp="1"/>
          </p:cNvSpPr>
          <p:nvPr>
            <p:ph type="dt" sz="half" idx="10"/>
          </p:nvPr>
        </p:nvSpPr>
        <p:spPr/>
        <p:txBody>
          <a:bodyPr/>
          <a:lstStyle/>
          <a:p>
            <a:fld id="{F8180111-F982-4E0C-AD78-FE12D23D8780}" type="datetime1">
              <a:rPr lang="fi-FI" smtClean="0"/>
              <a:t>4.5.2026</a:t>
            </a:fld>
            <a:endParaRPr lang="fi-FI"/>
          </a:p>
        </p:txBody>
      </p:sp>
      <p:sp>
        <p:nvSpPr>
          <p:cNvPr id="8" name="Footer Placeholder 7">
            <a:extLst>
              <a:ext uri="{FF2B5EF4-FFF2-40B4-BE49-F238E27FC236}">
                <a16:creationId xmlns:a16="http://schemas.microsoft.com/office/drawing/2014/main" id="{D3561C89-18E4-4DE3-83AA-1FB23C10BB2A}"/>
              </a:ext>
            </a:extLst>
          </p:cNvPr>
          <p:cNvSpPr>
            <a:spLocks noGrp="1"/>
          </p:cNvSpPr>
          <p:nvPr>
            <p:ph type="ftr" sz="quarter" idx="11"/>
          </p:nvPr>
        </p:nvSpPr>
        <p:spPr/>
        <p:txBody>
          <a:bodyPr/>
          <a:lstStyle/>
          <a:p>
            <a:r>
              <a:rPr lang="fi-FI" dirty="0"/>
              <a:t>JYU Since 1863.</a:t>
            </a:r>
          </a:p>
        </p:txBody>
      </p:sp>
      <p:sp>
        <p:nvSpPr>
          <p:cNvPr id="9" name="Slide Number Placeholder 8">
            <a:extLst>
              <a:ext uri="{FF2B5EF4-FFF2-40B4-BE49-F238E27FC236}">
                <a16:creationId xmlns:a16="http://schemas.microsoft.com/office/drawing/2014/main" id="{16613E2C-8D75-456C-A11B-09B8FE8E618A}"/>
              </a:ext>
            </a:extLst>
          </p:cNvPr>
          <p:cNvSpPr>
            <a:spLocks noGrp="1"/>
          </p:cNvSpPr>
          <p:nvPr>
            <p:ph type="sldNum" sz="quarter" idx="12"/>
          </p:nvPr>
        </p:nvSpPr>
        <p:spPr/>
        <p:txBody>
          <a:bodyPr/>
          <a:lstStyle/>
          <a:p>
            <a:fld id="{9E548902-A2E1-4711-A467-290FB9FE5D63}" type="slidenum">
              <a:rPr lang="fi-FI" smtClean="0"/>
              <a:t>‹#›</a:t>
            </a:fld>
            <a:endParaRPr lang="fi-FI"/>
          </a:p>
        </p:txBody>
      </p:sp>
      <p:sp>
        <p:nvSpPr>
          <p:cNvPr id="10" name="Title 9"/>
          <p:cNvSpPr>
            <a:spLocks noGrp="1"/>
          </p:cNvSpPr>
          <p:nvPr>
            <p:ph type="title"/>
          </p:nvPr>
        </p:nvSpPr>
        <p:spPr/>
        <p:txBody>
          <a:bodyPr/>
          <a:lstStyle/>
          <a:p>
            <a:r>
              <a:rPr lang="en-US"/>
              <a:t>Click to edit Master title style</a:t>
            </a:r>
            <a:endParaRPr lang="fi-FI" dirty="0"/>
          </a:p>
        </p:txBody>
      </p:sp>
      <p:sp>
        <p:nvSpPr>
          <p:cNvPr id="15" name="Text Placeholder 4">
            <a:extLst>
              <a:ext uri="{FF2B5EF4-FFF2-40B4-BE49-F238E27FC236}">
                <a16:creationId xmlns:a16="http://schemas.microsoft.com/office/drawing/2014/main" id="{6A2B773D-1C09-49C5-B8BD-DC683161B29E}"/>
              </a:ext>
            </a:extLst>
          </p:cNvPr>
          <p:cNvSpPr>
            <a:spLocks noGrp="1"/>
          </p:cNvSpPr>
          <p:nvPr>
            <p:ph type="body" sz="quarter" idx="13"/>
          </p:nvPr>
        </p:nvSpPr>
        <p:spPr>
          <a:xfrm>
            <a:off x="8111778" y="1773238"/>
            <a:ext cx="3456335" cy="575642"/>
          </a:xfrm>
        </p:spPr>
        <p:txBody>
          <a:bodyPr anchor="t" anchorCtr="0"/>
          <a:lstStyle>
            <a:lvl1pPr marL="0" indent="0">
              <a:lnSpc>
                <a:spcPct val="100000"/>
              </a:lnSpc>
              <a:spcBef>
                <a:spcPts val="0"/>
              </a:spcBef>
              <a:buNone/>
              <a:defRPr sz="1800" b="1" u="none" baseline="0">
                <a:solidFill>
                  <a:schemeClr val="accent1"/>
                </a:solidFill>
                <a:uFill>
                  <a:solidFill>
                    <a:schemeClr val="accent1"/>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6" name="Content Placeholder 5">
            <a:extLst>
              <a:ext uri="{FF2B5EF4-FFF2-40B4-BE49-F238E27FC236}">
                <a16:creationId xmlns:a16="http://schemas.microsoft.com/office/drawing/2014/main" id="{89CF5C7C-601D-46A6-890C-D37F5A624F8D}"/>
              </a:ext>
            </a:extLst>
          </p:cNvPr>
          <p:cNvSpPr>
            <a:spLocks noGrp="1"/>
          </p:cNvSpPr>
          <p:nvPr>
            <p:ph sz="quarter" idx="14"/>
          </p:nvPr>
        </p:nvSpPr>
        <p:spPr>
          <a:xfrm>
            <a:off x="8111778" y="2420888"/>
            <a:ext cx="3456335" cy="3744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Tree>
    <p:extLst>
      <p:ext uri="{BB962C8B-B14F-4D97-AF65-F5344CB8AC3E}">
        <p14:creationId xmlns:p14="http://schemas.microsoft.com/office/powerpoint/2010/main" val="260774599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49.xml"/><Relationship Id="rId18" Type="http://schemas.openxmlformats.org/officeDocument/2006/relationships/slideLayout" Target="../slideLayouts/slideLayout54.xml"/><Relationship Id="rId26" Type="http://schemas.openxmlformats.org/officeDocument/2006/relationships/slideLayout" Target="../slideLayouts/slideLayout62.xml"/><Relationship Id="rId21" Type="http://schemas.openxmlformats.org/officeDocument/2006/relationships/slideLayout" Target="../slideLayouts/slideLayout57.xml"/><Relationship Id="rId34" Type="http://schemas.openxmlformats.org/officeDocument/2006/relationships/slideLayout" Target="../slideLayouts/slideLayout70.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5" Type="http://schemas.openxmlformats.org/officeDocument/2006/relationships/slideLayout" Target="../slideLayouts/slideLayout61.xml"/><Relationship Id="rId33" Type="http://schemas.openxmlformats.org/officeDocument/2006/relationships/slideLayout" Target="../slideLayouts/slideLayout69.xml"/><Relationship Id="rId38" Type="http://schemas.openxmlformats.org/officeDocument/2006/relationships/image" Target="../media/image1.png"/><Relationship Id="rId2" Type="http://schemas.openxmlformats.org/officeDocument/2006/relationships/slideLayout" Target="../slideLayouts/slideLayout38.xml"/><Relationship Id="rId16" Type="http://schemas.openxmlformats.org/officeDocument/2006/relationships/slideLayout" Target="../slideLayouts/slideLayout52.xml"/><Relationship Id="rId20" Type="http://schemas.openxmlformats.org/officeDocument/2006/relationships/slideLayout" Target="../slideLayouts/slideLayout56.xml"/><Relationship Id="rId29" Type="http://schemas.openxmlformats.org/officeDocument/2006/relationships/slideLayout" Target="../slideLayouts/slideLayout65.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24" Type="http://schemas.openxmlformats.org/officeDocument/2006/relationships/slideLayout" Target="../slideLayouts/slideLayout60.xml"/><Relationship Id="rId32" Type="http://schemas.openxmlformats.org/officeDocument/2006/relationships/slideLayout" Target="../slideLayouts/slideLayout68.xml"/><Relationship Id="rId37" Type="http://schemas.openxmlformats.org/officeDocument/2006/relationships/theme" Target="../theme/theme2.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23" Type="http://schemas.openxmlformats.org/officeDocument/2006/relationships/slideLayout" Target="../slideLayouts/slideLayout59.xml"/><Relationship Id="rId28" Type="http://schemas.openxmlformats.org/officeDocument/2006/relationships/slideLayout" Target="../slideLayouts/slideLayout64.xml"/><Relationship Id="rId36" Type="http://schemas.openxmlformats.org/officeDocument/2006/relationships/slideLayout" Target="../slideLayouts/slideLayout72.xml"/><Relationship Id="rId10" Type="http://schemas.openxmlformats.org/officeDocument/2006/relationships/slideLayout" Target="../slideLayouts/slideLayout46.xml"/><Relationship Id="rId19" Type="http://schemas.openxmlformats.org/officeDocument/2006/relationships/slideLayout" Target="../slideLayouts/slideLayout55.xml"/><Relationship Id="rId31" Type="http://schemas.openxmlformats.org/officeDocument/2006/relationships/slideLayout" Target="../slideLayouts/slideLayout67.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 Id="rId22" Type="http://schemas.openxmlformats.org/officeDocument/2006/relationships/slideLayout" Target="../slideLayouts/slideLayout58.xml"/><Relationship Id="rId27" Type="http://schemas.openxmlformats.org/officeDocument/2006/relationships/slideLayout" Target="../slideLayouts/slideLayout63.xml"/><Relationship Id="rId30" Type="http://schemas.openxmlformats.org/officeDocument/2006/relationships/slideLayout" Target="../slideLayouts/slideLayout66.xml"/><Relationship Id="rId35" Type="http://schemas.openxmlformats.org/officeDocument/2006/relationships/slideLayout" Target="../slideLayouts/slideLayout71.xml"/><Relationship Id="rId8" Type="http://schemas.openxmlformats.org/officeDocument/2006/relationships/slideLayout" Target="../slideLayouts/slideLayout44.xml"/><Relationship Id="rId3" Type="http://schemas.openxmlformats.org/officeDocument/2006/relationships/slideLayout" Target="../slideLayouts/slideLayout39.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85.xml"/><Relationship Id="rId18" Type="http://schemas.openxmlformats.org/officeDocument/2006/relationships/slideLayout" Target="../slideLayouts/slideLayout90.xml"/><Relationship Id="rId26" Type="http://schemas.openxmlformats.org/officeDocument/2006/relationships/slideLayout" Target="../slideLayouts/slideLayout98.xml"/><Relationship Id="rId39" Type="http://schemas.openxmlformats.org/officeDocument/2006/relationships/slideLayout" Target="../slideLayouts/slideLayout111.xml"/><Relationship Id="rId21" Type="http://schemas.openxmlformats.org/officeDocument/2006/relationships/slideLayout" Target="../slideLayouts/slideLayout93.xml"/><Relationship Id="rId34" Type="http://schemas.openxmlformats.org/officeDocument/2006/relationships/slideLayout" Target="../slideLayouts/slideLayout106.xml"/><Relationship Id="rId42" Type="http://schemas.openxmlformats.org/officeDocument/2006/relationships/slideLayout" Target="../slideLayouts/slideLayout114.xml"/><Relationship Id="rId47" Type="http://schemas.openxmlformats.org/officeDocument/2006/relationships/slideLayout" Target="../slideLayouts/slideLayout119.xml"/><Relationship Id="rId50" Type="http://schemas.openxmlformats.org/officeDocument/2006/relationships/slideLayout" Target="../slideLayouts/slideLayout122.xml"/><Relationship Id="rId55" Type="http://schemas.openxmlformats.org/officeDocument/2006/relationships/theme" Target="../theme/theme3.xml"/><Relationship Id="rId7" Type="http://schemas.openxmlformats.org/officeDocument/2006/relationships/slideLayout" Target="../slideLayouts/slideLayout79.xml"/><Relationship Id="rId2" Type="http://schemas.openxmlformats.org/officeDocument/2006/relationships/slideLayout" Target="../slideLayouts/slideLayout74.xml"/><Relationship Id="rId16" Type="http://schemas.openxmlformats.org/officeDocument/2006/relationships/slideLayout" Target="../slideLayouts/slideLayout88.xml"/><Relationship Id="rId29" Type="http://schemas.openxmlformats.org/officeDocument/2006/relationships/slideLayout" Target="../slideLayouts/slideLayout101.xml"/><Relationship Id="rId11" Type="http://schemas.openxmlformats.org/officeDocument/2006/relationships/slideLayout" Target="../slideLayouts/slideLayout83.xml"/><Relationship Id="rId24" Type="http://schemas.openxmlformats.org/officeDocument/2006/relationships/slideLayout" Target="../slideLayouts/slideLayout96.xml"/><Relationship Id="rId32" Type="http://schemas.openxmlformats.org/officeDocument/2006/relationships/slideLayout" Target="../slideLayouts/slideLayout104.xml"/><Relationship Id="rId37" Type="http://schemas.openxmlformats.org/officeDocument/2006/relationships/slideLayout" Target="../slideLayouts/slideLayout109.xml"/><Relationship Id="rId40" Type="http://schemas.openxmlformats.org/officeDocument/2006/relationships/slideLayout" Target="../slideLayouts/slideLayout112.xml"/><Relationship Id="rId45" Type="http://schemas.openxmlformats.org/officeDocument/2006/relationships/slideLayout" Target="../slideLayouts/slideLayout117.xml"/><Relationship Id="rId53" Type="http://schemas.openxmlformats.org/officeDocument/2006/relationships/slideLayout" Target="../slideLayouts/slideLayout125.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19" Type="http://schemas.openxmlformats.org/officeDocument/2006/relationships/slideLayout" Target="../slideLayouts/slideLayout91.xml"/><Relationship Id="rId31" Type="http://schemas.openxmlformats.org/officeDocument/2006/relationships/slideLayout" Target="../slideLayouts/slideLayout103.xml"/><Relationship Id="rId44" Type="http://schemas.openxmlformats.org/officeDocument/2006/relationships/slideLayout" Target="../slideLayouts/slideLayout116.xml"/><Relationship Id="rId52" Type="http://schemas.openxmlformats.org/officeDocument/2006/relationships/slideLayout" Target="../slideLayouts/slideLayout124.xml"/><Relationship Id="rId4" Type="http://schemas.openxmlformats.org/officeDocument/2006/relationships/slideLayout" Target="../slideLayouts/slideLayout76.xml"/><Relationship Id="rId9" Type="http://schemas.openxmlformats.org/officeDocument/2006/relationships/slideLayout" Target="../slideLayouts/slideLayout81.xml"/><Relationship Id="rId14" Type="http://schemas.openxmlformats.org/officeDocument/2006/relationships/slideLayout" Target="../slideLayouts/slideLayout86.xml"/><Relationship Id="rId22" Type="http://schemas.openxmlformats.org/officeDocument/2006/relationships/slideLayout" Target="../slideLayouts/slideLayout94.xml"/><Relationship Id="rId27" Type="http://schemas.openxmlformats.org/officeDocument/2006/relationships/slideLayout" Target="../slideLayouts/slideLayout99.xml"/><Relationship Id="rId30" Type="http://schemas.openxmlformats.org/officeDocument/2006/relationships/slideLayout" Target="../slideLayouts/slideLayout102.xml"/><Relationship Id="rId35" Type="http://schemas.openxmlformats.org/officeDocument/2006/relationships/slideLayout" Target="../slideLayouts/slideLayout107.xml"/><Relationship Id="rId43" Type="http://schemas.openxmlformats.org/officeDocument/2006/relationships/slideLayout" Target="../slideLayouts/slideLayout115.xml"/><Relationship Id="rId48" Type="http://schemas.openxmlformats.org/officeDocument/2006/relationships/slideLayout" Target="../slideLayouts/slideLayout120.xml"/><Relationship Id="rId56" Type="http://schemas.openxmlformats.org/officeDocument/2006/relationships/image" Target="../media/image1.png"/><Relationship Id="rId8" Type="http://schemas.openxmlformats.org/officeDocument/2006/relationships/slideLayout" Target="../slideLayouts/slideLayout80.xml"/><Relationship Id="rId51" Type="http://schemas.openxmlformats.org/officeDocument/2006/relationships/slideLayout" Target="../slideLayouts/slideLayout123.xml"/><Relationship Id="rId3" Type="http://schemas.openxmlformats.org/officeDocument/2006/relationships/slideLayout" Target="../slideLayouts/slideLayout75.xml"/><Relationship Id="rId12" Type="http://schemas.openxmlformats.org/officeDocument/2006/relationships/slideLayout" Target="../slideLayouts/slideLayout84.xml"/><Relationship Id="rId17" Type="http://schemas.openxmlformats.org/officeDocument/2006/relationships/slideLayout" Target="../slideLayouts/slideLayout89.xml"/><Relationship Id="rId25" Type="http://schemas.openxmlformats.org/officeDocument/2006/relationships/slideLayout" Target="../slideLayouts/slideLayout97.xml"/><Relationship Id="rId33" Type="http://schemas.openxmlformats.org/officeDocument/2006/relationships/slideLayout" Target="../slideLayouts/slideLayout105.xml"/><Relationship Id="rId38" Type="http://schemas.openxmlformats.org/officeDocument/2006/relationships/slideLayout" Target="../slideLayouts/slideLayout110.xml"/><Relationship Id="rId46" Type="http://schemas.openxmlformats.org/officeDocument/2006/relationships/slideLayout" Target="../slideLayouts/slideLayout118.xml"/><Relationship Id="rId20" Type="http://schemas.openxmlformats.org/officeDocument/2006/relationships/slideLayout" Target="../slideLayouts/slideLayout92.xml"/><Relationship Id="rId41" Type="http://schemas.openxmlformats.org/officeDocument/2006/relationships/slideLayout" Target="../slideLayouts/slideLayout113.xml"/><Relationship Id="rId54" Type="http://schemas.openxmlformats.org/officeDocument/2006/relationships/slideLayout" Target="../slideLayouts/slideLayout126.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5" Type="http://schemas.openxmlformats.org/officeDocument/2006/relationships/slideLayout" Target="../slideLayouts/slideLayout87.xml"/><Relationship Id="rId23" Type="http://schemas.openxmlformats.org/officeDocument/2006/relationships/slideLayout" Target="../slideLayouts/slideLayout95.xml"/><Relationship Id="rId28" Type="http://schemas.openxmlformats.org/officeDocument/2006/relationships/slideLayout" Target="../slideLayouts/slideLayout100.xml"/><Relationship Id="rId36" Type="http://schemas.openxmlformats.org/officeDocument/2006/relationships/slideLayout" Target="../slideLayouts/slideLayout108.xml"/><Relationship Id="rId49" Type="http://schemas.openxmlformats.org/officeDocument/2006/relationships/slideLayout" Target="../slideLayouts/slideLayout12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39.xml"/><Relationship Id="rId18" Type="http://schemas.openxmlformats.org/officeDocument/2006/relationships/slideLayout" Target="../slideLayouts/slideLayout144.xml"/><Relationship Id="rId26" Type="http://schemas.openxmlformats.org/officeDocument/2006/relationships/slideLayout" Target="../slideLayouts/slideLayout152.xml"/><Relationship Id="rId39" Type="http://schemas.openxmlformats.org/officeDocument/2006/relationships/slideLayout" Target="../slideLayouts/slideLayout165.xml"/><Relationship Id="rId21" Type="http://schemas.openxmlformats.org/officeDocument/2006/relationships/slideLayout" Target="../slideLayouts/slideLayout147.xml"/><Relationship Id="rId34" Type="http://schemas.openxmlformats.org/officeDocument/2006/relationships/slideLayout" Target="../slideLayouts/slideLayout160.xml"/><Relationship Id="rId42" Type="http://schemas.openxmlformats.org/officeDocument/2006/relationships/slideLayout" Target="../slideLayouts/slideLayout168.xml"/><Relationship Id="rId47" Type="http://schemas.openxmlformats.org/officeDocument/2006/relationships/slideLayout" Target="../slideLayouts/slideLayout173.xml"/><Relationship Id="rId50" Type="http://schemas.openxmlformats.org/officeDocument/2006/relationships/slideLayout" Target="../slideLayouts/slideLayout176.xml"/><Relationship Id="rId55" Type="http://schemas.openxmlformats.org/officeDocument/2006/relationships/slideLayout" Target="../slideLayouts/slideLayout181.xml"/><Relationship Id="rId7" Type="http://schemas.openxmlformats.org/officeDocument/2006/relationships/slideLayout" Target="../slideLayouts/slideLayout133.xml"/><Relationship Id="rId2" Type="http://schemas.openxmlformats.org/officeDocument/2006/relationships/slideLayout" Target="../slideLayouts/slideLayout128.xml"/><Relationship Id="rId16" Type="http://schemas.openxmlformats.org/officeDocument/2006/relationships/slideLayout" Target="../slideLayouts/slideLayout142.xml"/><Relationship Id="rId29" Type="http://schemas.openxmlformats.org/officeDocument/2006/relationships/slideLayout" Target="../slideLayouts/slideLayout155.xml"/><Relationship Id="rId11" Type="http://schemas.openxmlformats.org/officeDocument/2006/relationships/slideLayout" Target="../slideLayouts/slideLayout137.xml"/><Relationship Id="rId24" Type="http://schemas.openxmlformats.org/officeDocument/2006/relationships/slideLayout" Target="../slideLayouts/slideLayout150.xml"/><Relationship Id="rId32" Type="http://schemas.openxmlformats.org/officeDocument/2006/relationships/slideLayout" Target="../slideLayouts/slideLayout158.xml"/><Relationship Id="rId37" Type="http://schemas.openxmlformats.org/officeDocument/2006/relationships/slideLayout" Target="../slideLayouts/slideLayout163.xml"/><Relationship Id="rId40" Type="http://schemas.openxmlformats.org/officeDocument/2006/relationships/slideLayout" Target="../slideLayouts/slideLayout166.xml"/><Relationship Id="rId45" Type="http://schemas.openxmlformats.org/officeDocument/2006/relationships/slideLayout" Target="../slideLayouts/slideLayout171.xml"/><Relationship Id="rId53" Type="http://schemas.openxmlformats.org/officeDocument/2006/relationships/slideLayout" Target="../slideLayouts/slideLayout179.xml"/><Relationship Id="rId5" Type="http://schemas.openxmlformats.org/officeDocument/2006/relationships/slideLayout" Target="../slideLayouts/slideLayout131.xml"/><Relationship Id="rId19" Type="http://schemas.openxmlformats.org/officeDocument/2006/relationships/slideLayout" Target="../slideLayouts/slideLayout145.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14" Type="http://schemas.openxmlformats.org/officeDocument/2006/relationships/slideLayout" Target="../slideLayouts/slideLayout140.xml"/><Relationship Id="rId22" Type="http://schemas.openxmlformats.org/officeDocument/2006/relationships/slideLayout" Target="../slideLayouts/slideLayout148.xml"/><Relationship Id="rId27" Type="http://schemas.openxmlformats.org/officeDocument/2006/relationships/slideLayout" Target="../slideLayouts/slideLayout153.xml"/><Relationship Id="rId30" Type="http://schemas.openxmlformats.org/officeDocument/2006/relationships/slideLayout" Target="../slideLayouts/slideLayout156.xml"/><Relationship Id="rId35" Type="http://schemas.openxmlformats.org/officeDocument/2006/relationships/slideLayout" Target="../slideLayouts/slideLayout161.xml"/><Relationship Id="rId43" Type="http://schemas.openxmlformats.org/officeDocument/2006/relationships/slideLayout" Target="../slideLayouts/slideLayout169.xml"/><Relationship Id="rId48" Type="http://schemas.openxmlformats.org/officeDocument/2006/relationships/slideLayout" Target="../slideLayouts/slideLayout174.xml"/><Relationship Id="rId56" Type="http://schemas.openxmlformats.org/officeDocument/2006/relationships/theme" Target="../theme/theme4.xml"/><Relationship Id="rId8" Type="http://schemas.openxmlformats.org/officeDocument/2006/relationships/slideLayout" Target="../slideLayouts/slideLayout134.xml"/><Relationship Id="rId51" Type="http://schemas.openxmlformats.org/officeDocument/2006/relationships/slideLayout" Target="../slideLayouts/slideLayout177.xml"/><Relationship Id="rId3" Type="http://schemas.openxmlformats.org/officeDocument/2006/relationships/slideLayout" Target="../slideLayouts/slideLayout129.xml"/><Relationship Id="rId12" Type="http://schemas.openxmlformats.org/officeDocument/2006/relationships/slideLayout" Target="../slideLayouts/slideLayout138.xml"/><Relationship Id="rId17" Type="http://schemas.openxmlformats.org/officeDocument/2006/relationships/slideLayout" Target="../slideLayouts/slideLayout143.xml"/><Relationship Id="rId25" Type="http://schemas.openxmlformats.org/officeDocument/2006/relationships/slideLayout" Target="../slideLayouts/slideLayout151.xml"/><Relationship Id="rId33" Type="http://schemas.openxmlformats.org/officeDocument/2006/relationships/slideLayout" Target="../slideLayouts/slideLayout159.xml"/><Relationship Id="rId38" Type="http://schemas.openxmlformats.org/officeDocument/2006/relationships/slideLayout" Target="../slideLayouts/slideLayout164.xml"/><Relationship Id="rId46" Type="http://schemas.openxmlformats.org/officeDocument/2006/relationships/slideLayout" Target="../slideLayouts/slideLayout172.xml"/><Relationship Id="rId20" Type="http://schemas.openxmlformats.org/officeDocument/2006/relationships/slideLayout" Target="../slideLayouts/slideLayout146.xml"/><Relationship Id="rId41" Type="http://schemas.openxmlformats.org/officeDocument/2006/relationships/slideLayout" Target="../slideLayouts/slideLayout167.xml"/><Relationship Id="rId54" Type="http://schemas.openxmlformats.org/officeDocument/2006/relationships/slideLayout" Target="../slideLayouts/slideLayout180.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5" Type="http://schemas.openxmlformats.org/officeDocument/2006/relationships/slideLayout" Target="../slideLayouts/slideLayout141.xml"/><Relationship Id="rId23" Type="http://schemas.openxmlformats.org/officeDocument/2006/relationships/slideLayout" Target="../slideLayouts/slideLayout149.xml"/><Relationship Id="rId28" Type="http://schemas.openxmlformats.org/officeDocument/2006/relationships/slideLayout" Target="../slideLayouts/slideLayout154.xml"/><Relationship Id="rId36" Type="http://schemas.openxmlformats.org/officeDocument/2006/relationships/slideLayout" Target="../slideLayouts/slideLayout162.xml"/><Relationship Id="rId49" Type="http://schemas.openxmlformats.org/officeDocument/2006/relationships/slideLayout" Target="../slideLayouts/slideLayout175.xml"/><Relationship Id="rId57" Type="http://schemas.openxmlformats.org/officeDocument/2006/relationships/image" Target="../media/image1.png"/><Relationship Id="rId10" Type="http://schemas.openxmlformats.org/officeDocument/2006/relationships/slideLayout" Target="../slideLayouts/slideLayout136.xml"/><Relationship Id="rId31" Type="http://schemas.openxmlformats.org/officeDocument/2006/relationships/slideLayout" Target="../slideLayouts/slideLayout157.xml"/><Relationship Id="rId44" Type="http://schemas.openxmlformats.org/officeDocument/2006/relationships/slideLayout" Target="../slideLayouts/slideLayout170.xml"/><Relationship Id="rId52" Type="http://schemas.openxmlformats.org/officeDocument/2006/relationships/slideLayout" Target="../slideLayouts/slideLayout178.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94.xml"/><Relationship Id="rId18" Type="http://schemas.openxmlformats.org/officeDocument/2006/relationships/slideLayout" Target="../slideLayouts/slideLayout199.xml"/><Relationship Id="rId26" Type="http://schemas.openxmlformats.org/officeDocument/2006/relationships/slideLayout" Target="../slideLayouts/slideLayout207.xml"/><Relationship Id="rId39" Type="http://schemas.openxmlformats.org/officeDocument/2006/relationships/slideLayout" Target="../slideLayouts/slideLayout220.xml"/><Relationship Id="rId21" Type="http://schemas.openxmlformats.org/officeDocument/2006/relationships/slideLayout" Target="../slideLayouts/slideLayout202.xml"/><Relationship Id="rId34" Type="http://schemas.openxmlformats.org/officeDocument/2006/relationships/slideLayout" Target="../slideLayouts/slideLayout215.xml"/><Relationship Id="rId42" Type="http://schemas.openxmlformats.org/officeDocument/2006/relationships/slideLayout" Target="../slideLayouts/slideLayout223.xml"/><Relationship Id="rId47" Type="http://schemas.openxmlformats.org/officeDocument/2006/relationships/slideLayout" Target="../slideLayouts/slideLayout228.xml"/><Relationship Id="rId50" Type="http://schemas.openxmlformats.org/officeDocument/2006/relationships/slideLayout" Target="../slideLayouts/slideLayout231.xml"/><Relationship Id="rId55" Type="http://schemas.openxmlformats.org/officeDocument/2006/relationships/slideLayout" Target="../slideLayouts/slideLayout236.xml"/><Relationship Id="rId7" Type="http://schemas.openxmlformats.org/officeDocument/2006/relationships/slideLayout" Target="../slideLayouts/slideLayout188.xml"/><Relationship Id="rId2" Type="http://schemas.openxmlformats.org/officeDocument/2006/relationships/slideLayout" Target="../slideLayouts/slideLayout183.xml"/><Relationship Id="rId16" Type="http://schemas.openxmlformats.org/officeDocument/2006/relationships/slideLayout" Target="../slideLayouts/slideLayout197.xml"/><Relationship Id="rId29" Type="http://schemas.openxmlformats.org/officeDocument/2006/relationships/slideLayout" Target="../slideLayouts/slideLayout210.xml"/><Relationship Id="rId11" Type="http://schemas.openxmlformats.org/officeDocument/2006/relationships/slideLayout" Target="../slideLayouts/slideLayout192.xml"/><Relationship Id="rId24" Type="http://schemas.openxmlformats.org/officeDocument/2006/relationships/slideLayout" Target="../slideLayouts/slideLayout205.xml"/><Relationship Id="rId32" Type="http://schemas.openxmlformats.org/officeDocument/2006/relationships/slideLayout" Target="../slideLayouts/slideLayout213.xml"/><Relationship Id="rId37" Type="http://schemas.openxmlformats.org/officeDocument/2006/relationships/slideLayout" Target="../slideLayouts/slideLayout218.xml"/><Relationship Id="rId40" Type="http://schemas.openxmlformats.org/officeDocument/2006/relationships/slideLayout" Target="../slideLayouts/slideLayout221.xml"/><Relationship Id="rId45" Type="http://schemas.openxmlformats.org/officeDocument/2006/relationships/slideLayout" Target="../slideLayouts/slideLayout226.xml"/><Relationship Id="rId53" Type="http://schemas.openxmlformats.org/officeDocument/2006/relationships/slideLayout" Target="../slideLayouts/slideLayout234.xml"/><Relationship Id="rId58" Type="http://schemas.openxmlformats.org/officeDocument/2006/relationships/image" Target="../media/image1.png"/><Relationship Id="rId5" Type="http://schemas.openxmlformats.org/officeDocument/2006/relationships/slideLayout" Target="../slideLayouts/slideLayout186.xml"/><Relationship Id="rId19" Type="http://schemas.openxmlformats.org/officeDocument/2006/relationships/slideLayout" Target="../slideLayouts/slideLayout200.xml"/><Relationship Id="rId4" Type="http://schemas.openxmlformats.org/officeDocument/2006/relationships/slideLayout" Target="../slideLayouts/slideLayout185.xml"/><Relationship Id="rId9" Type="http://schemas.openxmlformats.org/officeDocument/2006/relationships/slideLayout" Target="../slideLayouts/slideLayout190.xml"/><Relationship Id="rId14" Type="http://schemas.openxmlformats.org/officeDocument/2006/relationships/slideLayout" Target="../slideLayouts/slideLayout195.xml"/><Relationship Id="rId22" Type="http://schemas.openxmlformats.org/officeDocument/2006/relationships/slideLayout" Target="../slideLayouts/slideLayout203.xml"/><Relationship Id="rId27" Type="http://schemas.openxmlformats.org/officeDocument/2006/relationships/slideLayout" Target="../slideLayouts/slideLayout208.xml"/><Relationship Id="rId30" Type="http://schemas.openxmlformats.org/officeDocument/2006/relationships/slideLayout" Target="../slideLayouts/slideLayout211.xml"/><Relationship Id="rId35" Type="http://schemas.openxmlformats.org/officeDocument/2006/relationships/slideLayout" Target="../slideLayouts/slideLayout216.xml"/><Relationship Id="rId43" Type="http://schemas.openxmlformats.org/officeDocument/2006/relationships/slideLayout" Target="../slideLayouts/slideLayout224.xml"/><Relationship Id="rId48" Type="http://schemas.openxmlformats.org/officeDocument/2006/relationships/slideLayout" Target="../slideLayouts/slideLayout229.xml"/><Relationship Id="rId56" Type="http://schemas.openxmlformats.org/officeDocument/2006/relationships/slideLayout" Target="../slideLayouts/slideLayout237.xml"/><Relationship Id="rId8" Type="http://schemas.openxmlformats.org/officeDocument/2006/relationships/slideLayout" Target="../slideLayouts/slideLayout189.xml"/><Relationship Id="rId51" Type="http://schemas.openxmlformats.org/officeDocument/2006/relationships/slideLayout" Target="../slideLayouts/slideLayout232.xml"/><Relationship Id="rId3" Type="http://schemas.openxmlformats.org/officeDocument/2006/relationships/slideLayout" Target="../slideLayouts/slideLayout184.xml"/><Relationship Id="rId12" Type="http://schemas.openxmlformats.org/officeDocument/2006/relationships/slideLayout" Target="../slideLayouts/slideLayout193.xml"/><Relationship Id="rId17" Type="http://schemas.openxmlformats.org/officeDocument/2006/relationships/slideLayout" Target="../slideLayouts/slideLayout198.xml"/><Relationship Id="rId25" Type="http://schemas.openxmlformats.org/officeDocument/2006/relationships/slideLayout" Target="../slideLayouts/slideLayout206.xml"/><Relationship Id="rId33" Type="http://schemas.openxmlformats.org/officeDocument/2006/relationships/slideLayout" Target="../slideLayouts/slideLayout214.xml"/><Relationship Id="rId38" Type="http://schemas.openxmlformats.org/officeDocument/2006/relationships/slideLayout" Target="../slideLayouts/slideLayout219.xml"/><Relationship Id="rId46" Type="http://schemas.openxmlformats.org/officeDocument/2006/relationships/slideLayout" Target="../slideLayouts/slideLayout227.xml"/><Relationship Id="rId20" Type="http://schemas.openxmlformats.org/officeDocument/2006/relationships/slideLayout" Target="../slideLayouts/slideLayout201.xml"/><Relationship Id="rId41" Type="http://schemas.openxmlformats.org/officeDocument/2006/relationships/slideLayout" Target="../slideLayouts/slideLayout222.xml"/><Relationship Id="rId54" Type="http://schemas.openxmlformats.org/officeDocument/2006/relationships/slideLayout" Target="../slideLayouts/slideLayout235.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5" Type="http://schemas.openxmlformats.org/officeDocument/2006/relationships/slideLayout" Target="../slideLayouts/slideLayout196.xml"/><Relationship Id="rId23" Type="http://schemas.openxmlformats.org/officeDocument/2006/relationships/slideLayout" Target="../slideLayouts/slideLayout204.xml"/><Relationship Id="rId28" Type="http://schemas.openxmlformats.org/officeDocument/2006/relationships/slideLayout" Target="../slideLayouts/slideLayout209.xml"/><Relationship Id="rId36" Type="http://schemas.openxmlformats.org/officeDocument/2006/relationships/slideLayout" Target="../slideLayouts/slideLayout217.xml"/><Relationship Id="rId49" Type="http://schemas.openxmlformats.org/officeDocument/2006/relationships/slideLayout" Target="../slideLayouts/slideLayout230.xml"/><Relationship Id="rId57" Type="http://schemas.openxmlformats.org/officeDocument/2006/relationships/theme" Target="../theme/theme5.xml"/><Relationship Id="rId10" Type="http://schemas.openxmlformats.org/officeDocument/2006/relationships/slideLayout" Target="../slideLayouts/slideLayout191.xml"/><Relationship Id="rId31" Type="http://schemas.openxmlformats.org/officeDocument/2006/relationships/slideLayout" Target="../slideLayouts/slideLayout212.xml"/><Relationship Id="rId44" Type="http://schemas.openxmlformats.org/officeDocument/2006/relationships/slideLayout" Target="../slideLayouts/slideLayout225.xml"/><Relationship Id="rId52" Type="http://schemas.openxmlformats.org/officeDocument/2006/relationships/slideLayout" Target="../slideLayouts/slideLayout233.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250.xml"/><Relationship Id="rId18" Type="http://schemas.openxmlformats.org/officeDocument/2006/relationships/slideLayout" Target="../slideLayouts/slideLayout255.xml"/><Relationship Id="rId26" Type="http://schemas.openxmlformats.org/officeDocument/2006/relationships/slideLayout" Target="../slideLayouts/slideLayout263.xml"/><Relationship Id="rId39" Type="http://schemas.openxmlformats.org/officeDocument/2006/relationships/slideLayout" Target="../slideLayouts/slideLayout276.xml"/><Relationship Id="rId21" Type="http://schemas.openxmlformats.org/officeDocument/2006/relationships/slideLayout" Target="../slideLayouts/slideLayout258.xml"/><Relationship Id="rId34" Type="http://schemas.openxmlformats.org/officeDocument/2006/relationships/slideLayout" Target="../slideLayouts/slideLayout271.xml"/><Relationship Id="rId42" Type="http://schemas.openxmlformats.org/officeDocument/2006/relationships/slideLayout" Target="../slideLayouts/slideLayout279.xml"/><Relationship Id="rId47" Type="http://schemas.openxmlformats.org/officeDocument/2006/relationships/slideLayout" Target="../slideLayouts/slideLayout284.xml"/><Relationship Id="rId50" Type="http://schemas.openxmlformats.org/officeDocument/2006/relationships/slideLayout" Target="../slideLayouts/slideLayout287.xml"/><Relationship Id="rId55" Type="http://schemas.openxmlformats.org/officeDocument/2006/relationships/theme" Target="../theme/theme6.xml"/><Relationship Id="rId7" Type="http://schemas.openxmlformats.org/officeDocument/2006/relationships/slideLayout" Target="../slideLayouts/slideLayout244.xml"/><Relationship Id="rId2" Type="http://schemas.openxmlformats.org/officeDocument/2006/relationships/slideLayout" Target="../slideLayouts/slideLayout239.xml"/><Relationship Id="rId16" Type="http://schemas.openxmlformats.org/officeDocument/2006/relationships/slideLayout" Target="../slideLayouts/slideLayout253.xml"/><Relationship Id="rId29" Type="http://schemas.openxmlformats.org/officeDocument/2006/relationships/slideLayout" Target="../slideLayouts/slideLayout266.xml"/><Relationship Id="rId11" Type="http://schemas.openxmlformats.org/officeDocument/2006/relationships/slideLayout" Target="../slideLayouts/slideLayout248.xml"/><Relationship Id="rId24" Type="http://schemas.openxmlformats.org/officeDocument/2006/relationships/slideLayout" Target="../slideLayouts/slideLayout261.xml"/><Relationship Id="rId32" Type="http://schemas.openxmlformats.org/officeDocument/2006/relationships/slideLayout" Target="../slideLayouts/slideLayout269.xml"/><Relationship Id="rId37" Type="http://schemas.openxmlformats.org/officeDocument/2006/relationships/slideLayout" Target="../slideLayouts/slideLayout274.xml"/><Relationship Id="rId40" Type="http://schemas.openxmlformats.org/officeDocument/2006/relationships/slideLayout" Target="../slideLayouts/slideLayout277.xml"/><Relationship Id="rId45" Type="http://schemas.openxmlformats.org/officeDocument/2006/relationships/slideLayout" Target="../slideLayouts/slideLayout282.xml"/><Relationship Id="rId53" Type="http://schemas.openxmlformats.org/officeDocument/2006/relationships/slideLayout" Target="../slideLayouts/slideLayout290.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19" Type="http://schemas.openxmlformats.org/officeDocument/2006/relationships/slideLayout" Target="../slideLayouts/slideLayout256.xml"/><Relationship Id="rId31" Type="http://schemas.openxmlformats.org/officeDocument/2006/relationships/slideLayout" Target="../slideLayouts/slideLayout268.xml"/><Relationship Id="rId44" Type="http://schemas.openxmlformats.org/officeDocument/2006/relationships/slideLayout" Target="../slideLayouts/slideLayout281.xml"/><Relationship Id="rId52" Type="http://schemas.openxmlformats.org/officeDocument/2006/relationships/slideLayout" Target="../slideLayouts/slideLayout289.xml"/><Relationship Id="rId4" Type="http://schemas.openxmlformats.org/officeDocument/2006/relationships/slideLayout" Target="../slideLayouts/slideLayout241.xml"/><Relationship Id="rId9" Type="http://schemas.openxmlformats.org/officeDocument/2006/relationships/slideLayout" Target="../slideLayouts/slideLayout246.xml"/><Relationship Id="rId14" Type="http://schemas.openxmlformats.org/officeDocument/2006/relationships/slideLayout" Target="../slideLayouts/slideLayout251.xml"/><Relationship Id="rId22" Type="http://schemas.openxmlformats.org/officeDocument/2006/relationships/slideLayout" Target="../slideLayouts/slideLayout259.xml"/><Relationship Id="rId27" Type="http://schemas.openxmlformats.org/officeDocument/2006/relationships/slideLayout" Target="../slideLayouts/slideLayout264.xml"/><Relationship Id="rId30" Type="http://schemas.openxmlformats.org/officeDocument/2006/relationships/slideLayout" Target="../slideLayouts/slideLayout267.xml"/><Relationship Id="rId35" Type="http://schemas.openxmlformats.org/officeDocument/2006/relationships/slideLayout" Target="../slideLayouts/slideLayout272.xml"/><Relationship Id="rId43" Type="http://schemas.openxmlformats.org/officeDocument/2006/relationships/slideLayout" Target="../slideLayouts/slideLayout280.xml"/><Relationship Id="rId48" Type="http://schemas.openxmlformats.org/officeDocument/2006/relationships/slideLayout" Target="../slideLayouts/slideLayout285.xml"/><Relationship Id="rId56" Type="http://schemas.openxmlformats.org/officeDocument/2006/relationships/image" Target="../media/image1.png"/><Relationship Id="rId8" Type="http://schemas.openxmlformats.org/officeDocument/2006/relationships/slideLayout" Target="../slideLayouts/slideLayout245.xml"/><Relationship Id="rId51" Type="http://schemas.openxmlformats.org/officeDocument/2006/relationships/slideLayout" Target="../slideLayouts/slideLayout288.xml"/><Relationship Id="rId3" Type="http://schemas.openxmlformats.org/officeDocument/2006/relationships/slideLayout" Target="../slideLayouts/slideLayout240.xml"/><Relationship Id="rId12" Type="http://schemas.openxmlformats.org/officeDocument/2006/relationships/slideLayout" Target="../slideLayouts/slideLayout249.xml"/><Relationship Id="rId17" Type="http://schemas.openxmlformats.org/officeDocument/2006/relationships/slideLayout" Target="../slideLayouts/slideLayout254.xml"/><Relationship Id="rId25" Type="http://schemas.openxmlformats.org/officeDocument/2006/relationships/slideLayout" Target="../slideLayouts/slideLayout262.xml"/><Relationship Id="rId33" Type="http://schemas.openxmlformats.org/officeDocument/2006/relationships/slideLayout" Target="../slideLayouts/slideLayout270.xml"/><Relationship Id="rId38" Type="http://schemas.openxmlformats.org/officeDocument/2006/relationships/slideLayout" Target="../slideLayouts/slideLayout275.xml"/><Relationship Id="rId46" Type="http://schemas.openxmlformats.org/officeDocument/2006/relationships/slideLayout" Target="../slideLayouts/slideLayout283.xml"/><Relationship Id="rId20" Type="http://schemas.openxmlformats.org/officeDocument/2006/relationships/slideLayout" Target="../slideLayouts/slideLayout257.xml"/><Relationship Id="rId41" Type="http://schemas.openxmlformats.org/officeDocument/2006/relationships/slideLayout" Target="../slideLayouts/slideLayout278.xml"/><Relationship Id="rId54" Type="http://schemas.openxmlformats.org/officeDocument/2006/relationships/slideLayout" Target="../slideLayouts/slideLayout291.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5" Type="http://schemas.openxmlformats.org/officeDocument/2006/relationships/slideLayout" Target="../slideLayouts/slideLayout252.xml"/><Relationship Id="rId23" Type="http://schemas.openxmlformats.org/officeDocument/2006/relationships/slideLayout" Target="../slideLayouts/slideLayout260.xml"/><Relationship Id="rId28" Type="http://schemas.openxmlformats.org/officeDocument/2006/relationships/slideLayout" Target="../slideLayouts/slideLayout265.xml"/><Relationship Id="rId36" Type="http://schemas.openxmlformats.org/officeDocument/2006/relationships/slideLayout" Target="../slideLayouts/slideLayout273.xml"/><Relationship Id="rId49" Type="http://schemas.openxmlformats.org/officeDocument/2006/relationships/slideLayout" Target="../slideLayouts/slideLayout28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7.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315.xml"/><Relationship Id="rId18" Type="http://schemas.openxmlformats.org/officeDocument/2006/relationships/slideLayout" Target="../slideLayouts/slideLayout320.xml"/><Relationship Id="rId26" Type="http://schemas.openxmlformats.org/officeDocument/2006/relationships/slideLayout" Target="../slideLayouts/slideLayout328.xml"/><Relationship Id="rId39" Type="http://schemas.openxmlformats.org/officeDocument/2006/relationships/slideLayout" Target="../slideLayouts/slideLayout341.xml"/><Relationship Id="rId21" Type="http://schemas.openxmlformats.org/officeDocument/2006/relationships/slideLayout" Target="../slideLayouts/slideLayout323.xml"/><Relationship Id="rId34" Type="http://schemas.openxmlformats.org/officeDocument/2006/relationships/slideLayout" Target="../slideLayouts/slideLayout336.xml"/><Relationship Id="rId42" Type="http://schemas.openxmlformats.org/officeDocument/2006/relationships/slideLayout" Target="../slideLayouts/slideLayout344.xml"/><Relationship Id="rId47" Type="http://schemas.openxmlformats.org/officeDocument/2006/relationships/slideLayout" Target="../slideLayouts/slideLayout349.xml"/><Relationship Id="rId50" Type="http://schemas.openxmlformats.org/officeDocument/2006/relationships/slideLayout" Target="../slideLayouts/slideLayout352.xml"/><Relationship Id="rId55" Type="http://schemas.openxmlformats.org/officeDocument/2006/relationships/theme" Target="../theme/theme8.xml"/><Relationship Id="rId7" Type="http://schemas.openxmlformats.org/officeDocument/2006/relationships/slideLayout" Target="../slideLayouts/slideLayout309.xml"/><Relationship Id="rId2" Type="http://schemas.openxmlformats.org/officeDocument/2006/relationships/slideLayout" Target="../slideLayouts/slideLayout304.xml"/><Relationship Id="rId16" Type="http://schemas.openxmlformats.org/officeDocument/2006/relationships/slideLayout" Target="../slideLayouts/slideLayout318.xml"/><Relationship Id="rId29" Type="http://schemas.openxmlformats.org/officeDocument/2006/relationships/slideLayout" Target="../slideLayouts/slideLayout331.xml"/><Relationship Id="rId11" Type="http://schemas.openxmlformats.org/officeDocument/2006/relationships/slideLayout" Target="../slideLayouts/slideLayout313.xml"/><Relationship Id="rId24" Type="http://schemas.openxmlformats.org/officeDocument/2006/relationships/slideLayout" Target="../slideLayouts/slideLayout326.xml"/><Relationship Id="rId32" Type="http://schemas.openxmlformats.org/officeDocument/2006/relationships/slideLayout" Target="../slideLayouts/slideLayout334.xml"/><Relationship Id="rId37" Type="http://schemas.openxmlformats.org/officeDocument/2006/relationships/slideLayout" Target="../slideLayouts/slideLayout339.xml"/><Relationship Id="rId40" Type="http://schemas.openxmlformats.org/officeDocument/2006/relationships/slideLayout" Target="../slideLayouts/slideLayout342.xml"/><Relationship Id="rId45" Type="http://schemas.openxmlformats.org/officeDocument/2006/relationships/slideLayout" Target="../slideLayouts/slideLayout347.xml"/><Relationship Id="rId53" Type="http://schemas.openxmlformats.org/officeDocument/2006/relationships/slideLayout" Target="../slideLayouts/slideLayout355.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19" Type="http://schemas.openxmlformats.org/officeDocument/2006/relationships/slideLayout" Target="../slideLayouts/slideLayout321.xml"/><Relationship Id="rId31" Type="http://schemas.openxmlformats.org/officeDocument/2006/relationships/slideLayout" Target="../slideLayouts/slideLayout333.xml"/><Relationship Id="rId44" Type="http://schemas.openxmlformats.org/officeDocument/2006/relationships/slideLayout" Target="../slideLayouts/slideLayout346.xml"/><Relationship Id="rId52" Type="http://schemas.openxmlformats.org/officeDocument/2006/relationships/slideLayout" Target="../slideLayouts/slideLayout354.xml"/><Relationship Id="rId4" Type="http://schemas.openxmlformats.org/officeDocument/2006/relationships/slideLayout" Target="../slideLayouts/slideLayout306.xml"/><Relationship Id="rId9" Type="http://schemas.openxmlformats.org/officeDocument/2006/relationships/slideLayout" Target="../slideLayouts/slideLayout311.xml"/><Relationship Id="rId14" Type="http://schemas.openxmlformats.org/officeDocument/2006/relationships/slideLayout" Target="../slideLayouts/slideLayout316.xml"/><Relationship Id="rId22" Type="http://schemas.openxmlformats.org/officeDocument/2006/relationships/slideLayout" Target="../slideLayouts/slideLayout324.xml"/><Relationship Id="rId27" Type="http://schemas.openxmlformats.org/officeDocument/2006/relationships/slideLayout" Target="../slideLayouts/slideLayout329.xml"/><Relationship Id="rId30" Type="http://schemas.openxmlformats.org/officeDocument/2006/relationships/slideLayout" Target="../slideLayouts/slideLayout332.xml"/><Relationship Id="rId35" Type="http://schemas.openxmlformats.org/officeDocument/2006/relationships/slideLayout" Target="../slideLayouts/slideLayout337.xml"/><Relationship Id="rId43" Type="http://schemas.openxmlformats.org/officeDocument/2006/relationships/slideLayout" Target="../slideLayouts/slideLayout345.xml"/><Relationship Id="rId48" Type="http://schemas.openxmlformats.org/officeDocument/2006/relationships/slideLayout" Target="../slideLayouts/slideLayout350.xml"/><Relationship Id="rId56" Type="http://schemas.openxmlformats.org/officeDocument/2006/relationships/image" Target="../media/image4.png"/><Relationship Id="rId8" Type="http://schemas.openxmlformats.org/officeDocument/2006/relationships/slideLayout" Target="../slideLayouts/slideLayout310.xml"/><Relationship Id="rId51" Type="http://schemas.openxmlformats.org/officeDocument/2006/relationships/slideLayout" Target="../slideLayouts/slideLayout353.xml"/><Relationship Id="rId3" Type="http://schemas.openxmlformats.org/officeDocument/2006/relationships/slideLayout" Target="../slideLayouts/slideLayout305.xml"/><Relationship Id="rId12" Type="http://schemas.openxmlformats.org/officeDocument/2006/relationships/slideLayout" Target="../slideLayouts/slideLayout314.xml"/><Relationship Id="rId17" Type="http://schemas.openxmlformats.org/officeDocument/2006/relationships/slideLayout" Target="../slideLayouts/slideLayout319.xml"/><Relationship Id="rId25" Type="http://schemas.openxmlformats.org/officeDocument/2006/relationships/slideLayout" Target="../slideLayouts/slideLayout327.xml"/><Relationship Id="rId33" Type="http://schemas.openxmlformats.org/officeDocument/2006/relationships/slideLayout" Target="../slideLayouts/slideLayout335.xml"/><Relationship Id="rId38" Type="http://schemas.openxmlformats.org/officeDocument/2006/relationships/slideLayout" Target="../slideLayouts/slideLayout340.xml"/><Relationship Id="rId46" Type="http://schemas.openxmlformats.org/officeDocument/2006/relationships/slideLayout" Target="../slideLayouts/slideLayout348.xml"/><Relationship Id="rId20" Type="http://schemas.openxmlformats.org/officeDocument/2006/relationships/slideLayout" Target="../slideLayouts/slideLayout322.xml"/><Relationship Id="rId41" Type="http://schemas.openxmlformats.org/officeDocument/2006/relationships/slideLayout" Target="../slideLayouts/slideLayout343.xml"/><Relationship Id="rId54" Type="http://schemas.openxmlformats.org/officeDocument/2006/relationships/slideLayout" Target="../slideLayouts/slideLayout356.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5" Type="http://schemas.openxmlformats.org/officeDocument/2006/relationships/slideLayout" Target="../slideLayouts/slideLayout317.xml"/><Relationship Id="rId23" Type="http://schemas.openxmlformats.org/officeDocument/2006/relationships/slideLayout" Target="../slideLayouts/slideLayout325.xml"/><Relationship Id="rId28" Type="http://schemas.openxmlformats.org/officeDocument/2006/relationships/slideLayout" Target="../slideLayouts/slideLayout330.xml"/><Relationship Id="rId36" Type="http://schemas.openxmlformats.org/officeDocument/2006/relationships/slideLayout" Target="../slideLayouts/slideLayout338.xml"/><Relationship Id="rId49" Type="http://schemas.openxmlformats.org/officeDocument/2006/relationships/slideLayout" Target="../slideLayouts/slideLayout35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D84E26E-2C1B-47B8-96CF-EBFB238779B0}"/>
              </a:ext>
            </a:extLst>
          </p:cNvPr>
          <p:cNvSpPr>
            <a:spLocks noGrp="1"/>
          </p:cNvSpPr>
          <p:nvPr>
            <p:ph type="title"/>
          </p:nvPr>
        </p:nvSpPr>
        <p:spPr>
          <a:xfrm>
            <a:off x="1343471" y="476250"/>
            <a:ext cx="10369103" cy="1080542"/>
          </a:xfrm>
          <a:prstGeom prst="rect">
            <a:avLst/>
          </a:prstGeom>
        </p:spPr>
        <p:txBody>
          <a:bodyPr vert="horz" lIns="0" tIns="0" rIns="0" bIns="0" rtlCol="0" anchor="t" anchorCtr="0">
            <a:noAutofit/>
          </a:bodyPr>
          <a:lstStyle/>
          <a:p>
            <a:r>
              <a:rPr lang="en-US"/>
              <a:t>Click to edit Master title style</a:t>
            </a:r>
            <a:endParaRPr lang="fi-FI" dirty="0"/>
          </a:p>
        </p:txBody>
      </p:sp>
      <p:sp>
        <p:nvSpPr>
          <p:cNvPr id="3" name="Text Placeholder 2">
            <a:extLst>
              <a:ext uri="{FF2B5EF4-FFF2-40B4-BE49-F238E27FC236}">
                <a16:creationId xmlns:a16="http://schemas.microsoft.com/office/drawing/2014/main" id="{DA53D799-2C68-4BBD-80F0-4448AC6E53AA}"/>
              </a:ext>
            </a:extLst>
          </p:cNvPr>
          <p:cNvSpPr>
            <a:spLocks noGrp="1"/>
          </p:cNvSpPr>
          <p:nvPr>
            <p:ph type="body" idx="1"/>
          </p:nvPr>
        </p:nvSpPr>
        <p:spPr>
          <a:xfrm>
            <a:off x="475638" y="1773239"/>
            <a:ext cx="11233150" cy="4392612"/>
          </a:xfrm>
          <a:prstGeom prst="rect">
            <a:avLst/>
          </a:prstGeom>
        </p:spPr>
        <p:txBody>
          <a:bodyPr vert="horz" lIns="0" tIns="0" rIns="0" bIns="0" rtlCol="0" anchor="t" anchorCtr="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F009AB8C-3488-4A3F-940D-B8E97D0147EF}"/>
              </a:ext>
            </a:extLst>
          </p:cNvPr>
          <p:cNvSpPr>
            <a:spLocks noGrp="1"/>
          </p:cNvSpPr>
          <p:nvPr>
            <p:ph type="dt" sz="half" idx="2"/>
          </p:nvPr>
        </p:nvSpPr>
        <p:spPr>
          <a:xfrm>
            <a:off x="10344472" y="6381328"/>
            <a:ext cx="936104" cy="216471"/>
          </a:xfrm>
          <a:prstGeom prst="rect">
            <a:avLst/>
          </a:prstGeom>
        </p:spPr>
        <p:txBody>
          <a:bodyPr vert="horz" lIns="0" tIns="0" rIns="0" bIns="0" rtlCol="0" anchor="ctr" anchorCtr="0">
            <a:noAutofit/>
          </a:bodyPr>
          <a:lstStyle>
            <a:lvl1pPr algn="r">
              <a:defRPr sz="900" b="0" i="0" cap="all" spc="50" baseline="0">
                <a:solidFill>
                  <a:schemeClr val="tx2"/>
                </a:solidFill>
                <a:latin typeface="+mj-lt"/>
              </a:defRPr>
            </a:lvl1pPr>
          </a:lstStyle>
          <a:p>
            <a:fld id="{B61BEF0D-F0BB-DE4B-95CE-6DB70DBA9567}" type="datetimeFigureOut">
              <a:rPr lang="en-US" smtClean="0"/>
              <a:pPr/>
              <a:t>5/4/2026</a:t>
            </a:fld>
            <a:endParaRPr lang="en-US" dirty="0"/>
          </a:p>
        </p:txBody>
      </p:sp>
      <p:sp>
        <p:nvSpPr>
          <p:cNvPr id="5" name="Footer Placeholder 4">
            <a:extLst>
              <a:ext uri="{FF2B5EF4-FFF2-40B4-BE49-F238E27FC236}">
                <a16:creationId xmlns:a16="http://schemas.microsoft.com/office/drawing/2014/main" id="{2A28E9E1-C972-497D-AF9A-7A5F005A27EA}"/>
              </a:ext>
            </a:extLst>
          </p:cNvPr>
          <p:cNvSpPr>
            <a:spLocks noGrp="1"/>
          </p:cNvSpPr>
          <p:nvPr>
            <p:ph type="ftr" sz="quarter" idx="3"/>
          </p:nvPr>
        </p:nvSpPr>
        <p:spPr>
          <a:xfrm>
            <a:off x="6096000" y="6381328"/>
            <a:ext cx="4248472" cy="216471"/>
          </a:xfrm>
          <a:prstGeom prst="rect">
            <a:avLst/>
          </a:prstGeom>
        </p:spPr>
        <p:txBody>
          <a:bodyPr vert="horz" lIns="0" tIns="0" rIns="0" bIns="0" rtlCol="0" anchor="ctr" anchorCtr="0">
            <a:noAutofit/>
          </a:bodyPr>
          <a:lstStyle>
            <a:lvl1pPr algn="r">
              <a:defRPr sz="900" b="0" i="0" cap="all" spc="50" baseline="0">
                <a:solidFill>
                  <a:schemeClr val="tx2"/>
                </a:solidFill>
                <a:latin typeface="+mj-lt"/>
              </a:defRPr>
            </a:lvl1pPr>
          </a:lstStyle>
          <a:p>
            <a:endParaRPr lang="en-US" dirty="0"/>
          </a:p>
        </p:txBody>
      </p:sp>
      <p:sp>
        <p:nvSpPr>
          <p:cNvPr id="6" name="Slide Number Placeholder 5">
            <a:extLst>
              <a:ext uri="{FF2B5EF4-FFF2-40B4-BE49-F238E27FC236}">
                <a16:creationId xmlns:a16="http://schemas.microsoft.com/office/drawing/2014/main" id="{3ABD12E0-B73B-476D-AC37-50C99E25F4B7}"/>
              </a:ext>
            </a:extLst>
          </p:cNvPr>
          <p:cNvSpPr>
            <a:spLocks noGrp="1"/>
          </p:cNvSpPr>
          <p:nvPr>
            <p:ph type="sldNum" sz="quarter" idx="4"/>
          </p:nvPr>
        </p:nvSpPr>
        <p:spPr>
          <a:xfrm>
            <a:off x="11280576" y="6381551"/>
            <a:ext cx="431998" cy="215801"/>
          </a:xfrm>
          <a:prstGeom prst="rect">
            <a:avLst/>
          </a:prstGeom>
        </p:spPr>
        <p:txBody>
          <a:bodyPr vert="horz" lIns="0" tIns="0" rIns="0" bIns="0" rtlCol="0" anchor="ctr" anchorCtr="0">
            <a:noAutofit/>
          </a:bodyPr>
          <a:lstStyle>
            <a:lvl1pPr algn="r">
              <a:defRPr sz="900" b="0" i="0" cap="all" spc="50" baseline="0">
                <a:solidFill>
                  <a:schemeClr val="tx2"/>
                </a:solidFill>
                <a:latin typeface="+mj-lt"/>
              </a:defRPr>
            </a:lvl1pPr>
          </a:lstStyle>
          <a:p>
            <a:fld id="{D57F1E4F-1CFF-5643-939E-217C01CDF565}" type="slidenum">
              <a:rPr lang="en-US" smtClean="0"/>
              <a:pPr/>
              <a:t>‹#›</a:t>
            </a:fld>
            <a:endParaRPr lang="en-US" dirty="0"/>
          </a:p>
        </p:txBody>
      </p:sp>
      <p:sp>
        <p:nvSpPr>
          <p:cNvPr id="9" name="Rectangle 8">
            <a:extLst>
              <a:ext uri="{C183D7F6-B498-43B3-948B-1728B52AA6E4}">
                <adec:decorative xmlns:adec="http://schemas.microsoft.com/office/drawing/2017/decorative" val="1"/>
              </a:ext>
            </a:extLst>
          </p:cNvPr>
          <p:cNvSpPr/>
          <p:nvPr/>
        </p:nvSpPr>
        <p:spPr>
          <a:xfrm>
            <a:off x="0" y="6669360"/>
            <a:ext cx="12192000" cy="18863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grpSp>
        <p:nvGrpSpPr>
          <p:cNvPr id="22" name="Group 21">
            <a:extLst>
              <a:ext uri="{C183D7F6-B498-43B3-948B-1728B52AA6E4}">
                <adec:decorative xmlns:adec="http://schemas.microsoft.com/office/drawing/2017/decorative" val="1"/>
              </a:ext>
            </a:extLst>
          </p:cNvPr>
          <p:cNvGrpSpPr/>
          <p:nvPr/>
        </p:nvGrpSpPr>
        <p:grpSpPr>
          <a:xfrm>
            <a:off x="479376" y="0"/>
            <a:ext cx="575968" cy="1268760"/>
            <a:chOff x="5372826" y="1844824"/>
            <a:chExt cx="1457091" cy="3209730"/>
          </a:xfrm>
        </p:grpSpPr>
        <p:sp>
          <p:nvSpPr>
            <p:cNvPr id="15" name="Rectangle 14"/>
            <p:cNvSpPr/>
            <p:nvPr/>
          </p:nvSpPr>
          <p:spPr>
            <a:xfrm>
              <a:off x="5372826" y="1844824"/>
              <a:ext cx="1457091" cy="320973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4" name="Freeform 6"/>
            <p:cNvSpPr>
              <a:spLocks noChangeAspect="1" noEditPoints="1"/>
            </p:cNvSpPr>
            <p:nvPr/>
          </p:nvSpPr>
          <p:spPr bwMode="auto">
            <a:xfrm>
              <a:off x="5760666" y="3050717"/>
              <a:ext cx="681408" cy="1548248"/>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11" name="(c)" hidden="1"/>
          <p:cNvSpPr txBox="1"/>
          <p:nvPr/>
        </p:nvSpPr>
        <p:spPr>
          <a:xfrm>
            <a:off x="12031551" y="6877509"/>
            <a:ext cx="157094" cy="30778"/>
          </a:xfrm>
          <a:prstGeom prst="rect">
            <a:avLst/>
          </a:prstGeom>
          <a:noFill/>
        </p:spPr>
        <p:txBody>
          <a:bodyPr wrap="non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fi-FI" sz="200" dirty="0">
                <a:solidFill>
                  <a:schemeClr val="bg1"/>
                </a:solidFill>
                <a:latin typeface="+mn-lt"/>
              </a:rPr>
              <a:t>©grow. for</a:t>
            </a:r>
            <a:r>
              <a:rPr lang="fi-FI" sz="200" baseline="0" dirty="0">
                <a:solidFill>
                  <a:schemeClr val="bg1"/>
                </a:solidFill>
                <a:latin typeface="+mn-lt"/>
              </a:rPr>
              <a:t> jyo</a:t>
            </a:r>
            <a:endParaRPr lang="en-GB" sz="200" dirty="0" err="1">
              <a:solidFill>
                <a:schemeClr val="bg1"/>
              </a:solidFill>
              <a:latin typeface="+mn-lt"/>
            </a:endParaRPr>
          </a:p>
        </p:txBody>
      </p:sp>
      <p:pic>
        <p:nvPicPr>
          <p:cNvPr id="12" name="(logo)" descr="Z:\GRW (grow)\logot\copyright_grow.png" hidden="1"/>
          <p:cNvPicPr>
            <a:picLocks noChangeAspect="1" noChangeArrowheads="1"/>
          </p:cNvPicPr>
          <p:nvPr/>
        </p:nvPicPr>
        <p:blipFill>
          <a:blip r:embed="rId38" cstate="email">
            <a:extLst>
              <a:ext uri="{28A0092B-C50C-407E-A947-70E740481C1C}">
                <a14:useLocalDpi xmlns:a14="http://schemas.microsoft.com/office/drawing/2010/main"/>
              </a:ext>
            </a:extLst>
          </a:blip>
          <a:srcRect/>
          <a:stretch>
            <a:fillRect/>
          </a:stretch>
        </p:blipFill>
        <p:spPr bwMode="auto">
          <a:xfrm>
            <a:off x="3355" y="-50286"/>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88612093"/>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 id="2147483680" r:id="rId12"/>
    <p:sldLayoutId id="2147483681" r:id="rId13"/>
    <p:sldLayoutId id="2147483682" r:id="rId14"/>
    <p:sldLayoutId id="2147483683" r:id="rId15"/>
    <p:sldLayoutId id="2147483684" r:id="rId16"/>
    <p:sldLayoutId id="2147483685" r:id="rId17"/>
    <p:sldLayoutId id="2147483686" r:id="rId18"/>
    <p:sldLayoutId id="2147483687" r:id="rId19"/>
    <p:sldLayoutId id="2147483688" r:id="rId20"/>
    <p:sldLayoutId id="2147483689" r:id="rId21"/>
    <p:sldLayoutId id="2147483690" r:id="rId22"/>
    <p:sldLayoutId id="2147483691" r:id="rId23"/>
    <p:sldLayoutId id="2147483692" r:id="rId24"/>
    <p:sldLayoutId id="2147483693" r:id="rId25"/>
    <p:sldLayoutId id="2147483694" r:id="rId26"/>
    <p:sldLayoutId id="2147483695" r:id="rId27"/>
    <p:sldLayoutId id="2147483696" r:id="rId28"/>
    <p:sldLayoutId id="2147483697" r:id="rId29"/>
    <p:sldLayoutId id="2147483698" r:id="rId30"/>
    <p:sldLayoutId id="2147483699" r:id="rId31"/>
    <p:sldLayoutId id="2147483700" r:id="rId32"/>
    <p:sldLayoutId id="2147483701" r:id="rId33"/>
    <p:sldLayoutId id="2147483702" r:id="rId34"/>
    <p:sldLayoutId id="2147483703" r:id="rId35"/>
    <p:sldLayoutId id="2147483704" r:id="rId36"/>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xStyles>
    <p:titleStyle>
      <a:lvl1pPr algn="l" defTabSz="914400" rtl="0" eaLnBrk="1" latinLnBrk="0" hangingPunct="1">
        <a:lnSpc>
          <a:spcPct val="90000"/>
        </a:lnSpc>
        <a:spcBef>
          <a:spcPct val="0"/>
        </a:spcBef>
        <a:buNone/>
        <a:defRPr sz="3200" b="1" kern="1200" spc="-20" baseline="0">
          <a:solidFill>
            <a:schemeClr val="accent2"/>
          </a:solidFill>
          <a:latin typeface="+mj-lt"/>
          <a:ea typeface="+mj-ea"/>
          <a:cs typeface="+mj-cs"/>
        </a:defRPr>
      </a:lvl1pPr>
    </p:titleStyle>
    <p:bodyStyle>
      <a:lvl1pPr marL="269875" indent="-26987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1pPr>
      <a:lvl2pPr marL="541338" indent="-271463" algn="l" defTabSz="914400" rtl="0" eaLnBrk="1" latinLnBrk="0" hangingPunct="1">
        <a:lnSpc>
          <a:spcPct val="120000"/>
        </a:lnSpc>
        <a:spcBef>
          <a:spcPts val="400"/>
        </a:spcBef>
        <a:buClr>
          <a:schemeClr val="accent1"/>
        </a:buClr>
        <a:buFont typeface="Lato" panose="020F0502020204030203" pitchFamily="34" charset="0"/>
        <a:buChar char="–"/>
        <a:defRPr sz="1800" kern="1200" spc="-20" baseline="0">
          <a:solidFill>
            <a:schemeClr val="tx1"/>
          </a:solidFill>
          <a:latin typeface="+mn-lt"/>
          <a:ea typeface="+mn-ea"/>
          <a:cs typeface="+mn-cs"/>
        </a:defRPr>
      </a:lvl2pPr>
      <a:lvl3pPr marL="803275" indent="-261938"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3pPr>
      <a:lvl4pPr marL="1073150" indent="-26987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4pPr>
      <a:lvl5pPr marL="1343025" indent="-26987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5pPr>
      <a:lvl6pPr marL="1614488" indent="-271463"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6pPr>
      <a:lvl7pPr marL="1884363" indent="-26987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7pPr>
      <a:lvl8pPr marL="2154238" indent="-26987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8pPr>
      <a:lvl9pPr marL="2417763" indent="-26352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D84E26E-2C1B-47B8-96CF-EBFB238779B0}"/>
              </a:ext>
            </a:extLst>
          </p:cNvPr>
          <p:cNvSpPr>
            <a:spLocks noGrp="1"/>
          </p:cNvSpPr>
          <p:nvPr>
            <p:ph type="title"/>
          </p:nvPr>
        </p:nvSpPr>
        <p:spPr>
          <a:xfrm>
            <a:off x="1343471" y="476250"/>
            <a:ext cx="10369103" cy="1080542"/>
          </a:xfrm>
          <a:prstGeom prst="rect">
            <a:avLst/>
          </a:prstGeom>
        </p:spPr>
        <p:txBody>
          <a:bodyPr vert="horz" lIns="0" tIns="0" rIns="0" bIns="0" rtlCol="0" anchor="t" anchorCtr="0">
            <a:noAutofit/>
          </a:bodyPr>
          <a:lstStyle/>
          <a:p>
            <a:r>
              <a:rPr lang="fi-FI"/>
              <a:t>Muokkaa ots. perustyyl. napsautt.</a:t>
            </a:r>
            <a:endParaRPr lang="fi-FI" dirty="0"/>
          </a:p>
        </p:txBody>
      </p:sp>
      <p:sp>
        <p:nvSpPr>
          <p:cNvPr id="3" name="Text Placeholder 2">
            <a:extLst>
              <a:ext uri="{FF2B5EF4-FFF2-40B4-BE49-F238E27FC236}">
                <a16:creationId xmlns:a16="http://schemas.microsoft.com/office/drawing/2014/main" id="{DA53D799-2C68-4BBD-80F0-4448AC6E53AA}"/>
              </a:ext>
            </a:extLst>
          </p:cNvPr>
          <p:cNvSpPr>
            <a:spLocks noGrp="1"/>
          </p:cNvSpPr>
          <p:nvPr>
            <p:ph type="body" idx="1"/>
          </p:nvPr>
        </p:nvSpPr>
        <p:spPr>
          <a:xfrm>
            <a:off x="475638" y="1773239"/>
            <a:ext cx="11233150" cy="4392612"/>
          </a:xfrm>
          <a:prstGeom prst="rect">
            <a:avLst/>
          </a:prstGeom>
        </p:spPr>
        <p:txBody>
          <a:bodyPr vert="horz" lIns="0" tIns="0" rIns="0" bIns="0" rtlCol="0" anchor="t" anchorCtr="0">
            <a:no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endParaRPr lang="fi-FI" dirty="0"/>
          </a:p>
        </p:txBody>
      </p:sp>
      <p:sp>
        <p:nvSpPr>
          <p:cNvPr id="4" name="Date Placeholder 3">
            <a:extLst>
              <a:ext uri="{FF2B5EF4-FFF2-40B4-BE49-F238E27FC236}">
                <a16:creationId xmlns:a16="http://schemas.microsoft.com/office/drawing/2014/main" id="{F009AB8C-3488-4A3F-940D-B8E97D0147EF}"/>
              </a:ext>
            </a:extLst>
          </p:cNvPr>
          <p:cNvSpPr>
            <a:spLocks noGrp="1"/>
          </p:cNvSpPr>
          <p:nvPr>
            <p:ph type="dt" sz="half" idx="2"/>
          </p:nvPr>
        </p:nvSpPr>
        <p:spPr>
          <a:xfrm>
            <a:off x="10344472" y="6381328"/>
            <a:ext cx="936104" cy="216471"/>
          </a:xfrm>
          <a:prstGeom prst="rect">
            <a:avLst/>
          </a:prstGeom>
        </p:spPr>
        <p:txBody>
          <a:bodyPr vert="horz" lIns="0" tIns="0" rIns="0" bIns="0" rtlCol="0" anchor="ctr" anchorCtr="0">
            <a:noAutofit/>
          </a:bodyPr>
          <a:lstStyle>
            <a:lvl1pPr algn="r">
              <a:defRPr sz="900" b="0" i="0" cap="all" spc="50" baseline="0">
                <a:solidFill>
                  <a:schemeClr val="tx2"/>
                </a:solidFill>
                <a:latin typeface="+mj-lt"/>
              </a:defRPr>
            </a:lvl1pPr>
          </a:lstStyle>
          <a:p>
            <a:fld id="{6F7C8341-D1A8-45AD-AEFD-FF619005005B}" type="datetime1">
              <a:rPr lang="fi-FI" smtClean="0"/>
              <a:t>4.5.2026</a:t>
            </a:fld>
            <a:endParaRPr lang="fi-FI" dirty="0"/>
          </a:p>
        </p:txBody>
      </p:sp>
      <p:sp>
        <p:nvSpPr>
          <p:cNvPr id="5" name="Footer Placeholder 4">
            <a:extLst>
              <a:ext uri="{FF2B5EF4-FFF2-40B4-BE49-F238E27FC236}">
                <a16:creationId xmlns:a16="http://schemas.microsoft.com/office/drawing/2014/main" id="{2A28E9E1-C972-497D-AF9A-7A5F005A27EA}"/>
              </a:ext>
            </a:extLst>
          </p:cNvPr>
          <p:cNvSpPr>
            <a:spLocks noGrp="1"/>
          </p:cNvSpPr>
          <p:nvPr>
            <p:ph type="ftr" sz="quarter" idx="3"/>
          </p:nvPr>
        </p:nvSpPr>
        <p:spPr>
          <a:xfrm>
            <a:off x="6096000" y="6381328"/>
            <a:ext cx="4248472" cy="216471"/>
          </a:xfrm>
          <a:prstGeom prst="rect">
            <a:avLst/>
          </a:prstGeom>
        </p:spPr>
        <p:txBody>
          <a:bodyPr vert="horz" lIns="0" tIns="0" rIns="0" bIns="0" rtlCol="0" anchor="ctr" anchorCtr="0">
            <a:noAutofit/>
          </a:bodyPr>
          <a:lstStyle>
            <a:lvl1pPr algn="r">
              <a:defRPr sz="900" b="0" i="0" cap="all" spc="50" baseline="0">
                <a:solidFill>
                  <a:schemeClr val="tx2"/>
                </a:solidFill>
                <a:latin typeface="+mj-lt"/>
              </a:defRPr>
            </a:lvl1pPr>
          </a:lstStyle>
          <a:p>
            <a:r>
              <a:rPr lang="fi-FI" dirty="0"/>
              <a:t>JYU </a:t>
            </a:r>
            <a:r>
              <a:rPr lang="fi-FI" dirty="0" err="1"/>
              <a:t>Since</a:t>
            </a:r>
            <a:r>
              <a:rPr lang="fi-FI" dirty="0"/>
              <a:t> 1863.</a:t>
            </a:r>
          </a:p>
        </p:txBody>
      </p:sp>
      <p:sp>
        <p:nvSpPr>
          <p:cNvPr id="6" name="Slide Number Placeholder 5">
            <a:extLst>
              <a:ext uri="{FF2B5EF4-FFF2-40B4-BE49-F238E27FC236}">
                <a16:creationId xmlns:a16="http://schemas.microsoft.com/office/drawing/2014/main" id="{3ABD12E0-B73B-476D-AC37-50C99E25F4B7}"/>
              </a:ext>
            </a:extLst>
          </p:cNvPr>
          <p:cNvSpPr>
            <a:spLocks noGrp="1"/>
          </p:cNvSpPr>
          <p:nvPr>
            <p:ph type="sldNum" sz="quarter" idx="4"/>
          </p:nvPr>
        </p:nvSpPr>
        <p:spPr>
          <a:xfrm>
            <a:off x="11280576" y="6381551"/>
            <a:ext cx="431998" cy="215801"/>
          </a:xfrm>
          <a:prstGeom prst="rect">
            <a:avLst/>
          </a:prstGeom>
        </p:spPr>
        <p:txBody>
          <a:bodyPr vert="horz" lIns="0" tIns="0" rIns="0" bIns="0" rtlCol="0" anchor="ctr" anchorCtr="0">
            <a:noAutofit/>
          </a:bodyPr>
          <a:lstStyle>
            <a:lvl1pPr algn="r">
              <a:defRPr sz="900" b="0" i="0" cap="all" spc="50" baseline="0">
                <a:solidFill>
                  <a:schemeClr val="tx2"/>
                </a:solidFill>
                <a:latin typeface="+mj-lt"/>
              </a:defRPr>
            </a:lvl1pPr>
          </a:lstStyle>
          <a:p>
            <a:fld id="{9E548902-A2E1-4711-A467-290FB9FE5D63}" type="slidenum">
              <a:rPr lang="fi-FI" smtClean="0"/>
              <a:pPr/>
              <a:t>‹#›</a:t>
            </a:fld>
            <a:endParaRPr lang="fi-FI" dirty="0"/>
          </a:p>
        </p:txBody>
      </p:sp>
      <p:sp>
        <p:nvSpPr>
          <p:cNvPr id="9" name="Rectangle 8">
            <a:extLst>
              <a:ext uri="{C183D7F6-B498-43B3-948B-1728B52AA6E4}">
                <adec:decorative xmlns:adec="http://schemas.microsoft.com/office/drawing/2017/decorative" val="1"/>
              </a:ext>
            </a:extLst>
          </p:cNvPr>
          <p:cNvSpPr/>
          <p:nvPr/>
        </p:nvSpPr>
        <p:spPr>
          <a:xfrm>
            <a:off x="0" y="6669360"/>
            <a:ext cx="12192000" cy="18863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grpSp>
        <p:nvGrpSpPr>
          <p:cNvPr id="22" name="Group 21">
            <a:extLst>
              <a:ext uri="{C183D7F6-B498-43B3-948B-1728B52AA6E4}">
                <adec:decorative xmlns:adec="http://schemas.microsoft.com/office/drawing/2017/decorative" val="1"/>
              </a:ext>
            </a:extLst>
          </p:cNvPr>
          <p:cNvGrpSpPr/>
          <p:nvPr/>
        </p:nvGrpSpPr>
        <p:grpSpPr>
          <a:xfrm>
            <a:off x="479376" y="0"/>
            <a:ext cx="575968" cy="1268760"/>
            <a:chOff x="5372826" y="1844824"/>
            <a:chExt cx="1457091" cy="3209730"/>
          </a:xfrm>
        </p:grpSpPr>
        <p:sp>
          <p:nvSpPr>
            <p:cNvPr id="15" name="Rectangle 14"/>
            <p:cNvSpPr/>
            <p:nvPr userDrawn="1"/>
          </p:nvSpPr>
          <p:spPr>
            <a:xfrm>
              <a:off x="5372826" y="1844824"/>
              <a:ext cx="1457091" cy="320973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i-FI"/>
            </a:p>
          </p:txBody>
        </p:sp>
        <p:sp>
          <p:nvSpPr>
            <p:cNvPr id="14" name="Freeform 6"/>
            <p:cNvSpPr>
              <a:spLocks noChangeAspect="1" noEditPoints="1"/>
            </p:cNvSpPr>
            <p:nvPr userDrawn="1"/>
          </p:nvSpPr>
          <p:spPr bwMode="auto">
            <a:xfrm>
              <a:off x="5760666" y="3050717"/>
              <a:ext cx="681408" cy="1548248"/>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11" name="(c)" hidden="1"/>
          <p:cNvSpPr txBox="1"/>
          <p:nvPr userDrawn="1"/>
        </p:nvSpPr>
        <p:spPr>
          <a:xfrm>
            <a:off x="12017123" y="6877509"/>
            <a:ext cx="171522" cy="30778"/>
          </a:xfrm>
          <a:prstGeom prst="rect">
            <a:avLst/>
          </a:prstGeom>
          <a:noFill/>
        </p:spPr>
        <p:txBody>
          <a:bodyPr wrap="non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fi-FI" sz="200" dirty="0">
                <a:solidFill>
                  <a:schemeClr val="bg1"/>
                </a:solidFill>
                <a:latin typeface="+mn-lt"/>
              </a:rPr>
              <a:t>©grow. for</a:t>
            </a:r>
            <a:r>
              <a:rPr lang="fi-FI" sz="200" baseline="0" dirty="0">
                <a:solidFill>
                  <a:schemeClr val="bg1"/>
                </a:solidFill>
                <a:latin typeface="+mn-lt"/>
              </a:rPr>
              <a:t> JYU</a:t>
            </a:r>
            <a:endParaRPr lang="en-GB" sz="200" dirty="0" err="1">
              <a:solidFill>
                <a:schemeClr val="bg1"/>
              </a:solidFill>
              <a:latin typeface="+mn-lt"/>
            </a:endParaRPr>
          </a:p>
        </p:txBody>
      </p:sp>
      <p:pic>
        <p:nvPicPr>
          <p:cNvPr id="12" name="(logo)" descr="Z:\GRW (grow)\logot\copyright_grow.png" hidden="1"/>
          <p:cNvPicPr>
            <a:picLocks noChangeAspect="1" noChangeArrowheads="1"/>
          </p:cNvPicPr>
          <p:nvPr userDrawn="1"/>
        </p:nvPicPr>
        <p:blipFill>
          <a:blip r:embed="rId38" cstate="email">
            <a:extLst>
              <a:ext uri="{28A0092B-C50C-407E-A947-70E740481C1C}">
                <a14:useLocalDpi xmlns:a14="http://schemas.microsoft.com/office/drawing/2010/main"/>
              </a:ext>
            </a:extLst>
          </a:blip>
          <a:srcRect/>
          <a:stretch>
            <a:fillRect/>
          </a:stretch>
        </p:blipFill>
        <p:spPr bwMode="auto">
          <a:xfrm>
            <a:off x="3355" y="-50286"/>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30869300"/>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6" r:id="rId19"/>
    <p:sldLayoutId id="2147483737" r:id="rId20"/>
    <p:sldLayoutId id="2147483738" r:id="rId21"/>
    <p:sldLayoutId id="2147483739" r:id="rId22"/>
    <p:sldLayoutId id="2147483740" r:id="rId23"/>
    <p:sldLayoutId id="2147483741" r:id="rId24"/>
    <p:sldLayoutId id="2147483742" r:id="rId25"/>
    <p:sldLayoutId id="2147483743" r:id="rId26"/>
    <p:sldLayoutId id="2147483744" r:id="rId27"/>
    <p:sldLayoutId id="2147483745" r:id="rId28"/>
    <p:sldLayoutId id="2147483746" r:id="rId29"/>
    <p:sldLayoutId id="2147483747" r:id="rId30"/>
    <p:sldLayoutId id="2147483748" r:id="rId31"/>
    <p:sldLayoutId id="2147483749" r:id="rId32"/>
    <p:sldLayoutId id="2147483750" r:id="rId33"/>
    <p:sldLayoutId id="2147483751" r:id="rId34"/>
    <p:sldLayoutId id="2147483752" r:id="rId35"/>
    <p:sldLayoutId id="2147483753" r:id="rId36"/>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3200" b="1" kern="1200" spc="-20" baseline="0">
          <a:solidFill>
            <a:schemeClr val="accent2"/>
          </a:solidFill>
          <a:latin typeface="+mj-lt"/>
          <a:ea typeface="+mj-ea"/>
          <a:cs typeface="+mj-cs"/>
        </a:defRPr>
      </a:lvl1pPr>
    </p:titleStyle>
    <p:bodyStyle>
      <a:lvl1pPr marL="269875" indent="-26987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1pPr>
      <a:lvl2pPr marL="541338" indent="-271463" algn="l" defTabSz="914400" rtl="0" eaLnBrk="1" latinLnBrk="0" hangingPunct="1">
        <a:lnSpc>
          <a:spcPct val="120000"/>
        </a:lnSpc>
        <a:spcBef>
          <a:spcPts val="400"/>
        </a:spcBef>
        <a:buClr>
          <a:schemeClr val="accent1"/>
        </a:buClr>
        <a:buFont typeface="Lato" panose="020F0502020204030203" pitchFamily="34" charset="0"/>
        <a:buChar char="–"/>
        <a:defRPr sz="1800" kern="1200" spc="-20" baseline="0">
          <a:solidFill>
            <a:schemeClr val="tx1"/>
          </a:solidFill>
          <a:latin typeface="+mn-lt"/>
          <a:ea typeface="+mn-ea"/>
          <a:cs typeface="+mn-cs"/>
        </a:defRPr>
      </a:lvl2pPr>
      <a:lvl3pPr marL="803275" indent="-261938"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3pPr>
      <a:lvl4pPr marL="1073150" indent="-26987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4pPr>
      <a:lvl5pPr marL="1343025" indent="-26987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5pPr>
      <a:lvl6pPr marL="1614488" indent="-271463"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6pPr>
      <a:lvl7pPr marL="1884363" indent="-26987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7pPr>
      <a:lvl8pPr marL="2154238" indent="-26987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8pPr>
      <a:lvl9pPr marL="2417763" indent="-263525" algn="l" defTabSz="914400" rtl="0" eaLnBrk="1" latinLnBrk="0" hangingPunct="1">
        <a:lnSpc>
          <a:spcPct val="120000"/>
        </a:lnSpc>
        <a:spcBef>
          <a:spcPts val="400"/>
        </a:spcBef>
        <a:buClr>
          <a:schemeClr val="accent1"/>
        </a:buClr>
        <a:buFont typeface="Wingdings" panose="05000000000000000000" pitchFamily="2" charset="2"/>
        <a:buChar char=""/>
        <a:defRPr sz="1800" kern="1200" spc="-20" baseline="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D84E26E-2C1B-47B8-96CF-EBFB238779B0}"/>
              </a:ext>
            </a:extLst>
          </p:cNvPr>
          <p:cNvSpPr>
            <a:spLocks noGrp="1"/>
          </p:cNvSpPr>
          <p:nvPr>
            <p:ph type="title"/>
          </p:nvPr>
        </p:nvSpPr>
        <p:spPr>
          <a:xfrm>
            <a:off x="623888" y="476250"/>
            <a:ext cx="10296648" cy="1080542"/>
          </a:xfrm>
          <a:prstGeom prst="rect">
            <a:avLst/>
          </a:prstGeom>
        </p:spPr>
        <p:txBody>
          <a:bodyPr vert="horz" lIns="0" tIns="0" rIns="0" bIns="0" rtlCol="0" anchor="t" anchorCtr="0">
            <a:noAutofit/>
          </a:bodyPr>
          <a:lstStyle/>
          <a:p>
            <a:r>
              <a:rPr lang="en-US"/>
              <a:t>Click to edit Master title style</a:t>
            </a:r>
            <a:endParaRPr lang="fi-FI" dirty="0"/>
          </a:p>
        </p:txBody>
      </p:sp>
      <p:sp>
        <p:nvSpPr>
          <p:cNvPr id="3" name="Text Placeholder 2">
            <a:extLst>
              <a:ext uri="{FF2B5EF4-FFF2-40B4-BE49-F238E27FC236}">
                <a16:creationId xmlns:a16="http://schemas.microsoft.com/office/drawing/2014/main" id="{DA53D799-2C68-4BBD-80F0-4448AC6E53AA}"/>
              </a:ext>
            </a:extLst>
          </p:cNvPr>
          <p:cNvSpPr>
            <a:spLocks noGrp="1"/>
          </p:cNvSpPr>
          <p:nvPr>
            <p:ph type="body" idx="1"/>
          </p:nvPr>
        </p:nvSpPr>
        <p:spPr>
          <a:xfrm>
            <a:off x="623888" y="1773239"/>
            <a:ext cx="10944225" cy="4392612"/>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F009AB8C-3488-4A3F-940D-B8E97D0147EF}"/>
              </a:ext>
            </a:extLst>
          </p:cNvPr>
          <p:cNvSpPr>
            <a:spLocks noGrp="1"/>
          </p:cNvSpPr>
          <p:nvPr>
            <p:ph type="dt" sz="half" idx="2"/>
          </p:nvPr>
        </p:nvSpPr>
        <p:spPr>
          <a:xfrm>
            <a:off x="1055440" y="6381329"/>
            <a:ext cx="5040560" cy="216024"/>
          </a:xfrm>
          <a:prstGeom prst="rect">
            <a:avLst/>
          </a:prstGeom>
        </p:spPr>
        <p:txBody>
          <a:bodyPr vert="horz" lIns="0" tIns="0" rIns="0" bIns="0" rtlCol="0" anchor="ctr" anchorCtr="0">
            <a:noAutofit/>
          </a:bodyPr>
          <a:lstStyle>
            <a:lvl1pPr algn="l">
              <a:defRPr sz="900" b="0" i="0" cap="all" spc="50" baseline="0">
                <a:solidFill>
                  <a:schemeClr val="accent1"/>
                </a:solidFill>
                <a:latin typeface="+mj-lt"/>
              </a:defRPr>
            </a:lvl1pPr>
          </a:lstStyle>
          <a:p>
            <a:fld id="{7916B682-A471-4BEF-8515-6E2F4426B414}" type="datetime1">
              <a:rPr lang="fi-FI" smtClean="0"/>
              <a:t>4.5.2026</a:t>
            </a:fld>
            <a:endParaRPr lang="fi-FI" dirty="0"/>
          </a:p>
        </p:txBody>
      </p:sp>
      <p:sp>
        <p:nvSpPr>
          <p:cNvPr id="5" name="Footer Placeholder 4">
            <a:extLst>
              <a:ext uri="{FF2B5EF4-FFF2-40B4-BE49-F238E27FC236}">
                <a16:creationId xmlns:a16="http://schemas.microsoft.com/office/drawing/2014/main" id="{2A28E9E1-C972-497D-AF9A-7A5F005A27EA}"/>
              </a:ext>
            </a:extLst>
          </p:cNvPr>
          <p:cNvSpPr>
            <a:spLocks noGrp="1"/>
          </p:cNvSpPr>
          <p:nvPr>
            <p:ph type="ftr" sz="quarter" idx="3"/>
          </p:nvPr>
        </p:nvSpPr>
        <p:spPr>
          <a:xfrm>
            <a:off x="6096000" y="6381329"/>
            <a:ext cx="5472113" cy="216023"/>
          </a:xfrm>
          <a:prstGeom prst="rect">
            <a:avLst/>
          </a:prstGeom>
        </p:spPr>
        <p:txBody>
          <a:bodyPr vert="horz" lIns="0" tIns="0" rIns="0" bIns="0" rtlCol="0" anchor="ctr" anchorCtr="0">
            <a:noAutofit/>
          </a:bodyPr>
          <a:lstStyle>
            <a:lvl1pPr algn="r">
              <a:defRPr sz="900" b="0" i="0" cap="all" spc="50" baseline="0">
                <a:solidFill>
                  <a:schemeClr val="accent1"/>
                </a:solidFill>
                <a:latin typeface="+mj-lt"/>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ABD12E0-B73B-476D-AC37-50C99E25F4B7}"/>
              </a:ext>
            </a:extLst>
          </p:cNvPr>
          <p:cNvSpPr>
            <a:spLocks noGrp="1"/>
          </p:cNvSpPr>
          <p:nvPr>
            <p:ph type="sldNum" sz="quarter" idx="4"/>
          </p:nvPr>
        </p:nvSpPr>
        <p:spPr>
          <a:xfrm>
            <a:off x="623888" y="6381551"/>
            <a:ext cx="431998" cy="215801"/>
          </a:xfrm>
          <a:prstGeom prst="rect">
            <a:avLst/>
          </a:prstGeom>
        </p:spPr>
        <p:txBody>
          <a:bodyPr vert="horz" lIns="0" tIns="0" rIns="0" bIns="0" rtlCol="0" anchor="ctr" anchorCtr="0">
            <a:noAutofit/>
          </a:bodyPr>
          <a:lstStyle>
            <a:lvl1pPr algn="l">
              <a:defRPr sz="900" b="0" i="0" cap="all" spc="50" baseline="0">
                <a:solidFill>
                  <a:schemeClr val="accent1"/>
                </a:solidFill>
                <a:latin typeface="+mj-lt"/>
              </a:defRPr>
            </a:lvl1pPr>
          </a:lstStyle>
          <a:p>
            <a:fld id="{9E548902-A2E1-4711-A467-290FB9FE5D63}" type="slidenum">
              <a:rPr lang="fi-FI" smtClean="0"/>
              <a:pPr/>
              <a:t>‹#›</a:t>
            </a:fld>
            <a:endParaRPr lang="fi-FI" dirty="0"/>
          </a:p>
        </p:txBody>
      </p:sp>
      <p:sp>
        <p:nvSpPr>
          <p:cNvPr id="14" name="Freeform 6">
            <a:extLst>
              <a:ext uri="{C183D7F6-B498-43B3-948B-1728B52AA6E4}">
                <adec:decorative xmlns:adec="http://schemas.microsoft.com/office/drawing/2017/decorative" val="1"/>
              </a:ext>
            </a:extLst>
          </p:cNvPr>
          <p:cNvSpPr>
            <a:spLocks noChangeAspect="1" noEditPoints="1"/>
          </p:cNvSpPr>
          <p:nvPr userDrawn="1"/>
        </p:nvSpPr>
        <p:spPr bwMode="auto">
          <a:xfrm>
            <a:off x="11251724" y="476250"/>
            <a:ext cx="316884" cy="720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
        <p:nvSpPr>
          <p:cNvPr id="11" name="(c)" hidden="1"/>
          <p:cNvSpPr txBox="1">
            <a:spLocks noGrp="1" noRot="1" noMove="1" noResize="1" noEditPoints="1" noAdjustHandles="1" noChangeArrowheads="1" noChangeShapeType="1"/>
          </p:cNvSpPr>
          <p:nvPr userDrawn="1"/>
        </p:nvSpPr>
        <p:spPr>
          <a:xfrm>
            <a:off x="12017123" y="6877509"/>
            <a:ext cx="171522" cy="30778"/>
          </a:xfrm>
          <a:prstGeom prst="rect">
            <a:avLst/>
          </a:prstGeom>
          <a:noFill/>
        </p:spPr>
        <p:txBody>
          <a:bodyPr wrap="non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fi-FI" sz="200" dirty="0">
                <a:solidFill>
                  <a:schemeClr val="bg1"/>
                </a:solidFill>
                <a:latin typeface="+mn-lt"/>
              </a:rPr>
              <a:t>©grow. for</a:t>
            </a:r>
            <a:r>
              <a:rPr lang="fi-FI" sz="200" baseline="0" dirty="0">
                <a:solidFill>
                  <a:schemeClr val="bg1"/>
                </a:solidFill>
                <a:latin typeface="+mn-lt"/>
              </a:rPr>
              <a:t> JYU</a:t>
            </a:r>
            <a:endParaRPr lang="en-GB" sz="200" dirty="0" err="1">
              <a:solidFill>
                <a:schemeClr val="bg1"/>
              </a:solidFill>
              <a:latin typeface="+mn-lt"/>
            </a:endParaRPr>
          </a:p>
        </p:txBody>
      </p:sp>
      <p:pic>
        <p:nvPicPr>
          <p:cNvPr id="12" name="(logo)" descr="Z:\GRW (grow)\logot\copyright_grow.png" hidden="1"/>
          <p:cNvPicPr>
            <a:picLocks noGrp="1" noRot="1" noChangeAspect="1" noMove="1" noResize="1" noEditPoints="1" noAdjustHandles="1" noChangeArrowheads="1" noChangeShapeType="1" noCrop="1"/>
          </p:cNvPicPr>
          <p:nvPr userDrawn="1"/>
        </p:nvPicPr>
        <p:blipFill>
          <a:blip r:embed="rId56" cstate="email">
            <a:extLst>
              <a:ext uri="{28A0092B-C50C-407E-A947-70E740481C1C}">
                <a14:useLocalDpi xmlns:a14="http://schemas.microsoft.com/office/drawing/2010/main"/>
              </a:ext>
            </a:extLst>
          </a:blip>
          <a:srcRect/>
          <a:stretch>
            <a:fillRect/>
          </a:stretch>
        </p:blipFill>
        <p:spPr bwMode="auto">
          <a:xfrm>
            <a:off x="3355" y="-50286"/>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00027656"/>
      </p:ext>
    </p:extLst>
  </p:cSld>
  <p:clrMap bg1="lt1" tx1="dk1" bg2="lt2" tx2="dk2" accent1="accent1" accent2="accent2" accent3="accent3" accent4="accent4" accent5="accent5" accent6="accent6" hlink="hlink" folHlink="folHlink"/>
  <p:sldLayoutIdLst>
    <p:sldLayoutId id="2147483755" r:id="rId1"/>
    <p:sldLayoutId id="2147483756" r:id="rId2"/>
    <p:sldLayoutId id="2147483757" r:id="rId3"/>
    <p:sldLayoutId id="2147483758" r:id="rId4"/>
    <p:sldLayoutId id="2147483759" r:id="rId5"/>
    <p:sldLayoutId id="2147483760" r:id="rId6"/>
    <p:sldLayoutId id="2147483761" r:id="rId7"/>
    <p:sldLayoutId id="2147483762" r:id="rId8"/>
    <p:sldLayoutId id="2147483763" r:id="rId9"/>
    <p:sldLayoutId id="2147483764" r:id="rId10"/>
    <p:sldLayoutId id="2147483765" r:id="rId11"/>
    <p:sldLayoutId id="2147483766" r:id="rId12"/>
    <p:sldLayoutId id="2147483767" r:id="rId13"/>
    <p:sldLayoutId id="2147483768" r:id="rId14"/>
    <p:sldLayoutId id="2147483769" r:id="rId15"/>
    <p:sldLayoutId id="2147483770" r:id="rId16"/>
    <p:sldLayoutId id="2147483771" r:id="rId17"/>
    <p:sldLayoutId id="2147483772" r:id="rId18"/>
    <p:sldLayoutId id="2147483773" r:id="rId19"/>
    <p:sldLayoutId id="2147483774" r:id="rId20"/>
    <p:sldLayoutId id="2147483775" r:id="rId21"/>
    <p:sldLayoutId id="2147483776" r:id="rId22"/>
    <p:sldLayoutId id="2147483777" r:id="rId23"/>
    <p:sldLayoutId id="2147483778" r:id="rId24"/>
    <p:sldLayoutId id="2147483779" r:id="rId25"/>
    <p:sldLayoutId id="2147483780" r:id="rId26"/>
    <p:sldLayoutId id="2147483781" r:id="rId27"/>
    <p:sldLayoutId id="2147483782" r:id="rId28"/>
    <p:sldLayoutId id="2147483783" r:id="rId29"/>
    <p:sldLayoutId id="2147483784" r:id="rId30"/>
    <p:sldLayoutId id="2147483785" r:id="rId31"/>
    <p:sldLayoutId id="2147483786" r:id="rId32"/>
    <p:sldLayoutId id="2147483787" r:id="rId33"/>
    <p:sldLayoutId id="2147483788" r:id="rId34"/>
    <p:sldLayoutId id="2147483789" r:id="rId35"/>
    <p:sldLayoutId id="2147483790" r:id="rId36"/>
    <p:sldLayoutId id="2147483791" r:id="rId37"/>
    <p:sldLayoutId id="2147483792" r:id="rId38"/>
    <p:sldLayoutId id="2147483793" r:id="rId39"/>
    <p:sldLayoutId id="2147483794" r:id="rId40"/>
    <p:sldLayoutId id="2147483795" r:id="rId41"/>
    <p:sldLayoutId id="2147483796" r:id="rId42"/>
    <p:sldLayoutId id="2147483797" r:id="rId43"/>
    <p:sldLayoutId id="2147483798" r:id="rId44"/>
    <p:sldLayoutId id="2147483799" r:id="rId45"/>
    <p:sldLayoutId id="2147483800" r:id="rId46"/>
    <p:sldLayoutId id="2147483801" r:id="rId47"/>
    <p:sldLayoutId id="2147483802" r:id="rId48"/>
    <p:sldLayoutId id="2147483803" r:id="rId49"/>
    <p:sldLayoutId id="2147483804" r:id="rId50"/>
    <p:sldLayoutId id="2147483805" r:id="rId51"/>
    <p:sldLayoutId id="2147483806" r:id="rId52"/>
    <p:sldLayoutId id="2147483808" r:id="rId53"/>
    <p:sldLayoutId id="2147483923" r:id="rId54"/>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3200" b="1" kern="1200" spc="-20" baseline="0">
          <a:solidFill>
            <a:schemeClr val="accent1"/>
          </a:solidFill>
          <a:latin typeface="+mj-lt"/>
          <a:ea typeface="+mj-ea"/>
          <a:cs typeface="+mj-cs"/>
        </a:defRPr>
      </a:lvl1pPr>
    </p:titleStyle>
    <p:bodyStyle>
      <a:lvl1pPr marL="269875"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1pPr>
      <a:lvl2pPr marL="541338" indent="-271463" algn="l" defTabSz="914400" rtl="0" eaLnBrk="1" latinLnBrk="0" hangingPunct="1">
        <a:lnSpc>
          <a:spcPct val="120000"/>
        </a:lnSpc>
        <a:spcBef>
          <a:spcPts val="400"/>
        </a:spcBef>
        <a:buClr>
          <a:schemeClr val="accent3"/>
        </a:buClr>
        <a:buFont typeface="Lato" panose="020F0502020204030203" pitchFamily="34" charset="0"/>
        <a:buChar char="–"/>
        <a:defRPr sz="1800" kern="1200" spc="-20" baseline="0">
          <a:solidFill>
            <a:schemeClr val="tx1"/>
          </a:solidFill>
          <a:latin typeface="+mn-lt"/>
          <a:ea typeface="+mn-ea"/>
          <a:cs typeface="+mn-cs"/>
        </a:defRPr>
      </a:lvl2pPr>
      <a:lvl3pPr marL="803275" indent="-261938"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3pPr>
      <a:lvl4pPr marL="1073150" indent="-269875" algn="l" defTabSz="914400" rtl="0" eaLnBrk="1" latinLnBrk="0" hangingPunct="1">
        <a:lnSpc>
          <a:spcPct val="120000"/>
        </a:lnSpc>
        <a:spcBef>
          <a:spcPts val="400"/>
        </a:spcBef>
        <a:buClr>
          <a:schemeClr val="accent3"/>
        </a:buClr>
        <a:buFont typeface="Lato" panose="020F0502020204030203" pitchFamily="34" charset="0"/>
        <a:buChar char="–"/>
        <a:defRPr sz="1800" kern="1200" spc="-20" baseline="0">
          <a:solidFill>
            <a:schemeClr val="tx1"/>
          </a:solidFill>
          <a:latin typeface="+mn-lt"/>
          <a:ea typeface="+mn-ea"/>
          <a:cs typeface="+mn-cs"/>
        </a:defRPr>
      </a:lvl4pPr>
      <a:lvl5pPr marL="1343025"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5pPr>
      <a:lvl6pPr marL="1614488" indent="-271463"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6pPr>
      <a:lvl7pPr marL="1884363"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7pPr>
      <a:lvl8pPr marL="2154238"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8pPr>
      <a:lvl9pPr marL="2417763" indent="-26352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393">
          <p15:clr>
            <a:srgbClr val="F26B43"/>
          </p15:clr>
        </p15:guide>
        <p15:guide id="4" pos="7287">
          <p15:clr>
            <a:srgbClr val="F26B43"/>
          </p15:clr>
        </p15:guide>
        <p15:guide id="5" orient="horz" pos="1117">
          <p15:clr>
            <a:srgbClr val="F26B43"/>
          </p15:clr>
        </p15:guide>
        <p15:guide id="6" orient="horz" pos="3884">
          <p15:clr>
            <a:srgbClr val="F26B43"/>
          </p15:clr>
        </p15:guide>
        <p15:guide id="7" orient="horz" pos="30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D84E26E-2C1B-47B8-96CF-EBFB238779B0}"/>
              </a:ext>
            </a:extLst>
          </p:cNvPr>
          <p:cNvSpPr>
            <a:spLocks noGrp="1"/>
          </p:cNvSpPr>
          <p:nvPr>
            <p:ph type="title"/>
          </p:nvPr>
        </p:nvSpPr>
        <p:spPr>
          <a:xfrm>
            <a:off x="623888" y="476250"/>
            <a:ext cx="10296648" cy="1080542"/>
          </a:xfrm>
          <a:prstGeom prst="rect">
            <a:avLst/>
          </a:prstGeom>
        </p:spPr>
        <p:txBody>
          <a:bodyPr vert="horz" lIns="0" tIns="0" rIns="0" bIns="0" rtlCol="0" anchor="t" anchorCtr="0">
            <a:noAutofit/>
          </a:bodyPr>
          <a:lstStyle/>
          <a:p>
            <a:r>
              <a:rPr lang="en-US"/>
              <a:t>Click to edit Master title style</a:t>
            </a:r>
            <a:endParaRPr lang="fi-FI" dirty="0"/>
          </a:p>
        </p:txBody>
      </p:sp>
      <p:sp>
        <p:nvSpPr>
          <p:cNvPr id="3" name="Text Placeholder 2">
            <a:extLst>
              <a:ext uri="{FF2B5EF4-FFF2-40B4-BE49-F238E27FC236}">
                <a16:creationId xmlns:a16="http://schemas.microsoft.com/office/drawing/2014/main" id="{DA53D799-2C68-4BBD-80F0-4448AC6E53AA}"/>
              </a:ext>
            </a:extLst>
          </p:cNvPr>
          <p:cNvSpPr>
            <a:spLocks noGrp="1"/>
          </p:cNvSpPr>
          <p:nvPr>
            <p:ph type="body" idx="1"/>
          </p:nvPr>
        </p:nvSpPr>
        <p:spPr>
          <a:xfrm>
            <a:off x="623888" y="1773239"/>
            <a:ext cx="10944225" cy="4392612"/>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F009AB8C-3488-4A3F-940D-B8E97D0147EF}"/>
              </a:ext>
            </a:extLst>
          </p:cNvPr>
          <p:cNvSpPr>
            <a:spLocks noGrp="1"/>
          </p:cNvSpPr>
          <p:nvPr>
            <p:ph type="dt" sz="half" idx="2"/>
          </p:nvPr>
        </p:nvSpPr>
        <p:spPr>
          <a:xfrm>
            <a:off x="1055440" y="6381329"/>
            <a:ext cx="5040560" cy="216024"/>
          </a:xfrm>
          <a:prstGeom prst="rect">
            <a:avLst/>
          </a:prstGeom>
        </p:spPr>
        <p:txBody>
          <a:bodyPr vert="horz" lIns="0" tIns="0" rIns="0" bIns="0" rtlCol="0" anchor="ctr" anchorCtr="0">
            <a:noAutofit/>
          </a:bodyPr>
          <a:lstStyle>
            <a:lvl1pPr algn="l">
              <a:defRPr sz="900" b="0" i="0" cap="all" spc="50" baseline="0">
                <a:solidFill>
                  <a:schemeClr val="accent1"/>
                </a:solidFill>
                <a:latin typeface="+mj-lt"/>
              </a:defRPr>
            </a:lvl1pPr>
          </a:lstStyle>
          <a:p>
            <a:fld id="{7916B682-A471-4BEF-8515-6E2F4426B414}" type="datetime1">
              <a:rPr lang="fi-FI" smtClean="0"/>
              <a:t>4.5.2026</a:t>
            </a:fld>
            <a:endParaRPr lang="fi-FI" dirty="0"/>
          </a:p>
        </p:txBody>
      </p:sp>
      <p:sp>
        <p:nvSpPr>
          <p:cNvPr id="5" name="Footer Placeholder 4">
            <a:extLst>
              <a:ext uri="{FF2B5EF4-FFF2-40B4-BE49-F238E27FC236}">
                <a16:creationId xmlns:a16="http://schemas.microsoft.com/office/drawing/2014/main" id="{2A28E9E1-C972-497D-AF9A-7A5F005A27EA}"/>
              </a:ext>
            </a:extLst>
          </p:cNvPr>
          <p:cNvSpPr>
            <a:spLocks noGrp="1"/>
          </p:cNvSpPr>
          <p:nvPr>
            <p:ph type="ftr" sz="quarter" idx="3"/>
          </p:nvPr>
        </p:nvSpPr>
        <p:spPr>
          <a:xfrm>
            <a:off x="6096000" y="6381329"/>
            <a:ext cx="5472113" cy="216023"/>
          </a:xfrm>
          <a:prstGeom prst="rect">
            <a:avLst/>
          </a:prstGeom>
        </p:spPr>
        <p:txBody>
          <a:bodyPr vert="horz" lIns="0" tIns="0" rIns="0" bIns="0" rtlCol="0" anchor="ctr" anchorCtr="0">
            <a:noAutofit/>
          </a:bodyPr>
          <a:lstStyle>
            <a:lvl1pPr algn="r">
              <a:defRPr sz="900" b="0" i="0" cap="all" spc="50" baseline="0">
                <a:solidFill>
                  <a:schemeClr val="accent1"/>
                </a:solidFill>
                <a:latin typeface="+mj-lt"/>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ABD12E0-B73B-476D-AC37-50C99E25F4B7}"/>
              </a:ext>
            </a:extLst>
          </p:cNvPr>
          <p:cNvSpPr>
            <a:spLocks noGrp="1"/>
          </p:cNvSpPr>
          <p:nvPr>
            <p:ph type="sldNum" sz="quarter" idx="4"/>
          </p:nvPr>
        </p:nvSpPr>
        <p:spPr>
          <a:xfrm>
            <a:off x="623888" y="6381551"/>
            <a:ext cx="431998" cy="215801"/>
          </a:xfrm>
          <a:prstGeom prst="rect">
            <a:avLst/>
          </a:prstGeom>
        </p:spPr>
        <p:txBody>
          <a:bodyPr vert="horz" lIns="0" tIns="0" rIns="0" bIns="0" rtlCol="0" anchor="ctr" anchorCtr="0">
            <a:noAutofit/>
          </a:bodyPr>
          <a:lstStyle>
            <a:lvl1pPr algn="l">
              <a:defRPr sz="900" b="0" i="0" cap="all" spc="50" baseline="0">
                <a:solidFill>
                  <a:schemeClr val="accent1"/>
                </a:solidFill>
                <a:latin typeface="+mj-lt"/>
              </a:defRPr>
            </a:lvl1pPr>
          </a:lstStyle>
          <a:p>
            <a:fld id="{9E548902-A2E1-4711-A467-290FB9FE5D63}" type="slidenum">
              <a:rPr lang="fi-FI" smtClean="0"/>
              <a:pPr/>
              <a:t>‹#›</a:t>
            </a:fld>
            <a:endParaRPr lang="fi-FI" dirty="0"/>
          </a:p>
        </p:txBody>
      </p:sp>
      <p:sp>
        <p:nvSpPr>
          <p:cNvPr id="14" name="Freeform 6">
            <a:extLst>
              <a:ext uri="{C183D7F6-B498-43B3-948B-1728B52AA6E4}">
                <adec:decorative xmlns:adec="http://schemas.microsoft.com/office/drawing/2017/decorative" val="1"/>
              </a:ext>
            </a:extLst>
          </p:cNvPr>
          <p:cNvSpPr>
            <a:spLocks noChangeAspect="1" noEditPoints="1"/>
          </p:cNvSpPr>
          <p:nvPr userDrawn="1"/>
        </p:nvSpPr>
        <p:spPr bwMode="auto">
          <a:xfrm>
            <a:off x="11251724" y="476250"/>
            <a:ext cx="316884" cy="720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
        <p:nvSpPr>
          <p:cNvPr id="11" name="(c)" hidden="1"/>
          <p:cNvSpPr txBox="1">
            <a:spLocks noGrp="1" noRot="1" noMove="1" noResize="1" noEditPoints="1" noAdjustHandles="1" noChangeArrowheads="1" noChangeShapeType="1"/>
          </p:cNvSpPr>
          <p:nvPr userDrawn="1"/>
        </p:nvSpPr>
        <p:spPr>
          <a:xfrm>
            <a:off x="12017123" y="6877509"/>
            <a:ext cx="171522" cy="30778"/>
          </a:xfrm>
          <a:prstGeom prst="rect">
            <a:avLst/>
          </a:prstGeom>
          <a:noFill/>
        </p:spPr>
        <p:txBody>
          <a:bodyPr wrap="non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fi-FI" sz="200" dirty="0">
                <a:solidFill>
                  <a:schemeClr val="bg1"/>
                </a:solidFill>
                <a:latin typeface="+mn-lt"/>
              </a:rPr>
              <a:t>©grow. for</a:t>
            </a:r>
            <a:r>
              <a:rPr lang="fi-FI" sz="200" baseline="0" dirty="0">
                <a:solidFill>
                  <a:schemeClr val="bg1"/>
                </a:solidFill>
                <a:latin typeface="+mn-lt"/>
              </a:rPr>
              <a:t> JYU</a:t>
            </a:r>
            <a:endParaRPr lang="en-GB" sz="200" dirty="0" err="1">
              <a:solidFill>
                <a:schemeClr val="bg1"/>
              </a:solidFill>
              <a:latin typeface="+mn-lt"/>
            </a:endParaRPr>
          </a:p>
        </p:txBody>
      </p:sp>
      <p:pic>
        <p:nvPicPr>
          <p:cNvPr id="12" name="(logo)" descr="Z:\GRW (grow)\logot\copyright_grow.png" hidden="1"/>
          <p:cNvPicPr>
            <a:picLocks noGrp="1" noRot="1" noChangeAspect="1" noMove="1" noResize="1" noEditPoints="1" noAdjustHandles="1" noChangeArrowheads="1" noChangeShapeType="1" noCrop="1"/>
          </p:cNvPicPr>
          <p:nvPr userDrawn="1"/>
        </p:nvPicPr>
        <p:blipFill>
          <a:blip r:embed="rId57" cstate="email">
            <a:extLst>
              <a:ext uri="{28A0092B-C50C-407E-A947-70E740481C1C}">
                <a14:useLocalDpi xmlns:a14="http://schemas.microsoft.com/office/drawing/2010/main"/>
              </a:ext>
            </a:extLst>
          </a:blip>
          <a:srcRect/>
          <a:stretch>
            <a:fillRect/>
          </a:stretch>
        </p:blipFill>
        <p:spPr bwMode="auto">
          <a:xfrm>
            <a:off x="3355" y="-50286"/>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59353095"/>
      </p:ext>
    </p:extLst>
  </p:cSld>
  <p:clrMap bg1="lt1" tx1="dk1" bg2="lt2" tx2="dk2" accent1="accent1" accent2="accent2" accent3="accent3" accent4="accent4" accent5="accent5" accent6="accent6" hlink="hlink" folHlink="fol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 id="2147483820" r:id="rId11"/>
    <p:sldLayoutId id="2147483821" r:id="rId12"/>
    <p:sldLayoutId id="2147483822" r:id="rId13"/>
    <p:sldLayoutId id="2147483823" r:id="rId14"/>
    <p:sldLayoutId id="2147483824" r:id="rId15"/>
    <p:sldLayoutId id="2147483825" r:id="rId16"/>
    <p:sldLayoutId id="2147483826" r:id="rId17"/>
    <p:sldLayoutId id="2147483827" r:id="rId18"/>
    <p:sldLayoutId id="2147483828" r:id="rId19"/>
    <p:sldLayoutId id="2147483829" r:id="rId20"/>
    <p:sldLayoutId id="2147483830" r:id="rId21"/>
    <p:sldLayoutId id="2147483831" r:id="rId22"/>
    <p:sldLayoutId id="2147483832" r:id="rId23"/>
    <p:sldLayoutId id="2147483833" r:id="rId24"/>
    <p:sldLayoutId id="2147483834" r:id="rId25"/>
    <p:sldLayoutId id="2147483835" r:id="rId26"/>
    <p:sldLayoutId id="2147483836" r:id="rId27"/>
    <p:sldLayoutId id="2147483837" r:id="rId28"/>
    <p:sldLayoutId id="2147483838" r:id="rId29"/>
    <p:sldLayoutId id="2147483839" r:id="rId30"/>
    <p:sldLayoutId id="2147483840" r:id="rId31"/>
    <p:sldLayoutId id="2147483841" r:id="rId32"/>
    <p:sldLayoutId id="2147483842" r:id="rId33"/>
    <p:sldLayoutId id="2147483843" r:id="rId34"/>
    <p:sldLayoutId id="2147483844" r:id="rId35"/>
    <p:sldLayoutId id="2147483845" r:id="rId36"/>
    <p:sldLayoutId id="2147483846" r:id="rId37"/>
    <p:sldLayoutId id="2147483847" r:id="rId38"/>
    <p:sldLayoutId id="2147483848" r:id="rId39"/>
    <p:sldLayoutId id="2147483849" r:id="rId40"/>
    <p:sldLayoutId id="2147483850" r:id="rId41"/>
    <p:sldLayoutId id="2147483851" r:id="rId42"/>
    <p:sldLayoutId id="2147483852" r:id="rId43"/>
    <p:sldLayoutId id="2147483853" r:id="rId44"/>
    <p:sldLayoutId id="2147483854" r:id="rId45"/>
    <p:sldLayoutId id="2147483855" r:id="rId46"/>
    <p:sldLayoutId id="2147483856" r:id="rId47"/>
    <p:sldLayoutId id="2147483857" r:id="rId48"/>
    <p:sldLayoutId id="2147483858" r:id="rId49"/>
    <p:sldLayoutId id="2147483859" r:id="rId50"/>
    <p:sldLayoutId id="2147483860" r:id="rId51"/>
    <p:sldLayoutId id="2147483861" r:id="rId52"/>
    <p:sldLayoutId id="2147483862" r:id="rId53"/>
    <p:sldLayoutId id="2147483863" r:id="rId54"/>
    <p:sldLayoutId id="2147483865" r:id="rId55"/>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3200" b="1" kern="1200" spc="-20" baseline="0">
          <a:solidFill>
            <a:schemeClr val="accent1"/>
          </a:solidFill>
          <a:latin typeface="+mj-lt"/>
          <a:ea typeface="+mj-ea"/>
          <a:cs typeface="+mj-cs"/>
        </a:defRPr>
      </a:lvl1pPr>
    </p:titleStyle>
    <p:bodyStyle>
      <a:lvl1pPr marL="269875"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1pPr>
      <a:lvl2pPr marL="541338" indent="-271463" algn="l" defTabSz="914400" rtl="0" eaLnBrk="1" latinLnBrk="0" hangingPunct="1">
        <a:lnSpc>
          <a:spcPct val="120000"/>
        </a:lnSpc>
        <a:spcBef>
          <a:spcPts val="400"/>
        </a:spcBef>
        <a:buClr>
          <a:schemeClr val="accent3"/>
        </a:buClr>
        <a:buFont typeface="Lato" panose="020F0502020204030203" pitchFamily="34" charset="0"/>
        <a:buChar char="–"/>
        <a:defRPr sz="1800" kern="1200" spc="-20" baseline="0">
          <a:solidFill>
            <a:schemeClr val="tx1"/>
          </a:solidFill>
          <a:latin typeface="+mn-lt"/>
          <a:ea typeface="+mn-ea"/>
          <a:cs typeface="+mn-cs"/>
        </a:defRPr>
      </a:lvl2pPr>
      <a:lvl3pPr marL="803275" indent="-261938"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3pPr>
      <a:lvl4pPr marL="1073150" indent="-269875" algn="l" defTabSz="914400" rtl="0" eaLnBrk="1" latinLnBrk="0" hangingPunct="1">
        <a:lnSpc>
          <a:spcPct val="120000"/>
        </a:lnSpc>
        <a:spcBef>
          <a:spcPts val="400"/>
        </a:spcBef>
        <a:buClr>
          <a:schemeClr val="accent3"/>
        </a:buClr>
        <a:buFont typeface="Lato" panose="020F0502020204030203" pitchFamily="34" charset="0"/>
        <a:buChar char="–"/>
        <a:defRPr sz="1800" kern="1200" spc="-20" baseline="0">
          <a:solidFill>
            <a:schemeClr val="tx1"/>
          </a:solidFill>
          <a:latin typeface="+mn-lt"/>
          <a:ea typeface="+mn-ea"/>
          <a:cs typeface="+mn-cs"/>
        </a:defRPr>
      </a:lvl4pPr>
      <a:lvl5pPr marL="1343025"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5pPr>
      <a:lvl6pPr marL="1614488" indent="-271463"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6pPr>
      <a:lvl7pPr marL="1884363"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7pPr>
      <a:lvl8pPr marL="2154238"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8pPr>
      <a:lvl9pPr marL="2417763" indent="-26352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393">
          <p15:clr>
            <a:srgbClr val="F26B43"/>
          </p15:clr>
        </p15:guide>
        <p15:guide id="4" pos="7287">
          <p15:clr>
            <a:srgbClr val="F26B43"/>
          </p15:clr>
        </p15:guide>
        <p15:guide id="5" orient="horz" pos="1117">
          <p15:clr>
            <a:srgbClr val="F26B43"/>
          </p15:clr>
        </p15:guide>
        <p15:guide id="6" orient="horz" pos="3884">
          <p15:clr>
            <a:srgbClr val="F26B43"/>
          </p15:clr>
        </p15:guide>
        <p15:guide id="7" orient="horz" pos="30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D84E26E-2C1B-47B8-96CF-EBFB238779B0}"/>
              </a:ext>
            </a:extLst>
          </p:cNvPr>
          <p:cNvSpPr>
            <a:spLocks noGrp="1"/>
          </p:cNvSpPr>
          <p:nvPr>
            <p:ph type="title"/>
          </p:nvPr>
        </p:nvSpPr>
        <p:spPr>
          <a:xfrm>
            <a:off x="623888" y="476250"/>
            <a:ext cx="10296648" cy="1080542"/>
          </a:xfrm>
          <a:prstGeom prst="rect">
            <a:avLst/>
          </a:prstGeom>
        </p:spPr>
        <p:txBody>
          <a:bodyPr vert="horz" lIns="0" tIns="0" rIns="0" bIns="0" rtlCol="0" anchor="t" anchorCtr="0">
            <a:noAutofit/>
          </a:bodyPr>
          <a:lstStyle/>
          <a:p>
            <a:r>
              <a:rPr lang="en-US"/>
              <a:t>Click to edit Master title style</a:t>
            </a:r>
            <a:endParaRPr lang="fi-FI" dirty="0"/>
          </a:p>
        </p:txBody>
      </p:sp>
      <p:sp>
        <p:nvSpPr>
          <p:cNvPr id="3" name="Text Placeholder 2">
            <a:extLst>
              <a:ext uri="{FF2B5EF4-FFF2-40B4-BE49-F238E27FC236}">
                <a16:creationId xmlns:a16="http://schemas.microsoft.com/office/drawing/2014/main" id="{DA53D799-2C68-4BBD-80F0-4448AC6E53AA}"/>
              </a:ext>
            </a:extLst>
          </p:cNvPr>
          <p:cNvSpPr>
            <a:spLocks noGrp="1"/>
          </p:cNvSpPr>
          <p:nvPr>
            <p:ph type="body" idx="1"/>
          </p:nvPr>
        </p:nvSpPr>
        <p:spPr>
          <a:xfrm>
            <a:off x="623888" y="1773239"/>
            <a:ext cx="10944225" cy="4392612"/>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F009AB8C-3488-4A3F-940D-B8E97D0147EF}"/>
              </a:ext>
            </a:extLst>
          </p:cNvPr>
          <p:cNvSpPr>
            <a:spLocks noGrp="1"/>
          </p:cNvSpPr>
          <p:nvPr>
            <p:ph type="dt" sz="half" idx="2"/>
          </p:nvPr>
        </p:nvSpPr>
        <p:spPr>
          <a:xfrm>
            <a:off x="1055440" y="6381329"/>
            <a:ext cx="5040560" cy="216024"/>
          </a:xfrm>
          <a:prstGeom prst="rect">
            <a:avLst/>
          </a:prstGeom>
        </p:spPr>
        <p:txBody>
          <a:bodyPr vert="horz" lIns="0" tIns="0" rIns="0" bIns="0" rtlCol="0" anchor="ctr" anchorCtr="0">
            <a:noAutofit/>
          </a:bodyPr>
          <a:lstStyle>
            <a:lvl1pPr algn="l">
              <a:defRPr sz="900" b="0" i="0" cap="all" spc="50" baseline="0">
                <a:solidFill>
                  <a:schemeClr val="accent1"/>
                </a:solidFill>
                <a:latin typeface="+mj-lt"/>
              </a:defRPr>
            </a:lvl1pPr>
          </a:lstStyle>
          <a:p>
            <a:fld id="{7916B682-A471-4BEF-8515-6E2F4426B414}" type="datetime1">
              <a:rPr lang="fi-FI" smtClean="0"/>
              <a:t>4.5.2026</a:t>
            </a:fld>
            <a:endParaRPr lang="fi-FI" dirty="0"/>
          </a:p>
        </p:txBody>
      </p:sp>
      <p:sp>
        <p:nvSpPr>
          <p:cNvPr id="5" name="Footer Placeholder 4">
            <a:extLst>
              <a:ext uri="{FF2B5EF4-FFF2-40B4-BE49-F238E27FC236}">
                <a16:creationId xmlns:a16="http://schemas.microsoft.com/office/drawing/2014/main" id="{2A28E9E1-C972-497D-AF9A-7A5F005A27EA}"/>
              </a:ext>
            </a:extLst>
          </p:cNvPr>
          <p:cNvSpPr>
            <a:spLocks noGrp="1"/>
          </p:cNvSpPr>
          <p:nvPr>
            <p:ph type="ftr" sz="quarter" idx="3"/>
          </p:nvPr>
        </p:nvSpPr>
        <p:spPr>
          <a:xfrm>
            <a:off x="6096000" y="6381329"/>
            <a:ext cx="5472113" cy="216023"/>
          </a:xfrm>
          <a:prstGeom prst="rect">
            <a:avLst/>
          </a:prstGeom>
        </p:spPr>
        <p:txBody>
          <a:bodyPr vert="horz" lIns="0" tIns="0" rIns="0" bIns="0" rtlCol="0" anchor="ctr" anchorCtr="0">
            <a:noAutofit/>
          </a:bodyPr>
          <a:lstStyle>
            <a:lvl1pPr algn="r">
              <a:defRPr sz="900" b="0" i="0" cap="all" spc="50" baseline="0">
                <a:solidFill>
                  <a:schemeClr val="accent1"/>
                </a:solidFill>
                <a:latin typeface="+mj-lt"/>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ABD12E0-B73B-476D-AC37-50C99E25F4B7}"/>
              </a:ext>
            </a:extLst>
          </p:cNvPr>
          <p:cNvSpPr>
            <a:spLocks noGrp="1"/>
          </p:cNvSpPr>
          <p:nvPr>
            <p:ph type="sldNum" sz="quarter" idx="4"/>
          </p:nvPr>
        </p:nvSpPr>
        <p:spPr>
          <a:xfrm>
            <a:off x="623888" y="6381551"/>
            <a:ext cx="431998" cy="215801"/>
          </a:xfrm>
          <a:prstGeom prst="rect">
            <a:avLst/>
          </a:prstGeom>
        </p:spPr>
        <p:txBody>
          <a:bodyPr vert="horz" lIns="0" tIns="0" rIns="0" bIns="0" rtlCol="0" anchor="ctr" anchorCtr="0">
            <a:noAutofit/>
          </a:bodyPr>
          <a:lstStyle>
            <a:lvl1pPr algn="l">
              <a:defRPr sz="900" b="0" i="0" cap="all" spc="50" baseline="0">
                <a:solidFill>
                  <a:schemeClr val="accent1"/>
                </a:solidFill>
                <a:latin typeface="+mj-lt"/>
              </a:defRPr>
            </a:lvl1pPr>
          </a:lstStyle>
          <a:p>
            <a:fld id="{9E548902-A2E1-4711-A467-290FB9FE5D63}" type="slidenum">
              <a:rPr lang="fi-FI" smtClean="0"/>
              <a:pPr/>
              <a:t>‹#›</a:t>
            </a:fld>
            <a:endParaRPr lang="fi-FI" dirty="0"/>
          </a:p>
        </p:txBody>
      </p:sp>
      <p:sp>
        <p:nvSpPr>
          <p:cNvPr id="14" name="Freeform 6">
            <a:extLst>
              <a:ext uri="{C183D7F6-B498-43B3-948B-1728B52AA6E4}">
                <adec:decorative xmlns:adec="http://schemas.microsoft.com/office/drawing/2017/decorative" val="1"/>
              </a:ext>
            </a:extLst>
          </p:cNvPr>
          <p:cNvSpPr>
            <a:spLocks noChangeAspect="1" noEditPoints="1"/>
          </p:cNvSpPr>
          <p:nvPr userDrawn="1"/>
        </p:nvSpPr>
        <p:spPr bwMode="auto">
          <a:xfrm>
            <a:off x="11251724" y="476250"/>
            <a:ext cx="316884" cy="720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
        <p:nvSpPr>
          <p:cNvPr id="11" name="(c)" hidden="1"/>
          <p:cNvSpPr txBox="1">
            <a:spLocks noGrp="1" noRot="1" noMove="1" noResize="1" noEditPoints="1" noAdjustHandles="1" noChangeArrowheads="1" noChangeShapeType="1"/>
          </p:cNvSpPr>
          <p:nvPr userDrawn="1"/>
        </p:nvSpPr>
        <p:spPr>
          <a:xfrm>
            <a:off x="12017123" y="6877509"/>
            <a:ext cx="171522" cy="30778"/>
          </a:xfrm>
          <a:prstGeom prst="rect">
            <a:avLst/>
          </a:prstGeom>
          <a:noFill/>
        </p:spPr>
        <p:txBody>
          <a:bodyPr wrap="non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fi-FI" sz="200" dirty="0">
                <a:solidFill>
                  <a:schemeClr val="bg1"/>
                </a:solidFill>
                <a:latin typeface="+mn-lt"/>
              </a:rPr>
              <a:t>©grow. for</a:t>
            </a:r>
            <a:r>
              <a:rPr lang="fi-FI" sz="200" baseline="0" dirty="0">
                <a:solidFill>
                  <a:schemeClr val="bg1"/>
                </a:solidFill>
                <a:latin typeface="+mn-lt"/>
              </a:rPr>
              <a:t> JYU</a:t>
            </a:r>
            <a:endParaRPr lang="en-GB" sz="200" dirty="0" err="1">
              <a:solidFill>
                <a:schemeClr val="bg1"/>
              </a:solidFill>
              <a:latin typeface="+mn-lt"/>
            </a:endParaRPr>
          </a:p>
        </p:txBody>
      </p:sp>
      <p:pic>
        <p:nvPicPr>
          <p:cNvPr id="12" name="(logo)" descr="Z:\GRW (grow)\logot\copyright_grow.png" hidden="1"/>
          <p:cNvPicPr>
            <a:picLocks noGrp="1" noRot="1" noChangeAspect="1" noMove="1" noResize="1" noEditPoints="1" noAdjustHandles="1" noChangeArrowheads="1" noChangeShapeType="1" noCrop="1"/>
          </p:cNvPicPr>
          <p:nvPr userDrawn="1"/>
        </p:nvPicPr>
        <p:blipFill>
          <a:blip r:embed="rId58" cstate="email">
            <a:extLst>
              <a:ext uri="{28A0092B-C50C-407E-A947-70E740481C1C}">
                <a14:useLocalDpi xmlns:a14="http://schemas.microsoft.com/office/drawing/2010/main"/>
              </a:ext>
            </a:extLst>
          </a:blip>
          <a:srcRect/>
          <a:stretch>
            <a:fillRect/>
          </a:stretch>
        </p:blipFill>
        <p:spPr bwMode="auto">
          <a:xfrm>
            <a:off x="3355" y="-50286"/>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04221069"/>
      </p:ext>
    </p:extLst>
  </p:cSld>
  <p:clrMap bg1="lt1" tx1="dk1" bg2="lt2" tx2="dk2" accent1="accent1" accent2="accent2" accent3="accent3" accent4="accent4" accent5="accent5" accent6="accent6" hlink="hlink" folHlink="folHlink"/>
  <p:sldLayoutIdLst>
    <p:sldLayoutId id="2147483867" r:id="rId1"/>
    <p:sldLayoutId id="2147483868" r:id="rId2"/>
    <p:sldLayoutId id="2147483869" r:id="rId3"/>
    <p:sldLayoutId id="2147483870" r:id="rId4"/>
    <p:sldLayoutId id="2147483871" r:id="rId5"/>
    <p:sldLayoutId id="2147483872" r:id="rId6"/>
    <p:sldLayoutId id="2147483873" r:id="rId7"/>
    <p:sldLayoutId id="2147483874" r:id="rId8"/>
    <p:sldLayoutId id="2147483875" r:id="rId9"/>
    <p:sldLayoutId id="2147483876" r:id="rId10"/>
    <p:sldLayoutId id="2147483877" r:id="rId11"/>
    <p:sldLayoutId id="2147483878" r:id="rId12"/>
    <p:sldLayoutId id="2147483879" r:id="rId13"/>
    <p:sldLayoutId id="2147483880" r:id="rId14"/>
    <p:sldLayoutId id="2147483881" r:id="rId15"/>
    <p:sldLayoutId id="2147483882" r:id="rId16"/>
    <p:sldLayoutId id="2147483883" r:id="rId17"/>
    <p:sldLayoutId id="2147483884" r:id="rId18"/>
    <p:sldLayoutId id="2147483885" r:id="rId19"/>
    <p:sldLayoutId id="2147483886" r:id="rId20"/>
    <p:sldLayoutId id="2147483887" r:id="rId21"/>
    <p:sldLayoutId id="2147483888" r:id="rId22"/>
    <p:sldLayoutId id="2147483889" r:id="rId23"/>
    <p:sldLayoutId id="2147483890" r:id="rId24"/>
    <p:sldLayoutId id="2147483891" r:id="rId25"/>
    <p:sldLayoutId id="2147483892" r:id="rId26"/>
    <p:sldLayoutId id="2147483893" r:id="rId27"/>
    <p:sldLayoutId id="2147483894" r:id="rId28"/>
    <p:sldLayoutId id="2147483895" r:id="rId29"/>
    <p:sldLayoutId id="2147483896" r:id="rId30"/>
    <p:sldLayoutId id="2147483897" r:id="rId31"/>
    <p:sldLayoutId id="2147483898" r:id="rId32"/>
    <p:sldLayoutId id="2147483899" r:id="rId33"/>
    <p:sldLayoutId id="2147483900" r:id="rId34"/>
    <p:sldLayoutId id="2147483901" r:id="rId35"/>
    <p:sldLayoutId id="2147483902" r:id="rId36"/>
    <p:sldLayoutId id="2147483903" r:id="rId37"/>
    <p:sldLayoutId id="2147483904" r:id="rId38"/>
    <p:sldLayoutId id="2147483905" r:id="rId39"/>
    <p:sldLayoutId id="2147483906" r:id="rId40"/>
    <p:sldLayoutId id="2147483907" r:id="rId41"/>
    <p:sldLayoutId id="2147483908" r:id="rId42"/>
    <p:sldLayoutId id="2147483909" r:id="rId43"/>
    <p:sldLayoutId id="2147483910" r:id="rId44"/>
    <p:sldLayoutId id="2147483911" r:id="rId45"/>
    <p:sldLayoutId id="2147483912" r:id="rId46"/>
    <p:sldLayoutId id="2147483913" r:id="rId47"/>
    <p:sldLayoutId id="2147483914" r:id="rId48"/>
    <p:sldLayoutId id="2147483915" r:id="rId49"/>
    <p:sldLayoutId id="2147483916" r:id="rId50"/>
    <p:sldLayoutId id="2147483917" r:id="rId51"/>
    <p:sldLayoutId id="2147483918" r:id="rId52"/>
    <p:sldLayoutId id="2147483919" r:id="rId53"/>
    <p:sldLayoutId id="2147483920" r:id="rId54"/>
    <p:sldLayoutId id="2147483921" r:id="rId55"/>
    <p:sldLayoutId id="2147483922" r:id="rId56"/>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3200" b="1" kern="1200" spc="-20" baseline="0">
          <a:solidFill>
            <a:schemeClr val="accent1"/>
          </a:solidFill>
          <a:latin typeface="+mj-lt"/>
          <a:ea typeface="+mj-ea"/>
          <a:cs typeface="+mj-cs"/>
        </a:defRPr>
      </a:lvl1pPr>
    </p:titleStyle>
    <p:bodyStyle>
      <a:lvl1pPr marL="269875"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1pPr>
      <a:lvl2pPr marL="541338" indent="-271463" algn="l" defTabSz="914400" rtl="0" eaLnBrk="1" latinLnBrk="0" hangingPunct="1">
        <a:lnSpc>
          <a:spcPct val="120000"/>
        </a:lnSpc>
        <a:spcBef>
          <a:spcPts val="400"/>
        </a:spcBef>
        <a:buClr>
          <a:schemeClr val="accent3"/>
        </a:buClr>
        <a:buFont typeface="Lato" panose="020F0502020204030203" pitchFamily="34" charset="0"/>
        <a:buChar char="–"/>
        <a:defRPr sz="1800" kern="1200" spc="-20" baseline="0">
          <a:solidFill>
            <a:schemeClr val="tx1"/>
          </a:solidFill>
          <a:latin typeface="+mn-lt"/>
          <a:ea typeface="+mn-ea"/>
          <a:cs typeface="+mn-cs"/>
        </a:defRPr>
      </a:lvl2pPr>
      <a:lvl3pPr marL="803275" indent="-261938"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3pPr>
      <a:lvl4pPr marL="1073150" indent="-269875" algn="l" defTabSz="914400" rtl="0" eaLnBrk="1" latinLnBrk="0" hangingPunct="1">
        <a:lnSpc>
          <a:spcPct val="120000"/>
        </a:lnSpc>
        <a:spcBef>
          <a:spcPts val="400"/>
        </a:spcBef>
        <a:buClr>
          <a:schemeClr val="accent3"/>
        </a:buClr>
        <a:buFont typeface="Lato" panose="020F0502020204030203" pitchFamily="34" charset="0"/>
        <a:buChar char="–"/>
        <a:defRPr sz="1800" kern="1200" spc="-20" baseline="0">
          <a:solidFill>
            <a:schemeClr val="tx1"/>
          </a:solidFill>
          <a:latin typeface="+mn-lt"/>
          <a:ea typeface="+mn-ea"/>
          <a:cs typeface="+mn-cs"/>
        </a:defRPr>
      </a:lvl4pPr>
      <a:lvl5pPr marL="1343025"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5pPr>
      <a:lvl6pPr marL="1614488" indent="-271463"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6pPr>
      <a:lvl7pPr marL="1884363"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7pPr>
      <a:lvl8pPr marL="2154238"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8pPr>
      <a:lvl9pPr marL="2417763" indent="-26352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393">
          <p15:clr>
            <a:srgbClr val="F26B43"/>
          </p15:clr>
        </p15:guide>
        <p15:guide id="4" pos="7287">
          <p15:clr>
            <a:srgbClr val="F26B43"/>
          </p15:clr>
        </p15:guide>
        <p15:guide id="5" orient="horz" pos="1117">
          <p15:clr>
            <a:srgbClr val="F26B43"/>
          </p15:clr>
        </p15:guide>
        <p15:guide id="6" orient="horz" pos="3884">
          <p15:clr>
            <a:srgbClr val="F26B43"/>
          </p15:clr>
        </p15:guide>
        <p15:guide id="7" orient="horz" pos="300">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D84E26E-2C1B-47B8-96CF-EBFB238779B0}"/>
              </a:ext>
            </a:extLst>
          </p:cNvPr>
          <p:cNvSpPr>
            <a:spLocks noGrp="1"/>
          </p:cNvSpPr>
          <p:nvPr>
            <p:ph type="title"/>
          </p:nvPr>
        </p:nvSpPr>
        <p:spPr>
          <a:xfrm>
            <a:off x="623888" y="476250"/>
            <a:ext cx="10296648" cy="1080542"/>
          </a:xfrm>
          <a:prstGeom prst="rect">
            <a:avLst/>
          </a:prstGeom>
        </p:spPr>
        <p:txBody>
          <a:bodyPr vert="horz" lIns="0" tIns="0" rIns="0" bIns="0" rtlCol="0" anchor="t" anchorCtr="0">
            <a:noAutofit/>
          </a:bodyPr>
          <a:lstStyle/>
          <a:p>
            <a:r>
              <a:rPr lang="en-US"/>
              <a:t>Click to edit Master title style</a:t>
            </a:r>
            <a:endParaRPr lang="fi-FI" dirty="0"/>
          </a:p>
        </p:txBody>
      </p:sp>
      <p:sp>
        <p:nvSpPr>
          <p:cNvPr id="3" name="Text Placeholder 2">
            <a:extLst>
              <a:ext uri="{FF2B5EF4-FFF2-40B4-BE49-F238E27FC236}">
                <a16:creationId xmlns:a16="http://schemas.microsoft.com/office/drawing/2014/main" id="{DA53D799-2C68-4BBD-80F0-4448AC6E53AA}"/>
              </a:ext>
            </a:extLst>
          </p:cNvPr>
          <p:cNvSpPr>
            <a:spLocks noGrp="1"/>
          </p:cNvSpPr>
          <p:nvPr>
            <p:ph type="body" idx="1"/>
          </p:nvPr>
        </p:nvSpPr>
        <p:spPr>
          <a:xfrm>
            <a:off x="623888" y="1773239"/>
            <a:ext cx="10944225" cy="4392612"/>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F009AB8C-3488-4A3F-940D-B8E97D0147EF}"/>
              </a:ext>
            </a:extLst>
          </p:cNvPr>
          <p:cNvSpPr>
            <a:spLocks noGrp="1"/>
          </p:cNvSpPr>
          <p:nvPr>
            <p:ph type="dt" sz="half" idx="2"/>
          </p:nvPr>
        </p:nvSpPr>
        <p:spPr>
          <a:xfrm>
            <a:off x="1055440" y="6381329"/>
            <a:ext cx="5040560" cy="216024"/>
          </a:xfrm>
          <a:prstGeom prst="rect">
            <a:avLst/>
          </a:prstGeom>
        </p:spPr>
        <p:txBody>
          <a:bodyPr vert="horz" lIns="0" tIns="0" rIns="0" bIns="0" rtlCol="0" anchor="ctr" anchorCtr="0">
            <a:noAutofit/>
          </a:bodyPr>
          <a:lstStyle>
            <a:lvl1pPr algn="l">
              <a:defRPr sz="900" b="0" i="0" cap="all" spc="50" baseline="0">
                <a:solidFill>
                  <a:schemeClr val="accent1"/>
                </a:solidFill>
                <a:latin typeface="+mj-lt"/>
              </a:defRPr>
            </a:lvl1pPr>
          </a:lstStyle>
          <a:p>
            <a:fld id="{7916B682-A471-4BEF-8515-6E2F4426B414}" type="datetime1">
              <a:rPr lang="fi-FI" smtClean="0"/>
              <a:t>4.5.2026</a:t>
            </a:fld>
            <a:endParaRPr lang="fi-FI" dirty="0"/>
          </a:p>
        </p:txBody>
      </p:sp>
      <p:sp>
        <p:nvSpPr>
          <p:cNvPr id="5" name="Footer Placeholder 4">
            <a:extLst>
              <a:ext uri="{FF2B5EF4-FFF2-40B4-BE49-F238E27FC236}">
                <a16:creationId xmlns:a16="http://schemas.microsoft.com/office/drawing/2014/main" id="{2A28E9E1-C972-497D-AF9A-7A5F005A27EA}"/>
              </a:ext>
            </a:extLst>
          </p:cNvPr>
          <p:cNvSpPr>
            <a:spLocks noGrp="1"/>
          </p:cNvSpPr>
          <p:nvPr>
            <p:ph type="ftr" sz="quarter" idx="3"/>
          </p:nvPr>
        </p:nvSpPr>
        <p:spPr>
          <a:xfrm>
            <a:off x="6096000" y="6381329"/>
            <a:ext cx="5472113" cy="216023"/>
          </a:xfrm>
          <a:prstGeom prst="rect">
            <a:avLst/>
          </a:prstGeom>
        </p:spPr>
        <p:txBody>
          <a:bodyPr vert="horz" lIns="0" tIns="0" rIns="0" bIns="0" rtlCol="0" anchor="ctr" anchorCtr="0">
            <a:noAutofit/>
          </a:bodyPr>
          <a:lstStyle>
            <a:lvl1pPr algn="r">
              <a:defRPr sz="900" b="0" i="0" cap="all" spc="50" baseline="0">
                <a:solidFill>
                  <a:schemeClr val="accent1"/>
                </a:solidFill>
                <a:latin typeface="+mj-lt"/>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ABD12E0-B73B-476D-AC37-50C99E25F4B7}"/>
              </a:ext>
            </a:extLst>
          </p:cNvPr>
          <p:cNvSpPr>
            <a:spLocks noGrp="1"/>
          </p:cNvSpPr>
          <p:nvPr>
            <p:ph type="sldNum" sz="quarter" idx="4"/>
          </p:nvPr>
        </p:nvSpPr>
        <p:spPr>
          <a:xfrm>
            <a:off x="623888" y="6381551"/>
            <a:ext cx="431998" cy="215801"/>
          </a:xfrm>
          <a:prstGeom prst="rect">
            <a:avLst/>
          </a:prstGeom>
        </p:spPr>
        <p:txBody>
          <a:bodyPr vert="horz" lIns="0" tIns="0" rIns="0" bIns="0" rtlCol="0" anchor="ctr" anchorCtr="0">
            <a:noAutofit/>
          </a:bodyPr>
          <a:lstStyle>
            <a:lvl1pPr algn="l">
              <a:defRPr sz="900" b="0" i="0" cap="all" spc="50" baseline="0">
                <a:solidFill>
                  <a:schemeClr val="accent1"/>
                </a:solidFill>
                <a:latin typeface="+mj-lt"/>
              </a:defRPr>
            </a:lvl1pPr>
          </a:lstStyle>
          <a:p>
            <a:fld id="{9E548902-A2E1-4711-A467-290FB9FE5D63}" type="slidenum">
              <a:rPr lang="fi-FI" smtClean="0"/>
              <a:pPr/>
              <a:t>‹#›</a:t>
            </a:fld>
            <a:endParaRPr lang="fi-FI" dirty="0"/>
          </a:p>
        </p:txBody>
      </p:sp>
      <p:sp>
        <p:nvSpPr>
          <p:cNvPr id="14" name="Freeform 6">
            <a:extLst>
              <a:ext uri="{C183D7F6-B498-43B3-948B-1728B52AA6E4}">
                <adec:decorative xmlns:adec="http://schemas.microsoft.com/office/drawing/2017/decorative" val="1"/>
              </a:ext>
            </a:extLst>
          </p:cNvPr>
          <p:cNvSpPr>
            <a:spLocks noChangeAspect="1" noEditPoints="1"/>
          </p:cNvSpPr>
          <p:nvPr userDrawn="1"/>
        </p:nvSpPr>
        <p:spPr bwMode="auto">
          <a:xfrm>
            <a:off x="11251724" y="476250"/>
            <a:ext cx="316884" cy="720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
        <p:nvSpPr>
          <p:cNvPr id="11" name="(c)" hidden="1"/>
          <p:cNvSpPr txBox="1">
            <a:spLocks noGrp="1" noRot="1" noMove="1" noResize="1" noEditPoints="1" noAdjustHandles="1" noChangeArrowheads="1" noChangeShapeType="1"/>
          </p:cNvSpPr>
          <p:nvPr userDrawn="1"/>
        </p:nvSpPr>
        <p:spPr>
          <a:xfrm>
            <a:off x="12017123" y="6877509"/>
            <a:ext cx="171522" cy="30778"/>
          </a:xfrm>
          <a:prstGeom prst="rect">
            <a:avLst/>
          </a:prstGeom>
          <a:noFill/>
        </p:spPr>
        <p:txBody>
          <a:bodyPr wrap="non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fi-FI" sz="200" dirty="0">
                <a:solidFill>
                  <a:schemeClr val="bg1"/>
                </a:solidFill>
                <a:latin typeface="+mn-lt"/>
              </a:rPr>
              <a:t>©grow. for</a:t>
            </a:r>
            <a:r>
              <a:rPr lang="fi-FI" sz="200" baseline="0" dirty="0">
                <a:solidFill>
                  <a:schemeClr val="bg1"/>
                </a:solidFill>
                <a:latin typeface="+mn-lt"/>
              </a:rPr>
              <a:t> JYU</a:t>
            </a:r>
            <a:endParaRPr lang="en-GB" sz="200" dirty="0" err="1">
              <a:solidFill>
                <a:schemeClr val="bg1"/>
              </a:solidFill>
              <a:latin typeface="+mn-lt"/>
            </a:endParaRPr>
          </a:p>
        </p:txBody>
      </p:sp>
      <p:pic>
        <p:nvPicPr>
          <p:cNvPr id="12" name="(logo)" descr="Z:\GRW (grow)\logot\copyright_grow.png" hidden="1"/>
          <p:cNvPicPr>
            <a:picLocks noGrp="1" noRot="1" noChangeAspect="1" noMove="1" noResize="1" noEditPoints="1" noAdjustHandles="1" noChangeArrowheads="1" noChangeShapeType="1" noCrop="1"/>
          </p:cNvPicPr>
          <p:nvPr userDrawn="1"/>
        </p:nvPicPr>
        <p:blipFill>
          <a:blip r:embed="rId56" cstate="email">
            <a:extLst>
              <a:ext uri="{28A0092B-C50C-407E-A947-70E740481C1C}">
                <a14:useLocalDpi xmlns:a14="http://schemas.microsoft.com/office/drawing/2010/main"/>
              </a:ext>
            </a:extLst>
          </a:blip>
          <a:srcRect/>
          <a:stretch>
            <a:fillRect/>
          </a:stretch>
        </p:blipFill>
        <p:spPr bwMode="auto">
          <a:xfrm>
            <a:off x="3355" y="-50286"/>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49769812"/>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 id="2147483936" r:id="rId12"/>
    <p:sldLayoutId id="2147483937" r:id="rId13"/>
    <p:sldLayoutId id="2147483938" r:id="rId14"/>
    <p:sldLayoutId id="2147483939" r:id="rId15"/>
    <p:sldLayoutId id="2147483940" r:id="rId16"/>
    <p:sldLayoutId id="2147483941" r:id="rId17"/>
    <p:sldLayoutId id="2147483942" r:id="rId18"/>
    <p:sldLayoutId id="2147483943" r:id="rId19"/>
    <p:sldLayoutId id="2147483944" r:id="rId20"/>
    <p:sldLayoutId id="2147483945" r:id="rId21"/>
    <p:sldLayoutId id="2147483946" r:id="rId22"/>
    <p:sldLayoutId id="2147483947" r:id="rId23"/>
    <p:sldLayoutId id="2147483948" r:id="rId24"/>
    <p:sldLayoutId id="2147483949" r:id="rId25"/>
    <p:sldLayoutId id="2147483950" r:id="rId26"/>
    <p:sldLayoutId id="2147483951" r:id="rId27"/>
    <p:sldLayoutId id="2147483952" r:id="rId28"/>
    <p:sldLayoutId id="2147483953" r:id="rId29"/>
    <p:sldLayoutId id="2147483954" r:id="rId30"/>
    <p:sldLayoutId id="2147483955" r:id="rId31"/>
    <p:sldLayoutId id="2147483956" r:id="rId32"/>
    <p:sldLayoutId id="2147483957" r:id="rId33"/>
    <p:sldLayoutId id="2147483958" r:id="rId34"/>
    <p:sldLayoutId id="2147483959" r:id="rId35"/>
    <p:sldLayoutId id="2147483960" r:id="rId36"/>
    <p:sldLayoutId id="2147483961" r:id="rId37"/>
    <p:sldLayoutId id="2147483962" r:id="rId38"/>
    <p:sldLayoutId id="2147483963" r:id="rId39"/>
    <p:sldLayoutId id="2147483964" r:id="rId40"/>
    <p:sldLayoutId id="2147483965" r:id="rId41"/>
    <p:sldLayoutId id="2147483966" r:id="rId42"/>
    <p:sldLayoutId id="2147483967" r:id="rId43"/>
    <p:sldLayoutId id="2147483968" r:id="rId44"/>
    <p:sldLayoutId id="2147483969" r:id="rId45"/>
    <p:sldLayoutId id="2147483970" r:id="rId46"/>
    <p:sldLayoutId id="2147483971" r:id="rId47"/>
    <p:sldLayoutId id="2147483972" r:id="rId48"/>
    <p:sldLayoutId id="2147483973" r:id="rId49"/>
    <p:sldLayoutId id="2147483974" r:id="rId50"/>
    <p:sldLayoutId id="2147483975" r:id="rId51"/>
    <p:sldLayoutId id="2147483976" r:id="rId52"/>
    <p:sldLayoutId id="2147483977" r:id="rId53"/>
    <p:sldLayoutId id="2147483978" r:id="rId54"/>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3200" b="1" kern="1200" spc="-20" baseline="0">
          <a:solidFill>
            <a:schemeClr val="accent1"/>
          </a:solidFill>
          <a:latin typeface="+mj-lt"/>
          <a:ea typeface="+mj-ea"/>
          <a:cs typeface="+mj-cs"/>
        </a:defRPr>
      </a:lvl1pPr>
    </p:titleStyle>
    <p:bodyStyle>
      <a:lvl1pPr marL="269875"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1pPr>
      <a:lvl2pPr marL="541338" indent="-271463" algn="l" defTabSz="914400" rtl="0" eaLnBrk="1" latinLnBrk="0" hangingPunct="1">
        <a:lnSpc>
          <a:spcPct val="120000"/>
        </a:lnSpc>
        <a:spcBef>
          <a:spcPts val="400"/>
        </a:spcBef>
        <a:buClr>
          <a:schemeClr val="accent3"/>
        </a:buClr>
        <a:buFont typeface="Lato" panose="020F0502020204030203" pitchFamily="34" charset="0"/>
        <a:buChar char="–"/>
        <a:defRPr sz="1800" kern="1200" spc="-20" baseline="0">
          <a:solidFill>
            <a:schemeClr val="tx1"/>
          </a:solidFill>
          <a:latin typeface="+mn-lt"/>
          <a:ea typeface="+mn-ea"/>
          <a:cs typeface="+mn-cs"/>
        </a:defRPr>
      </a:lvl2pPr>
      <a:lvl3pPr marL="803275" indent="-261938"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3pPr>
      <a:lvl4pPr marL="1073150" indent="-269875" algn="l" defTabSz="914400" rtl="0" eaLnBrk="1" latinLnBrk="0" hangingPunct="1">
        <a:lnSpc>
          <a:spcPct val="120000"/>
        </a:lnSpc>
        <a:spcBef>
          <a:spcPts val="400"/>
        </a:spcBef>
        <a:buClr>
          <a:schemeClr val="accent3"/>
        </a:buClr>
        <a:buFont typeface="Lato" panose="020F0502020204030203" pitchFamily="34" charset="0"/>
        <a:buChar char="–"/>
        <a:defRPr sz="1800" kern="1200" spc="-20" baseline="0">
          <a:solidFill>
            <a:schemeClr val="tx1"/>
          </a:solidFill>
          <a:latin typeface="+mn-lt"/>
          <a:ea typeface="+mn-ea"/>
          <a:cs typeface="+mn-cs"/>
        </a:defRPr>
      </a:lvl4pPr>
      <a:lvl5pPr marL="1343025"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5pPr>
      <a:lvl6pPr marL="1614488" indent="-271463"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6pPr>
      <a:lvl7pPr marL="1884363"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7pPr>
      <a:lvl8pPr marL="2154238"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8pPr>
      <a:lvl9pPr marL="2417763" indent="-26352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393">
          <p15:clr>
            <a:srgbClr val="F26B43"/>
          </p15:clr>
        </p15:guide>
        <p15:guide id="4" pos="7287">
          <p15:clr>
            <a:srgbClr val="F26B43"/>
          </p15:clr>
        </p15:guide>
        <p15:guide id="5" orient="horz" pos="1117">
          <p15:clr>
            <a:srgbClr val="F26B43"/>
          </p15:clr>
        </p15:guide>
        <p15:guide id="6" orient="horz" pos="3884">
          <p15:clr>
            <a:srgbClr val="F26B43"/>
          </p15:clr>
        </p15:guide>
        <p15:guide id="7" orient="horz" pos="30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0A98F36-2E97-1483-4FB1-4569278CC6D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fi-FI"/>
          </a:p>
        </p:txBody>
      </p:sp>
      <p:sp>
        <p:nvSpPr>
          <p:cNvPr id="3" name="Text Placeholder 2">
            <a:extLst>
              <a:ext uri="{FF2B5EF4-FFF2-40B4-BE49-F238E27FC236}">
                <a16:creationId xmlns:a16="http://schemas.microsoft.com/office/drawing/2014/main" id="{0EEC1824-FC54-1C8E-FEA8-AC3A7ECBD9C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4" name="Date Placeholder 3">
            <a:extLst>
              <a:ext uri="{FF2B5EF4-FFF2-40B4-BE49-F238E27FC236}">
                <a16:creationId xmlns:a16="http://schemas.microsoft.com/office/drawing/2014/main" id="{460631E2-328A-2856-3BD6-21F20B00A63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7B9AEDBF-008B-4695-AC34-E2A317BC561A}" type="datetimeFigureOut">
              <a:rPr lang="fi-FI" smtClean="0"/>
              <a:t>4.5.2026</a:t>
            </a:fld>
            <a:endParaRPr lang="fi-FI"/>
          </a:p>
        </p:txBody>
      </p:sp>
      <p:sp>
        <p:nvSpPr>
          <p:cNvPr id="5" name="Footer Placeholder 4">
            <a:extLst>
              <a:ext uri="{FF2B5EF4-FFF2-40B4-BE49-F238E27FC236}">
                <a16:creationId xmlns:a16="http://schemas.microsoft.com/office/drawing/2014/main" id="{655AF08A-BED0-8097-0740-AC3DBB994A2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fi-FI"/>
          </a:p>
        </p:txBody>
      </p:sp>
      <p:sp>
        <p:nvSpPr>
          <p:cNvPr id="6" name="Slide Number Placeholder 5">
            <a:extLst>
              <a:ext uri="{FF2B5EF4-FFF2-40B4-BE49-F238E27FC236}">
                <a16:creationId xmlns:a16="http://schemas.microsoft.com/office/drawing/2014/main" id="{7EB297F1-8309-D40E-4E19-96761FCF894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E94154DC-EA5D-4462-A907-5B91CF45C7E9}" type="slidenum">
              <a:rPr lang="fi-FI" smtClean="0"/>
              <a:t>‹#›</a:t>
            </a:fld>
            <a:endParaRPr lang="fi-FI"/>
          </a:p>
        </p:txBody>
      </p:sp>
    </p:spTree>
    <p:extLst>
      <p:ext uri="{BB962C8B-B14F-4D97-AF65-F5344CB8AC3E}">
        <p14:creationId xmlns:p14="http://schemas.microsoft.com/office/powerpoint/2010/main" val="2322465251"/>
      </p:ext>
    </p:extLst>
  </p:cSld>
  <p:clrMap bg1="lt1" tx1="dk1" bg2="lt2" tx2="dk2" accent1="accent1" accent2="accent2" accent3="accent3" accent4="accent4" accent5="accent5" accent6="accent6" hlink="hlink" folHlink="folHlink"/>
  <p:sldLayoutIdLst>
    <p:sldLayoutId id="2147483980" r:id="rId1"/>
    <p:sldLayoutId id="2147483981" r:id="rId2"/>
    <p:sldLayoutId id="2147483982" r:id="rId3"/>
    <p:sldLayoutId id="2147483983" r:id="rId4"/>
    <p:sldLayoutId id="2147483984" r:id="rId5"/>
    <p:sldLayoutId id="2147483985" r:id="rId6"/>
    <p:sldLayoutId id="2147483986" r:id="rId7"/>
    <p:sldLayoutId id="2147483987" r:id="rId8"/>
    <p:sldLayoutId id="2147483988" r:id="rId9"/>
    <p:sldLayoutId id="2147483989" r:id="rId10"/>
    <p:sldLayoutId id="214748399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D84E26E-2C1B-47B8-96CF-EBFB238779B0}"/>
              </a:ext>
            </a:extLst>
          </p:cNvPr>
          <p:cNvSpPr>
            <a:spLocks noGrp="1"/>
          </p:cNvSpPr>
          <p:nvPr>
            <p:ph type="title"/>
          </p:nvPr>
        </p:nvSpPr>
        <p:spPr>
          <a:xfrm>
            <a:off x="623888" y="476250"/>
            <a:ext cx="10296648" cy="1080542"/>
          </a:xfrm>
          <a:prstGeom prst="rect">
            <a:avLst/>
          </a:prstGeom>
        </p:spPr>
        <p:txBody>
          <a:bodyPr vert="horz" lIns="0" tIns="0" rIns="0" bIns="0" rtlCol="0" anchor="t" anchorCtr="0">
            <a:noAutofit/>
          </a:bodyPr>
          <a:lstStyle/>
          <a:p>
            <a:r>
              <a:rPr lang="en-US"/>
              <a:t>Click to edit Master title style</a:t>
            </a:r>
            <a:endParaRPr lang="fi-FI" dirty="0"/>
          </a:p>
        </p:txBody>
      </p:sp>
      <p:sp>
        <p:nvSpPr>
          <p:cNvPr id="3" name="Text Placeholder 2">
            <a:extLst>
              <a:ext uri="{FF2B5EF4-FFF2-40B4-BE49-F238E27FC236}">
                <a16:creationId xmlns:a16="http://schemas.microsoft.com/office/drawing/2014/main" id="{DA53D799-2C68-4BBD-80F0-4448AC6E53AA}"/>
              </a:ext>
            </a:extLst>
          </p:cNvPr>
          <p:cNvSpPr>
            <a:spLocks noGrp="1"/>
          </p:cNvSpPr>
          <p:nvPr>
            <p:ph type="body" idx="1"/>
          </p:nvPr>
        </p:nvSpPr>
        <p:spPr>
          <a:xfrm>
            <a:off x="623888" y="1773239"/>
            <a:ext cx="10944225" cy="4392612"/>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dirty="0"/>
          </a:p>
        </p:txBody>
      </p:sp>
      <p:sp>
        <p:nvSpPr>
          <p:cNvPr id="4" name="Date Placeholder 3">
            <a:extLst>
              <a:ext uri="{FF2B5EF4-FFF2-40B4-BE49-F238E27FC236}">
                <a16:creationId xmlns:a16="http://schemas.microsoft.com/office/drawing/2014/main" id="{F009AB8C-3488-4A3F-940D-B8E97D0147EF}"/>
              </a:ext>
            </a:extLst>
          </p:cNvPr>
          <p:cNvSpPr>
            <a:spLocks noGrp="1"/>
          </p:cNvSpPr>
          <p:nvPr>
            <p:ph type="dt" sz="half" idx="2"/>
          </p:nvPr>
        </p:nvSpPr>
        <p:spPr>
          <a:xfrm>
            <a:off x="1055440" y="6381329"/>
            <a:ext cx="5040560" cy="216024"/>
          </a:xfrm>
          <a:prstGeom prst="rect">
            <a:avLst/>
          </a:prstGeom>
        </p:spPr>
        <p:txBody>
          <a:bodyPr vert="horz" lIns="0" tIns="0" rIns="0" bIns="0" rtlCol="0" anchor="ctr" anchorCtr="0">
            <a:noAutofit/>
          </a:bodyPr>
          <a:lstStyle>
            <a:lvl1pPr algn="l">
              <a:defRPr sz="900" b="0" i="0" cap="all" spc="50" baseline="0">
                <a:solidFill>
                  <a:schemeClr val="accent1"/>
                </a:solidFill>
                <a:latin typeface="+mj-lt"/>
              </a:defRPr>
            </a:lvl1pPr>
          </a:lstStyle>
          <a:p>
            <a:fld id="{7916B682-A471-4BEF-8515-6E2F4426B414}" type="datetime1">
              <a:rPr lang="fi-FI" smtClean="0"/>
              <a:t>4.5.2026</a:t>
            </a:fld>
            <a:endParaRPr lang="fi-FI" dirty="0"/>
          </a:p>
        </p:txBody>
      </p:sp>
      <p:sp>
        <p:nvSpPr>
          <p:cNvPr id="5" name="Footer Placeholder 4">
            <a:extLst>
              <a:ext uri="{FF2B5EF4-FFF2-40B4-BE49-F238E27FC236}">
                <a16:creationId xmlns:a16="http://schemas.microsoft.com/office/drawing/2014/main" id="{2A28E9E1-C972-497D-AF9A-7A5F005A27EA}"/>
              </a:ext>
            </a:extLst>
          </p:cNvPr>
          <p:cNvSpPr>
            <a:spLocks noGrp="1"/>
          </p:cNvSpPr>
          <p:nvPr>
            <p:ph type="ftr" sz="quarter" idx="3"/>
          </p:nvPr>
        </p:nvSpPr>
        <p:spPr>
          <a:xfrm>
            <a:off x="6096000" y="6381329"/>
            <a:ext cx="5472113" cy="216023"/>
          </a:xfrm>
          <a:prstGeom prst="rect">
            <a:avLst/>
          </a:prstGeom>
        </p:spPr>
        <p:txBody>
          <a:bodyPr vert="horz" lIns="0" tIns="0" rIns="0" bIns="0" rtlCol="0" anchor="ctr" anchorCtr="0">
            <a:noAutofit/>
          </a:bodyPr>
          <a:lstStyle>
            <a:lvl1pPr algn="r">
              <a:defRPr sz="900" b="0" i="0" cap="all" spc="50" baseline="0">
                <a:solidFill>
                  <a:schemeClr val="accent1"/>
                </a:solidFill>
                <a:latin typeface="+mj-lt"/>
              </a:defRPr>
            </a:lvl1pPr>
          </a:lstStyle>
          <a:p>
            <a:r>
              <a:rPr lang="fi-FI"/>
              <a:t>JYU Since 1863.</a:t>
            </a:r>
            <a:endParaRPr lang="fi-FI" dirty="0"/>
          </a:p>
        </p:txBody>
      </p:sp>
      <p:sp>
        <p:nvSpPr>
          <p:cNvPr id="6" name="Slide Number Placeholder 5">
            <a:extLst>
              <a:ext uri="{FF2B5EF4-FFF2-40B4-BE49-F238E27FC236}">
                <a16:creationId xmlns:a16="http://schemas.microsoft.com/office/drawing/2014/main" id="{3ABD12E0-B73B-476D-AC37-50C99E25F4B7}"/>
              </a:ext>
            </a:extLst>
          </p:cNvPr>
          <p:cNvSpPr>
            <a:spLocks noGrp="1"/>
          </p:cNvSpPr>
          <p:nvPr>
            <p:ph type="sldNum" sz="quarter" idx="4"/>
          </p:nvPr>
        </p:nvSpPr>
        <p:spPr>
          <a:xfrm>
            <a:off x="623888" y="6381551"/>
            <a:ext cx="431998" cy="215801"/>
          </a:xfrm>
          <a:prstGeom prst="rect">
            <a:avLst/>
          </a:prstGeom>
        </p:spPr>
        <p:txBody>
          <a:bodyPr vert="horz" lIns="0" tIns="0" rIns="0" bIns="0" rtlCol="0" anchor="ctr" anchorCtr="0">
            <a:noAutofit/>
          </a:bodyPr>
          <a:lstStyle>
            <a:lvl1pPr algn="l">
              <a:defRPr sz="900" b="0" i="0" cap="all" spc="50" baseline="0">
                <a:solidFill>
                  <a:schemeClr val="accent1"/>
                </a:solidFill>
                <a:latin typeface="+mj-lt"/>
              </a:defRPr>
            </a:lvl1pPr>
          </a:lstStyle>
          <a:p>
            <a:fld id="{9E548902-A2E1-4711-A467-290FB9FE5D63}" type="slidenum">
              <a:rPr lang="fi-FI" smtClean="0"/>
              <a:pPr/>
              <a:t>‹#›</a:t>
            </a:fld>
            <a:endParaRPr lang="fi-FI" dirty="0"/>
          </a:p>
        </p:txBody>
      </p:sp>
      <p:sp>
        <p:nvSpPr>
          <p:cNvPr id="14" name="Freeform 6">
            <a:extLst>
              <a:ext uri="{C183D7F6-B498-43B3-948B-1728B52AA6E4}">
                <adec:decorative xmlns:adec="http://schemas.microsoft.com/office/drawing/2017/decorative" val="1"/>
              </a:ext>
            </a:extLst>
          </p:cNvPr>
          <p:cNvSpPr>
            <a:spLocks noChangeAspect="1" noEditPoints="1"/>
          </p:cNvSpPr>
          <p:nvPr userDrawn="1"/>
        </p:nvSpPr>
        <p:spPr bwMode="auto">
          <a:xfrm>
            <a:off x="11251724" y="476250"/>
            <a:ext cx="316884" cy="720000"/>
          </a:xfrm>
          <a:custGeom>
            <a:avLst/>
            <a:gdLst>
              <a:gd name="T0" fmla="*/ 2014 w 3164"/>
              <a:gd name="T1" fmla="*/ 541 h 7179"/>
              <a:gd name="T2" fmla="*/ 2075 w 3164"/>
              <a:gd name="T3" fmla="*/ 842 h 7179"/>
              <a:gd name="T4" fmla="*/ 2013 w 3164"/>
              <a:gd name="T5" fmla="*/ 1104 h 7179"/>
              <a:gd name="T6" fmla="*/ 1698 w 3164"/>
              <a:gd name="T7" fmla="*/ 1547 h 7179"/>
              <a:gd name="T8" fmla="*/ 1150 w 3164"/>
              <a:gd name="T9" fmla="*/ 2192 h 7179"/>
              <a:gd name="T10" fmla="*/ 1032 w 3164"/>
              <a:gd name="T11" fmla="*/ 2455 h 7179"/>
              <a:gd name="T12" fmla="*/ 1071 w 3164"/>
              <a:gd name="T13" fmla="*/ 2857 h 7179"/>
              <a:gd name="T14" fmla="*/ 758 w 3164"/>
              <a:gd name="T15" fmla="*/ 2524 h 7179"/>
              <a:gd name="T16" fmla="*/ 762 w 3164"/>
              <a:gd name="T17" fmla="*/ 2178 h 7179"/>
              <a:gd name="T18" fmla="*/ 878 w 3164"/>
              <a:gd name="T19" fmla="*/ 1919 h 7179"/>
              <a:gd name="T20" fmla="*/ 1196 w 3164"/>
              <a:gd name="T21" fmla="*/ 1511 h 7179"/>
              <a:gd name="T22" fmla="*/ 1734 w 3164"/>
              <a:gd name="T23" fmla="*/ 844 h 7179"/>
              <a:gd name="T24" fmla="*/ 1792 w 3164"/>
              <a:gd name="T25" fmla="*/ 666 h 7179"/>
              <a:gd name="T26" fmla="*/ 1725 w 3164"/>
              <a:gd name="T27" fmla="*/ 476 h 7179"/>
              <a:gd name="T28" fmla="*/ 1173 w 3164"/>
              <a:gd name="T29" fmla="*/ 2909 h 7179"/>
              <a:gd name="T30" fmla="*/ 1139 w 3164"/>
              <a:gd name="T31" fmla="*/ 2584 h 7179"/>
              <a:gd name="T32" fmla="*/ 1266 w 3164"/>
              <a:gd name="T33" fmla="*/ 2264 h 7179"/>
              <a:gd name="T34" fmla="*/ 1911 w 3164"/>
              <a:gd name="T35" fmla="*/ 1593 h 7179"/>
              <a:gd name="T36" fmla="*/ 2169 w 3164"/>
              <a:gd name="T37" fmla="*/ 1249 h 7179"/>
              <a:gd name="T38" fmla="*/ 2177 w 3164"/>
              <a:gd name="T39" fmla="*/ 1064 h 7179"/>
              <a:gd name="T40" fmla="*/ 2394 w 3164"/>
              <a:gd name="T41" fmla="*/ 984 h 7179"/>
              <a:gd name="T42" fmla="*/ 2487 w 3164"/>
              <a:gd name="T43" fmla="*/ 1278 h 7179"/>
              <a:gd name="T44" fmla="*/ 2430 w 3164"/>
              <a:gd name="T45" fmla="*/ 1557 h 7179"/>
              <a:gd name="T46" fmla="*/ 1934 w 3164"/>
              <a:gd name="T47" fmla="*/ 2124 h 7179"/>
              <a:gd name="T48" fmla="*/ 1530 w 3164"/>
              <a:gd name="T49" fmla="*/ 2581 h 7179"/>
              <a:gd name="T50" fmla="*/ 1523 w 3164"/>
              <a:gd name="T51" fmla="*/ 2799 h 7179"/>
              <a:gd name="T52" fmla="*/ 1749 w 3164"/>
              <a:gd name="T53" fmla="*/ 3171 h 7179"/>
              <a:gd name="T54" fmla="*/ 1647 w 3164"/>
              <a:gd name="T55" fmla="*/ 2738 h 7179"/>
              <a:gd name="T56" fmla="*/ 1728 w 3164"/>
              <a:gd name="T57" fmla="*/ 2523 h 7179"/>
              <a:gd name="T58" fmla="*/ 2273 w 3164"/>
              <a:gd name="T59" fmla="*/ 2071 h 7179"/>
              <a:gd name="T60" fmla="*/ 2387 w 3164"/>
              <a:gd name="T61" fmla="*/ 1910 h 7179"/>
              <a:gd name="T62" fmla="*/ 2546 w 3164"/>
              <a:gd name="T63" fmla="*/ 1669 h 7179"/>
              <a:gd name="T64" fmla="*/ 2645 w 3164"/>
              <a:gd name="T65" fmla="*/ 1917 h 7179"/>
              <a:gd name="T66" fmla="*/ 2601 w 3164"/>
              <a:gd name="T67" fmla="*/ 2194 h 7179"/>
              <a:gd name="T68" fmla="*/ 2181 w 3164"/>
              <a:gd name="T69" fmla="*/ 2594 h 7179"/>
              <a:gd name="T70" fmla="*/ 1994 w 3164"/>
              <a:gd name="T71" fmla="*/ 2803 h 7179"/>
              <a:gd name="T72" fmla="*/ 626 w 3164"/>
              <a:gd name="T73" fmla="*/ 2259 h 7179"/>
              <a:gd name="T74" fmla="*/ 521 w 3164"/>
              <a:gd name="T75" fmla="*/ 1956 h 7179"/>
              <a:gd name="T76" fmla="*/ 548 w 3164"/>
              <a:gd name="T77" fmla="*/ 1637 h 7179"/>
              <a:gd name="T78" fmla="*/ 766 w 3164"/>
              <a:gd name="T79" fmla="*/ 1219 h 7179"/>
              <a:gd name="T80" fmla="*/ 1325 w 3164"/>
              <a:gd name="T81" fmla="*/ 408 h 7179"/>
              <a:gd name="T82" fmla="*/ 1347 w 3164"/>
              <a:gd name="T83" fmla="*/ 223 h 7179"/>
              <a:gd name="T84" fmla="*/ 1533 w 3164"/>
              <a:gd name="T85" fmla="*/ 73 h 7179"/>
              <a:gd name="T86" fmla="*/ 1635 w 3164"/>
              <a:gd name="T87" fmla="*/ 329 h 7179"/>
              <a:gd name="T88" fmla="*/ 1602 w 3164"/>
              <a:gd name="T89" fmla="*/ 617 h 7179"/>
              <a:gd name="T90" fmla="*/ 1366 w 3164"/>
              <a:gd name="T91" fmla="*/ 1012 h 7179"/>
              <a:gd name="T92" fmla="*/ 795 w 3164"/>
              <a:gd name="T93" fmla="*/ 1791 h 7179"/>
              <a:gd name="T94" fmla="*/ 663 w 3164"/>
              <a:gd name="T95" fmla="*/ 2130 h 7179"/>
              <a:gd name="T96" fmla="*/ 1308 w 3164"/>
              <a:gd name="T97" fmla="*/ 4296 h 7179"/>
              <a:gd name="T98" fmla="*/ 1674 w 3164"/>
              <a:gd name="T99" fmla="*/ 4340 h 7179"/>
              <a:gd name="T100" fmla="*/ 1548 w 3164"/>
              <a:gd name="T101" fmla="*/ 4163 h 7179"/>
              <a:gd name="T102" fmla="*/ 1133 w 3164"/>
              <a:gd name="T103" fmla="*/ 4107 h 7179"/>
              <a:gd name="T104" fmla="*/ 683 w 3164"/>
              <a:gd name="T105" fmla="*/ 3926 h 7179"/>
              <a:gd name="T106" fmla="*/ 292 w 3164"/>
              <a:gd name="T107" fmla="*/ 3639 h 7179"/>
              <a:gd name="T108" fmla="*/ 0 w 3164"/>
              <a:gd name="T109" fmla="*/ 3291 h 7179"/>
              <a:gd name="T110" fmla="*/ 2943 w 3164"/>
              <a:gd name="T111" fmla="*/ 3581 h 7179"/>
              <a:gd name="T112" fmla="*/ 2588 w 3164"/>
              <a:gd name="T113" fmla="*/ 3876 h 7179"/>
              <a:gd name="T114" fmla="*/ 2199 w 3164"/>
              <a:gd name="T115" fmla="*/ 4064 h 7179"/>
              <a:gd name="T116" fmla="*/ 1643 w 3164"/>
              <a:gd name="T117" fmla="*/ 4163 h 7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4" h="7179">
                <a:moveTo>
                  <a:pt x="1875" y="352"/>
                </a:moveTo>
                <a:lnTo>
                  <a:pt x="1888" y="364"/>
                </a:lnTo>
                <a:lnTo>
                  <a:pt x="1899" y="376"/>
                </a:lnTo>
                <a:lnTo>
                  <a:pt x="1911" y="388"/>
                </a:lnTo>
                <a:lnTo>
                  <a:pt x="1922" y="400"/>
                </a:lnTo>
                <a:lnTo>
                  <a:pt x="1932" y="413"/>
                </a:lnTo>
                <a:lnTo>
                  <a:pt x="1942" y="425"/>
                </a:lnTo>
                <a:lnTo>
                  <a:pt x="1961" y="450"/>
                </a:lnTo>
                <a:lnTo>
                  <a:pt x="1970" y="463"/>
                </a:lnTo>
                <a:lnTo>
                  <a:pt x="1978" y="476"/>
                </a:lnTo>
                <a:lnTo>
                  <a:pt x="1994" y="502"/>
                </a:lnTo>
                <a:lnTo>
                  <a:pt x="2007" y="528"/>
                </a:lnTo>
                <a:lnTo>
                  <a:pt x="2014" y="541"/>
                </a:lnTo>
                <a:lnTo>
                  <a:pt x="2020" y="554"/>
                </a:lnTo>
                <a:lnTo>
                  <a:pt x="2031" y="582"/>
                </a:lnTo>
                <a:lnTo>
                  <a:pt x="2040" y="608"/>
                </a:lnTo>
                <a:lnTo>
                  <a:pt x="2049" y="636"/>
                </a:lnTo>
                <a:lnTo>
                  <a:pt x="2056" y="662"/>
                </a:lnTo>
                <a:lnTo>
                  <a:pt x="2058" y="676"/>
                </a:lnTo>
                <a:lnTo>
                  <a:pt x="2062" y="689"/>
                </a:lnTo>
                <a:lnTo>
                  <a:pt x="2066" y="715"/>
                </a:lnTo>
                <a:lnTo>
                  <a:pt x="2069" y="742"/>
                </a:lnTo>
                <a:lnTo>
                  <a:pt x="2073" y="768"/>
                </a:lnTo>
                <a:lnTo>
                  <a:pt x="2074" y="793"/>
                </a:lnTo>
                <a:lnTo>
                  <a:pt x="2075" y="818"/>
                </a:lnTo>
                <a:lnTo>
                  <a:pt x="2075" y="842"/>
                </a:lnTo>
                <a:lnTo>
                  <a:pt x="2074" y="856"/>
                </a:lnTo>
                <a:lnTo>
                  <a:pt x="2074" y="866"/>
                </a:lnTo>
                <a:lnTo>
                  <a:pt x="2073" y="890"/>
                </a:lnTo>
                <a:lnTo>
                  <a:pt x="2070" y="913"/>
                </a:lnTo>
                <a:lnTo>
                  <a:pt x="2064" y="955"/>
                </a:lnTo>
                <a:lnTo>
                  <a:pt x="2060" y="976"/>
                </a:lnTo>
                <a:lnTo>
                  <a:pt x="2056" y="994"/>
                </a:lnTo>
                <a:lnTo>
                  <a:pt x="2051" y="1012"/>
                </a:lnTo>
                <a:lnTo>
                  <a:pt x="2046" y="1028"/>
                </a:lnTo>
                <a:lnTo>
                  <a:pt x="2036" y="1057"/>
                </a:lnTo>
                <a:lnTo>
                  <a:pt x="2031" y="1070"/>
                </a:lnTo>
                <a:lnTo>
                  <a:pt x="2025" y="1081"/>
                </a:lnTo>
                <a:lnTo>
                  <a:pt x="2013" y="1104"/>
                </a:lnTo>
                <a:lnTo>
                  <a:pt x="2000" y="1128"/>
                </a:lnTo>
                <a:lnTo>
                  <a:pt x="1986" y="1152"/>
                </a:lnTo>
                <a:lnTo>
                  <a:pt x="1972" y="1175"/>
                </a:lnTo>
                <a:lnTo>
                  <a:pt x="1964" y="1188"/>
                </a:lnTo>
                <a:lnTo>
                  <a:pt x="1956" y="1200"/>
                </a:lnTo>
                <a:lnTo>
                  <a:pt x="1941" y="1224"/>
                </a:lnTo>
                <a:lnTo>
                  <a:pt x="1908" y="1272"/>
                </a:lnTo>
                <a:lnTo>
                  <a:pt x="1874" y="1321"/>
                </a:lnTo>
                <a:lnTo>
                  <a:pt x="1838" y="1369"/>
                </a:lnTo>
                <a:lnTo>
                  <a:pt x="1803" y="1416"/>
                </a:lnTo>
                <a:lnTo>
                  <a:pt x="1767" y="1461"/>
                </a:lnTo>
                <a:lnTo>
                  <a:pt x="1732" y="1506"/>
                </a:lnTo>
                <a:lnTo>
                  <a:pt x="1698" y="1547"/>
                </a:lnTo>
                <a:lnTo>
                  <a:pt x="1636" y="1621"/>
                </a:lnTo>
                <a:lnTo>
                  <a:pt x="1584" y="1681"/>
                </a:lnTo>
                <a:lnTo>
                  <a:pt x="1550" y="1724"/>
                </a:lnTo>
                <a:lnTo>
                  <a:pt x="1524" y="1753"/>
                </a:lnTo>
                <a:lnTo>
                  <a:pt x="1496" y="1787"/>
                </a:lnTo>
                <a:lnTo>
                  <a:pt x="1425" y="1863"/>
                </a:lnTo>
                <a:lnTo>
                  <a:pt x="1346" y="1952"/>
                </a:lnTo>
                <a:lnTo>
                  <a:pt x="1305" y="1999"/>
                </a:lnTo>
                <a:lnTo>
                  <a:pt x="1264" y="2047"/>
                </a:lnTo>
                <a:lnTo>
                  <a:pt x="1224" y="2096"/>
                </a:lnTo>
                <a:lnTo>
                  <a:pt x="1205" y="2120"/>
                </a:lnTo>
                <a:lnTo>
                  <a:pt x="1186" y="2144"/>
                </a:lnTo>
                <a:lnTo>
                  <a:pt x="1150" y="2192"/>
                </a:lnTo>
                <a:lnTo>
                  <a:pt x="1134" y="2216"/>
                </a:lnTo>
                <a:lnTo>
                  <a:pt x="1119" y="2240"/>
                </a:lnTo>
                <a:lnTo>
                  <a:pt x="1103" y="2263"/>
                </a:lnTo>
                <a:lnTo>
                  <a:pt x="1090" y="2286"/>
                </a:lnTo>
                <a:lnTo>
                  <a:pt x="1078" y="2307"/>
                </a:lnTo>
                <a:lnTo>
                  <a:pt x="1067" y="2329"/>
                </a:lnTo>
                <a:lnTo>
                  <a:pt x="1058" y="2349"/>
                </a:lnTo>
                <a:lnTo>
                  <a:pt x="1049" y="2370"/>
                </a:lnTo>
                <a:lnTo>
                  <a:pt x="1043" y="2389"/>
                </a:lnTo>
                <a:lnTo>
                  <a:pt x="1038" y="2408"/>
                </a:lnTo>
                <a:lnTo>
                  <a:pt x="1036" y="2424"/>
                </a:lnTo>
                <a:lnTo>
                  <a:pt x="1034" y="2439"/>
                </a:lnTo>
                <a:lnTo>
                  <a:pt x="1032" y="2455"/>
                </a:lnTo>
                <a:lnTo>
                  <a:pt x="1030" y="2472"/>
                </a:lnTo>
                <a:lnTo>
                  <a:pt x="1030" y="2488"/>
                </a:lnTo>
                <a:lnTo>
                  <a:pt x="1029" y="2505"/>
                </a:lnTo>
                <a:lnTo>
                  <a:pt x="1029" y="2540"/>
                </a:lnTo>
                <a:lnTo>
                  <a:pt x="1029" y="2558"/>
                </a:lnTo>
                <a:lnTo>
                  <a:pt x="1030" y="2575"/>
                </a:lnTo>
                <a:lnTo>
                  <a:pt x="1032" y="2611"/>
                </a:lnTo>
                <a:lnTo>
                  <a:pt x="1035" y="2646"/>
                </a:lnTo>
                <a:lnTo>
                  <a:pt x="1040" y="2680"/>
                </a:lnTo>
                <a:lnTo>
                  <a:pt x="1049" y="2745"/>
                </a:lnTo>
                <a:lnTo>
                  <a:pt x="1060" y="2805"/>
                </a:lnTo>
                <a:lnTo>
                  <a:pt x="1065" y="2833"/>
                </a:lnTo>
                <a:lnTo>
                  <a:pt x="1071" y="2857"/>
                </a:lnTo>
                <a:lnTo>
                  <a:pt x="1079" y="2896"/>
                </a:lnTo>
                <a:lnTo>
                  <a:pt x="857" y="2896"/>
                </a:lnTo>
                <a:lnTo>
                  <a:pt x="846" y="2868"/>
                </a:lnTo>
                <a:lnTo>
                  <a:pt x="834" y="2836"/>
                </a:lnTo>
                <a:lnTo>
                  <a:pt x="824" y="2802"/>
                </a:lnTo>
                <a:lnTo>
                  <a:pt x="812" y="2764"/>
                </a:lnTo>
                <a:lnTo>
                  <a:pt x="800" y="2726"/>
                </a:lnTo>
                <a:lnTo>
                  <a:pt x="789" y="2685"/>
                </a:lnTo>
                <a:lnTo>
                  <a:pt x="778" y="2641"/>
                </a:lnTo>
                <a:lnTo>
                  <a:pt x="768" y="2596"/>
                </a:lnTo>
                <a:lnTo>
                  <a:pt x="765" y="2572"/>
                </a:lnTo>
                <a:lnTo>
                  <a:pt x="760" y="2548"/>
                </a:lnTo>
                <a:lnTo>
                  <a:pt x="758" y="2524"/>
                </a:lnTo>
                <a:lnTo>
                  <a:pt x="754" y="2500"/>
                </a:lnTo>
                <a:lnTo>
                  <a:pt x="752" y="2475"/>
                </a:lnTo>
                <a:lnTo>
                  <a:pt x="749" y="2449"/>
                </a:lnTo>
                <a:lnTo>
                  <a:pt x="748" y="2424"/>
                </a:lnTo>
                <a:lnTo>
                  <a:pt x="747" y="2397"/>
                </a:lnTo>
                <a:lnTo>
                  <a:pt x="746" y="2371"/>
                </a:lnTo>
                <a:lnTo>
                  <a:pt x="747" y="2344"/>
                </a:lnTo>
                <a:lnTo>
                  <a:pt x="747" y="2317"/>
                </a:lnTo>
                <a:lnTo>
                  <a:pt x="748" y="2289"/>
                </a:lnTo>
                <a:lnTo>
                  <a:pt x="750" y="2262"/>
                </a:lnTo>
                <a:lnTo>
                  <a:pt x="754" y="2234"/>
                </a:lnTo>
                <a:lnTo>
                  <a:pt x="758" y="2206"/>
                </a:lnTo>
                <a:lnTo>
                  <a:pt x="762" y="2178"/>
                </a:lnTo>
                <a:lnTo>
                  <a:pt x="766" y="2156"/>
                </a:lnTo>
                <a:lnTo>
                  <a:pt x="770" y="2145"/>
                </a:lnTo>
                <a:lnTo>
                  <a:pt x="772" y="2134"/>
                </a:lnTo>
                <a:lnTo>
                  <a:pt x="776" y="2124"/>
                </a:lnTo>
                <a:lnTo>
                  <a:pt x="779" y="2112"/>
                </a:lnTo>
                <a:lnTo>
                  <a:pt x="789" y="2089"/>
                </a:lnTo>
                <a:lnTo>
                  <a:pt x="798" y="2065"/>
                </a:lnTo>
                <a:lnTo>
                  <a:pt x="809" y="2041"/>
                </a:lnTo>
                <a:lnTo>
                  <a:pt x="821" y="2017"/>
                </a:lnTo>
                <a:lnTo>
                  <a:pt x="834" y="1993"/>
                </a:lnTo>
                <a:lnTo>
                  <a:pt x="849" y="1968"/>
                </a:lnTo>
                <a:lnTo>
                  <a:pt x="863" y="1944"/>
                </a:lnTo>
                <a:lnTo>
                  <a:pt x="878" y="1919"/>
                </a:lnTo>
                <a:lnTo>
                  <a:pt x="894" y="1895"/>
                </a:lnTo>
                <a:lnTo>
                  <a:pt x="910" y="1869"/>
                </a:lnTo>
                <a:lnTo>
                  <a:pt x="927" y="1845"/>
                </a:lnTo>
                <a:lnTo>
                  <a:pt x="944" y="1821"/>
                </a:lnTo>
                <a:lnTo>
                  <a:pt x="960" y="1797"/>
                </a:lnTo>
                <a:lnTo>
                  <a:pt x="995" y="1752"/>
                </a:lnTo>
                <a:lnTo>
                  <a:pt x="1029" y="1709"/>
                </a:lnTo>
                <a:lnTo>
                  <a:pt x="1061" y="1669"/>
                </a:lnTo>
                <a:lnTo>
                  <a:pt x="1091" y="1633"/>
                </a:lnTo>
                <a:lnTo>
                  <a:pt x="1118" y="1601"/>
                </a:lnTo>
                <a:lnTo>
                  <a:pt x="1142" y="1573"/>
                </a:lnTo>
                <a:lnTo>
                  <a:pt x="1174" y="1536"/>
                </a:lnTo>
                <a:lnTo>
                  <a:pt x="1196" y="1511"/>
                </a:lnTo>
                <a:lnTo>
                  <a:pt x="1222" y="1481"/>
                </a:lnTo>
                <a:lnTo>
                  <a:pt x="1282" y="1409"/>
                </a:lnTo>
                <a:lnTo>
                  <a:pt x="1352" y="1325"/>
                </a:lnTo>
                <a:lnTo>
                  <a:pt x="1427" y="1235"/>
                </a:lnTo>
                <a:lnTo>
                  <a:pt x="1503" y="1142"/>
                </a:lnTo>
                <a:lnTo>
                  <a:pt x="1574" y="1054"/>
                </a:lnTo>
                <a:lnTo>
                  <a:pt x="1638" y="973"/>
                </a:lnTo>
                <a:lnTo>
                  <a:pt x="1666" y="938"/>
                </a:lnTo>
                <a:lnTo>
                  <a:pt x="1690" y="907"/>
                </a:lnTo>
                <a:lnTo>
                  <a:pt x="1702" y="890"/>
                </a:lnTo>
                <a:lnTo>
                  <a:pt x="1714" y="875"/>
                </a:lnTo>
                <a:lnTo>
                  <a:pt x="1725" y="859"/>
                </a:lnTo>
                <a:lnTo>
                  <a:pt x="1734" y="844"/>
                </a:lnTo>
                <a:lnTo>
                  <a:pt x="1743" y="828"/>
                </a:lnTo>
                <a:lnTo>
                  <a:pt x="1751" y="814"/>
                </a:lnTo>
                <a:lnTo>
                  <a:pt x="1758" y="799"/>
                </a:lnTo>
                <a:lnTo>
                  <a:pt x="1766" y="785"/>
                </a:lnTo>
                <a:lnTo>
                  <a:pt x="1772" y="772"/>
                </a:lnTo>
                <a:lnTo>
                  <a:pt x="1776" y="757"/>
                </a:lnTo>
                <a:lnTo>
                  <a:pt x="1781" y="744"/>
                </a:lnTo>
                <a:lnTo>
                  <a:pt x="1785" y="731"/>
                </a:lnTo>
                <a:lnTo>
                  <a:pt x="1787" y="718"/>
                </a:lnTo>
                <a:lnTo>
                  <a:pt x="1790" y="704"/>
                </a:lnTo>
                <a:lnTo>
                  <a:pt x="1791" y="691"/>
                </a:lnTo>
                <a:lnTo>
                  <a:pt x="1792" y="679"/>
                </a:lnTo>
                <a:lnTo>
                  <a:pt x="1792" y="666"/>
                </a:lnTo>
                <a:lnTo>
                  <a:pt x="1792" y="654"/>
                </a:lnTo>
                <a:lnTo>
                  <a:pt x="1791" y="641"/>
                </a:lnTo>
                <a:lnTo>
                  <a:pt x="1790" y="629"/>
                </a:lnTo>
                <a:lnTo>
                  <a:pt x="1787" y="616"/>
                </a:lnTo>
                <a:lnTo>
                  <a:pt x="1784" y="604"/>
                </a:lnTo>
                <a:lnTo>
                  <a:pt x="1782" y="598"/>
                </a:lnTo>
                <a:lnTo>
                  <a:pt x="1780" y="592"/>
                </a:lnTo>
                <a:lnTo>
                  <a:pt x="1776" y="578"/>
                </a:lnTo>
                <a:lnTo>
                  <a:pt x="1767" y="554"/>
                </a:lnTo>
                <a:lnTo>
                  <a:pt x="1761" y="541"/>
                </a:lnTo>
                <a:lnTo>
                  <a:pt x="1755" y="529"/>
                </a:lnTo>
                <a:lnTo>
                  <a:pt x="1740" y="503"/>
                </a:lnTo>
                <a:lnTo>
                  <a:pt x="1725" y="476"/>
                </a:lnTo>
                <a:lnTo>
                  <a:pt x="1726" y="475"/>
                </a:lnTo>
                <a:lnTo>
                  <a:pt x="1731" y="472"/>
                </a:lnTo>
                <a:lnTo>
                  <a:pt x="1749" y="458"/>
                </a:lnTo>
                <a:lnTo>
                  <a:pt x="1800" y="415"/>
                </a:lnTo>
                <a:lnTo>
                  <a:pt x="1875" y="352"/>
                </a:lnTo>
                <a:close/>
                <a:moveTo>
                  <a:pt x="1641" y="3193"/>
                </a:moveTo>
                <a:lnTo>
                  <a:pt x="1258" y="3193"/>
                </a:lnTo>
                <a:lnTo>
                  <a:pt x="1228" y="3103"/>
                </a:lnTo>
                <a:lnTo>
                  <a:pt x="1214" y="3056"/>
                </a:lnTo>
                <a:lnTo>
                  <a:pt x="1206" y="3032"/>
                </a:lnTo>
                <a:lnTo>
                  <a:pt x="1199" y="3008"/>
                </a:lnTo>
                <a:lnTo>
                  <a:pt x="1186" y="2959"/>
                </a:lnTo>
                <a:lnTo>
                  <a:pt x="1173" y="2909"/>
                </a:lnTo>
                <a:lnTo>
                  <a:pt x="1167" y="2884"/>
                </a:lnTo>
                <a:lnTo>
                  <a:pt x="1162" y="2859"/>
                </a:lnTo>
                <a:lnTo>
                  <a:pt x="1156" y="2834"/>
                </a:lnTo>
                <a:lnTo>
                  <a:pt x="1152" y="2809"/>
                </a:lnTo>
                <a:lnTo>
                  <a:pt x="1148" y="2784"/>
                </a:lnTo>
                <a:lnTo>
                  <a:pt x="1144" y="2758"/>
                </a:lnTo>
                <a:lnTo>
                  <a:pt x="1142" y="2733"/>
                </a:lnTo>
                <a:lnTo>
                  <a:pt x="1139" y="2708"/>
                </a:lnTo>
                <a:lnTo>
                  <a:pt x="1138" y="2683"/>
                </a:lnTo>
                <a:lnTo>
                  <a:pt x="1137" y="2658"/>
                </a:lnTo>
                <a:lnTo>
                  <a:pt x="1137" y="2634"/>
                </a:lnTo>
                <a:lnTo>
                  <a:pt x="1137" y="2608"/>
                </a:lnTo>
                <a:lnTo>
                  <a:pt x="1139" y="2584"/>
                </a:lnTo>
                <a:lnTo>
                  <a:pt x="1142" y="2559"/>
                </a:lnTo>
                <a:lnTo>
                  <a:pt x="1144" y="2535"/>
                </a:lnTo>
                <a:lnTo>
                  <a:pt x="1149" y="2511"/>
                </a:lnTo>
                <a:lnTo>
                  <a:pt x="1154" y="2488"/>
                </a:lnTo>
                <a:lnTo>
                  <a:pt x="1160" y="2464"/>
                </a:lnTo>
                <a:lnTo>
                  <a:pt x="1167" y="2442"/>
                </a:lnTo>
                <a:lnTo>
                  <a:pt x="1175" y="2419"/>
                </a:lnTo>
                <a:lnTo>
                  <a:pt x="1186" y="2395"/>
                </a:lnTo>
                <a:lnTo>
                  <a:pt x="1198" y="2370"/>
                </a:lnTo>
                <a:lnTo>
                  <a:pt x="1212" y="2343"/>
                </a:lnTo>
                <a:lnTo>
                  <a:pt x="1229" y="2318"/>
                </a:lnTo>
                <a:lnTo>
                  <a:pt x="1247" y="2290"/>
                </a:lnTo>
                <a:lnTo>
                  <a:pt x="1266" y="2264"/>
                </a:lnTo>
                <a:lnTo>
                  <a:pt x="1288" y="2235"/>
                </a:lnTo>
                <a:lnTo>
                  <a:pt x="1311" y="2208"/>
                </a:lnTo>
                <a:lnTo>
                  <a:pt x="1335" y="2179"/>
                </a:lnTo>
                <a:lnTo>
                  <a:pt x="1360" y="2150"/>
                </a:lnTo>
                <a:lnTo>
                  <a:pt x="1386" y="2120"/>
                </a:lnTo>
                <a:lnTo>
                  <a:pt x="1414" y="2090"/>
                </a:lnTo>
                <a:lnTo>
                  <a:pt x="1470" y="2030"/>
                </a:lnTo>
                <a:lnTo>
                  <a:pt x="1532" y="1969"/>
                </a:lnTo>
                <a:lnTo>
                  <a:pt x="1594" y="1907"/>
                </a:lnTo>
                <a:lnTo>
                  <a:pt x="1658" y="1844"/>
                </a:lnTo>
                <a:lnTo>
                  <a:pt x="1786" y="1718"/>
                </a:lnTo>
                <a:lnTo>
                  <a:pt x="1850" y="1656"/>
                </a:lnTo>
                <a:lnTo>
                  <a:pt x="1911" y="1593"/>
                </a:lnTo>
                <a:lnTo>
                  <a:pt x="1941" y="1562"/>
                </a:lnTo>
                <a:lnTo>
                  <a:pt x="1970" y="1532"/>
                </a:lnTo>
                <a:lnTo>
                  <a:pt x="1998" y="1501"/>
                </a:lnTo>
                <a:lnTo>
                  <a:pt x="2026" y="1471"/>
                </a:lnTo>
                <a:lnTo>
                  <a:pt x="2054" y="1436"/>
                </a:lnTo>
                <a:lnTo>
                  <a:pt x="2079" y="1401"/>
                </a:lnTo>
                <a:lnTo>
                  <a:pt x="2091" y="1386"/>
                </a:lnTo>
                <a:lnTo>
                  <a:pt x="2102" y="1369"/>
                </a:lnTo>
                <a:lnTo>
                  <a:pt x="2112" y="1353"/>
                </a:lnTo>
                <a:lnTo>
                  <a:pt x="2123" y="1338"/>
                </a:lnTo>
                <a:lnTo>
                  <a:pt x="2141" y="1308"/>
                </a:lnTo>
                <a:lnTo>
                  <a:pt x="2156" y="1278"/>
                </a:lnTo>
                <a:lnTo>
                  <a:pt x="2169" y="1249"/>
                </a:lnTo>
                <a:lnTo>
                  <a:pt x="2174" y="1235"/>
                </a:lnTo>
                <a:lnTo>
                  <a:pt x="2178" y="1220"/>
                </a:lnTo>
                <a:lnTo>
                  <a:pt x="2182" y="1206"/>
                </a:lnTo>
                <a:lnTo>
                  <a:pt x="2186" y="1193"/>
                </a:lnTo>
                <a:lnTo>
                  <a:pt x="2187" y="1178"/>
                </a:lnTo>
                <a:lnTo>
                  <a:pt x="2189" y="1164"/>
                </a:lnTo>
                <a:lnTo>
                  <a:pt x="2189" y="1151"/>
                </a:lnTo>
                <a:lnTo>
                  <a:pt x="2189" y="1136"/>
                </a:lnTo>
                <a:lnTo>
                  <a:pt x="2189" y="1122"/>
                </a:lnTo>
                <a:lnTo>
                  <a:pt x="2187" y="1108"/>
                </a:lnTo>
                <a:lnTo>
                  <a:pt x="2184" y="1093"/>
                </a:lnTo>
                <a:lnTo>
                  <a:pt x="2182" y="1079"/>
                </a:lnTo>
                <a:lnTo>
                  <a:pt x="2177" y="1064"/>
                </a:lnTo>
                <a:lnTo>
                  <a:pt x="2172" y="1050"/>
                </a:lnTo>
                <a:lnTo>
                  <a:pt x="2168" y="1036"/>
                </a:lnTo>
                <a:lnTo>
                  <a:pt x="2160" y="1020"/>
                </a:lnTo>
                <a:lnTo>
                  <a:pt x="2153" y="1006"/>
                </a:lnTo>
                <a:lnTo>
                  <a:pt x="2145" y="990"/>
                </a:lnTo>
                <a:lnTo>
                  <a:pt x="2297" y="864"/>
                </a:lnTo>
                <a:lnTo>
                  <a:pt x="2312" y="877"/>
                </a:lnTo>
                <a:lnTo>
                  <a:pt x="2327" y="893"/>
                </a:lnTo>
                <a:lnTo>
                  <a:pt x="2342" y="908"/>
                </a:lnTo>
                <a:lnTo>
                  <a:pt x="2355" y="926"/>
                </a:lnTo>
                <a:lnTo>
                  <a:pt x="2369" y="944"/>
                </a:lnTo>
                <a:lnTo>
                  <a:pt x="2382" y="964"/>
                </a:lnTo>
                <a:lnTo>
                  <a:pt x="2394" y="984"/>
                </a:lnTo>
                <a:lnTo>
                  <a:pt x="2406" y="1006"/>
                </a:lnTo>
                <a:lnTo>
                  <a:pt x="2417" y="1028"/>
                </a:lnTo>
                <a:lnTo>
                  <a:pt x="2428" y="1051"/>
                </a:lnTo>
                <a:lnTo>
                  <a:pt x="2439" y="1074"/>
                </a:lnTo>
                <a:lnTo>
                  <a:pt x="2447" y="1098"/>
                </a:lnTo>
                <a:lnTo>
                  <a:pt x="2456" y="1123"/>
                </a:lnTo>
                <a:lnTo>
                  <a:pt x="2464" y="1148"/>
                </a:lnTo>
                <a:lnTo>
                  <a:pt x="2470" y="1174"/>
                </a:lnTo>
                <a:lnTo>
                  <a:pt x="2476" y="1200"/>
                </a:lnTo>
                <a:lnTo>
                  <a:pt x="2481" y="1225"/>
                </a:lnTo>
                <a:lnTo>
                  <a:pt x="2482" y="1238"/>
                </a:lnTo>
                <a:lnTo>
                  <a:pt x="2484" y="1251"/>
                </a:lnTo>
                <a:lnTo>
                  <a:pt x="2487" y="1278"/>
                </a:lnTo>
                <a:lnTo>
                  <a:pt x="2488" y="1304"/>
                </a:lnTo>
                <a:lnTo>
                  <a:pt x="2488" y="1331"/>
                </a:lnTo>
                <a:lnTo>
                  <a:pt x="2488" y="1357"/>
                </a:lnTo>
                <a:lnTo>
                  <a:pt x="2486" y="1383"/>
                </a:lnTo>
                <a:lnTo>
                  <a:pt x="2482" y="1410"/>
                </a:lnTo>
                <a:lnTo>
                  <a:pt x="2477" y="1435"/>
                </a:lnTo>
                <a:lnTo>
                  <a:pt x="2471" y="1461"/>
                </a:lnTo>
                <a:lnTo>
                  <a:pt x="2466" y="1473"/>
                </a:lnTo>
                <a:lnTo>
                  <a:pt x="2463" y="1485"/>
                </a:lnTo>
                <a:lnTo>
                  <a:pt x="2458" y="1499"/>
                </a:lnTo>
                <a:lnTo>
                  <a:pt x="2453" y="1511"/>
                </a:lnTo>
                <a:lnTo>
                  <a:pt x="2442" y="1535"/>
                </a:lnTo>
                <a:lnTo>
                  <a:pt x="2430" y="1557"/>
                </a:lnTo>
                <a:lnTo>
                  <a:pt x="2423" y="1569"/>
                </a:lnTo>
                <a:lnTo>
                  <a:pt x="2416" y="1580"/>
                </a:lnTo>
                <a:lnTo>
                  <a:pt x="2400" y="1602"/>
                </a:lnTo>
                <a:lnTo>
                  <a:pt x="2361" y="1653"/>
                </a:lnTo>
                <a:lnTo>
                  <a:pt x="2320" y="1703"/>
                </a:lnTo>
                <a:lnTo>
                  <a:pt x="2277" y="1752"/>
                </a:lnTo>
                <a:lnTo>
                  <a:pt x="2256" y="1777"/>
                </a:lnTo>
                <a:lnTo>
                  <a:pt x="2234" y="1801"/>
                </a:lnTo>
                <a:lnTo>
                  <a:pt x="2189" y="1851"/>
                </a:lnTo>
                <a:lnTo>
                  <a:pt x="2141" y="1903"/>
                </a:lnTo>
                <a:lnTo>
                  <a:pt x="2039" y="2013"/>
                </a:lnTo>
                <a:lnTo>
                  <a:pt x="1988" y="2069"/>
                </a:lnTo>
                <a:lnTo>
                  <a:pt x="1934" y="2124"/>
                </a:lnTo>
                <a:lnTo>
                  <a:pt x="1824" y="2236"/>
                </a:lnTo>
                <a:lnTo>
                  <a:pt x="1766" y="2298"/>
                </a:lnTo>
                <a:lnTo>
                  <a:pt x="1704" y="2362"/>
                </a:lnTo>
                <a:lnTo>
                  <a:pt x="1673" y="2397"/>
                </a:lnTo>
                <a:lnTo>
                  <a:pt x="1641" y="2433"/>
                </a:lnTo>
                <a:lnTo>
                  <a:pt x="1607" y="2472"/>
                </a:lnTo>
                <a:lnTo>
                  <a:pt x="1571" y="2511"/>
                </a:lnTo>
                <a:lnTo>
                  <a:pt x="1565" y="2520"/>
                </a:lnTo>
                <a:lnTo>
                  <a:pt x="1559" y="2527"/>
                </a:lnTo>
                <a:lnTo>
                  <a:pt x="1548" y="2545"/>
                </a:lnTo>
                <a:lnTo>
                  <a:pt x="1544" y="2553"/>
                </a:lnTo>
                <a:lnTo>
                  <a:pt x="1539" y="2562"/>
                </a:lnTo>
                <a:lnTo>
                  <a:pt x="1530" y="2581"/>
                </a:lnTo>
                <a:lnTo>
                  <a:pt x="1528" y="2590"/>
                </a:lnTo>
                <a:lnTo>
                  <a:pt x="1524" y="2600"/>
                </a:lnTo>
                <a:lnTo>
                  <a:pt x="1522" y="2610"/>
                </a:lnTo>
                <a:lnTo>
                  <a:pt x="1520" y="2620"/>
                </a:lnTo>
                <a:lnTo>
                  <a:pt x="1516" y="2641"/>
                </a:lnTo>
                <a:lnTo>
                  <a:pt x="1515" y="2652"/>
                </a:lnTo>
                <a:lnTo>
                  <a:pt x="1514" y="2662"/>
                </a:lnTo>
                <a:lnTo>
                  <a:pt x="1514" y="2684"/>
                </a:lnTo>
                <a:lnTo>
                  <a:pt x="1514" y="2707"/>
                </a:lnTo>
                <a:lnTo>
                  <a:pt x="1514" y="2730"/>
                </a:lnTo>
                <a:lnTo>
                  <a:pt x="1516" y="2752"/>
                </a:lnTo>
                <a:lnTo>
                  <a:pt x="1520" y="2775"/>
                </a:lnTo>
                <a:lnTo>
                  <a:pt x="1523" y="2799"/>
                </a:lnTo>
                <a:lnTo>
                  <a:pt x="1527" y="2822"/>
                </a:lnTo>
                <a:lnTo>
                  <a:pt x="1533" y="2846"/>
                </a:lnTo>
                <a:lnTo>
                  <a:pt x="1538" y="2870"/>
                </a:lnTo>
                <a:lnTo>
                  <a:pt x="1545" y="2894"/>
                </a:lnTo>
                <a:lnTo>
                  <a:pt x="1558" y="2941"/>
                </a:lnTo>
                <a:lnTo>
                  <a:pt x="1572" y="2987"/>
                </a:lnTo>
                <a:lnTo>
                  <a:pt x="1588" y="3033"/>
                </a:lnTo>
                <a:lnTo>
                  <a:pt x="1617" y="3118"/>
                </a:lnTo>
                <a:lnTo>
                  <a:pt x="1630" y="3157"/>
                </a:lnTo>
                <a:lnTo>
                  <a:pt x="1641" y="3193"/>
                </a:lnTo>
                <a:close/>
                <a:moveTo>
                  <a:pt x="2080" y="3193"/>
                </a:moveTo>
                <a:lnTo>
                  <a:pt x="1755" y="3193"/>
                </a:lnTo>
                <a:lnTo>
                  <a:pt x="1749" y="3171"/>
                </a:lnTo>
                <a:lnTo>
                  <a:pt x="1743" y="3148"/>
                </a:lnTo>
                <a:lnTo>
                  <a:pt x="1730" y="3104"/>
                </a:lnTo>
                <a:lnTo>
                  <a:pt x="1702" y="3015"/>
                </a:lnTo>
                <a:lnTo>
                  <a:pt x="1688" y="2971"/>
                </a:lnTo>
                <a:lnTo>
                  <a:pt x="1676" y="2926"/>
                </a:lnTo>
                <a:lnTo>
                  <a:pt x="1670" y="2904"/>
                </a:lnTo>
                <a:lnTo>
                  <a:pt x="1665" y="2881"/>
                </a:lnTo>
                <a:lnTo>
                  <a:pt x="1660" y="2859"/>
                </a:lnTo>
                <a:lnTo>
                  <a:pt x="1656" y="2836"/>
                </a:lnTo>
                <a:lnTo>
                  <a:pt x="1653" y="2810"/>
                </a:lnTo>
                <a:lnTo>
                  <a:pt x="1649" y="2785"/>
                </a:lnTo>
                <a:lnTo>
                  <a:pt x="1648" y="2761"/>
                </a:lnTo>
                <a:lnTo>
                  <a:pt x="1647" y="2738"/>
                </a:lnTo>
                <a:lnTo>
                  <a:pt x="1647" y="2716"/>
                </a:lnTo>
                <a:lnTo>
                  <a:pt x="1648" y="2696"/>
                </a:lnTo>
                <a:lnTo>
                  <a:pt x="1650" y="2676"/>
                </a:lnTo>
                <a:lnTo>
                  <a:pt x="1654" y="2655"/>
                </a:lnTo>
                <a:lnTo>
                  <a:pt x="1656" y="2646"/>
                </a:lnTo>
                <a:lnTo>
                  <a:pt x="1660" y="2636"/>
                </a:lnTo>
                <a:lnTo>
                  <a:pt x="1667" y="2618"/>
                </a:lnTo>
                <a:lnTo>
                  <a:pt x="1671" y="2608"/>
                </a:lnTo>
                <a:lnTo>
                  <a:pt x="1676" y="2599"/>
                </a:lnTo>
                <a:lnTo>
                  <a:pt x="1686" y="2581"/>
                </a:lnTo>
                <a:lnTo>
                  <a:pt x="1698" y="2562"/>
                </a:lnTo>
                <a:lnTo>
                  <a:pt x="1713" y="2542"/>
                </a:lnTo>
                <a:lnTo>
                  <a:pt x="1728" y="2523"/>
                </a:lnTo>
                <a:lnTo>
                  <a:pt x="1748" y="2504"/>
                </a:lnTo>
                <a:lnTo>
                  <a:pt x="1762" y="2490"/>
                </a:lnTo>
                <a:lnTo>
                  <a:pt x="1778" y="2474"/>
                </a:lnTo>
                <a:lnTo>
                  <a:pt x="1812" y="2443"/>
                </a:lnTo>
                <a:lnTo>
                  <a:pt x="1850" y="2410"/>
                </a:lnTo>
                <a:lnTo>
                  <a:pt x="1892" y="2377"/>
                </a:lnTo>
                <a:lnTo>
                  <a:pt x="1935" y="2342"/>
                </a:lnTo>
                <a:lnTo>
                  <a:pt x="1979" y="2306"/>
                </a:lnTo>
                <a:lnTo>
                  <a:pt x="2070" y="2235"/>
                </a:lnTo>
                <a:lnTo>
                  <a:pt x="2159" y="2166"/>
                </a:lnTo>
                <a:lnTo>
                  <a:pt x="2200" y="2132"/>
                </a:lnTo>
                <a:lnTo>
                  <a:pt x="2238" y="2101"/>
                </a:lnTo>
                <a:lnTo>
                  <a:pt x="2273" y="2071"/>
                </a:lnTo>
                <a:lnTo>
                  <a:pt x="2303" y="2043"/>
                </a:lnTo>
                <a:lnTo>
                  <a:pt x="2330" y="2018"/>
                </a:lnTo>
                <a:lnTo>
                  <a:pt x="2339" y="2006"/>
                </a:lnTo>
                <a:lnTo>
                  <a:pt x="2349" y="1995"/>
                </a:lnTo>
                <a:lnTo>
                  <a:pt x="2355" y="1986"/>
                </a:lnTo>
                <a:lnTo>
                  <a:pt x="2362" y="1976"/>
                </a:lnTo>
                <a:lnTo>
                  <a:pt x="2367" y="1968"/>
                </a:lnTo>
                <a:lnTo>
                  <a:pt x="2372" y="1958"/>
                </a:lnTo>
                <a:lnTo>
                  <a:pt x="2376" y="1949"/>
                </a:lnTo>
                <a:lnTo>
                  <a:pt x="2380" y="1939"/>
                </a:lnTo>
                <a:lnTo>
                  <a:pt x="2382" y="1929"/>
                </a:lnTo>
                <a:lnTo>
                  <a:pt x="2385" y="1920"/>
                </a:lnTo>
                <a:lnTo>
                  <a:pt x="2387" y="1910"/>
                </a:lnTo>
                <a:lnTo>
                  <a:pt x="2390" y="1901"/>
                </a:lnTo>
                <a:lnTo>
                  <a:pt x="2392" y="1883"/>
                </a:lnTo>
                <a:lnTo>
                  <a:pt x="2392" y="1865"/>
                </a:lnTo>
                <a:lnTo>
                  <a:pt x="2392" y="1848"/>
                </a:lnTo>
                <a:lnTo>
                  <a:pt x="2391" y="1832"/>
                </a:lnTo>
                <a:lnTo>
                  <a:pt x="2390" y="1818"/>
                </a:lnTo>
                <a:lnTo>
                  <a:pt x="2387" y="1805"/>
                </a:lnTo>
                <a:lnTo>
                  <a:pt x="2385" y="1794"/>
                </a:lnTo>
                <a:lnTo>
                  <a:pt x="2381" y="1778"/>
                </a:lnTo>
                <a:lnTo>
                  <a:pt x="2379" y="1773"/>
                </a:lnTo>
                <a:lnTo>
                  <a:pt x="2454" y="1711"/>
                </a:lnTo>
                <a:lnTo>
                  <a:pt x="2529" y="1649"/>
                </a:lnTo>
                <a:lnTo>
                  <a:pt x="2546" y="1669"/>
                </a:lnTo>
                <a:lnTo>
                  <a:pt x="2553" y="1679"/>
                </a:lnTo>
                <a:lnTo>
                  <a:pt x="2561" y="1689"/>
                </a:lnTo>
                <a:lnTo>
                  <a:pt x="2574" y="1711"/>
                </a:lnTo>
                <a:lnTo>
                  <a:pt x="2582" y="1722"/>
                </a:lnTo>
                <a:lnTo>
                  <a:pt x="2588" y="1733"/>
                </a:lnTo>
                <a:lnTo>
                  <a:pt x="2600" y="1755"/>
                </a:lnTo>
                <a:lnTo>
                  <a:pt x="2609" y="1778"/>
                </a:lnTo>
                <a:lnTo>
                  <a:pt x="2619" y="1801"/>
                </a:lnTo>
                <a:lnTo>
                  <a:pt x="2626" y="1824"/>
                </a:lnTo>
                <a:lnTo>
                  <a:pt x="2633" y="1847"/>
                </a:lnTo>
                <a:lnTo>
                  <a:pt x="2638" y="1871"/>
                </a:lnTo>
                <a:lnTo>
                  <a:pt x="2643" y="1893"/>
                </a:lnTo>
                <a:lnTo>
                  <a:pt x="2645" y="1917"/>
                </a:lnTo>
                <a:lnTo>
                  <a:pt x="2648" y="1940"/>
                </a:lnTo>
                <a:lnTo>
                  <a:pt x="2649" y="1963"/>
                </a:lnTo>
                <a:lnTo>
                  <a:pt x="2649" y="1986"/>
                </a:lnTo>
                <a:lnTo>
                  <a:pt x="2649" y="2009"/>
                </a:lnTo>
                <a:lnTo>
                  <a:pt x="2646" y="2031"/>
                </a:lnTo>
                <a:lnTo>
                  <a:pt x="2644" y="2053"/>
                </a:lnTo>
                <a:lnTo>
                  <a:pt x="2640" y="2075"/>
                </a:lnTo>
                <a:lnTo>
                  <a:pt x="2636" y="2096"/>
                </a:lnTo>
                <a:lnTo>
                  <a:pt x="2631" y="2116"/>
                </a:lnTo>
                <a:lnTo>
                  <a:pt x="2625" y="2137"/>
                </a:lnTo>
                <a:lnTo>
                  <a:pt x="2618" y="2157"/>
                </a:lnTo>
                <a:lnTo>
                  <a:pt x="2609" y="2175"/>
                </a:lnTo>
                <a:lnTo>
                  <a:pt x="2601" y="2194"/>
                </a:lnTo>
                <a:lnTo>
                  <a:pt x="2592" y="2211"/>
                </a:lnTo>
                <a:lnTo>
                  <a:pt x="2583" y="2228"/>
                </a:lnTo>
                <a:lnTo>
                  <a:pt x="2572" y="2244"/>
                </a:lnTo>
                <a:lnTo>
                  <a:pt x="2561" y="2258"/>
                </a:lnTo>
                <a:lnTo>
                  <a:pt x="2549" y="2272"/>
                </a:lnTo>
                <a:lnTo>
                  <a:pt x="2537" y="2284"/>
                </a:lnTo>
                <a:lnTo>
                  <a:pt x="2530" y="2290"/>
                </a:lnTo>
                <a:lnTo>
                  <a:pt x="2524" y="2296"/>
                </a:lnTo>
                <a:lnTo>
                  <a:pt x="2429" y="2377"/>
                </a:lnTo>
                <a:lnTo>
                  <a:pt x="2309" y="2480"/>
                </a:lnTo>
                <a:lnTo>
                  <a:pt x="2277" y="2508"/>
                </a:lnTo>
                <a:lnTo>
                  <a:pt x="2244" y="2536"/>
                </a:lnTo>
                <a:lnTo>
                  <a:pt x="2181" y="2594"/>
                </a:lnTo>
                <a:lnTo>
                  <a:pt x="2150" y="2623"/>
                </a:lnTo>
                <a:lnTo>
                  <a:pt x="2120" y="2650"/>
                </a:lnTo>
                <a:lnTo>
                  <a:pt x="2090" y="2679"/>
                </a:lnTo>
                <a:lnTo>
                  <a:pt x="2062" y="2706"/>
                </a:lnTo>
                <a:lnTo>
                  <a:pt x="2037" y="2732"/>
                </a:lnTo>
                <a:lnTo>
                  <a:pt x="2026" y="2744"/>
                </a:lnTo>
                <a:lnTo>
                  <a:pt x="2018" y="2755"/>
                </a:lnTo>
                <a:lnTo>
                  <a:pt x="2009" y="2764"/>
                </a:lnTo>
                <a:lnTo>
                  <a:pt x="2003" y="2774"/>
                </a:lnTo>
                <a:lnTo>
                  <a:pt x="1998" y="2784"/>
                </a:lnTo>
                <a:lnTo>
                  <a:pt x="1995" y="2793"/>
                </a:lnTo>
                <a:lnTo>
                  <a:pt x="1994" y="2798"/>
                </a:lnTo>
                <a:lnTo>
                  <a:pt x="1994" y="2803"/>
                </a:lnTo>
                <a:lnTo>
                  <a:pt x="1992" y="2814"/>
                </a:lnTo>
                <a:lnTo>
                  <a:pt x="1992" y="2827"/>
                </a:lnTo>
                <a:lnTo>
                  <a:pt x="1994" y="2840"/>
                </a:lnTo>
                <a:lnTo>
                  <a:pt x="1995" y="2854"/>
                </a:lnTo>
                <a:lnTo>
                  <a:pt x="1998" y="2872"/>
                </a:lnTo>
                <a:lnTo>
                  <a:pt x="2007" y="2912"/>
                </a:lnTo>
                <a:lnTo>
                  <a:pt x="2025" y="2986"/>
                </a:lnTo>
                <a:lnTo>
                  <a:pt x="2044" y="3063"/>
                </a:lnTo>
                <a:lnTo>
                  <a:pt x="2063" y="3134"/>
                </a:lnTo>
                <a:lnTo>
                  <a:pt x="2080" y="3193"/>
                </a:lnTo>
                <a:close/>
                <a:moveTo>
                  <a:pt x="657" y="2306"/>
                </a:moveTo>
                <a:lnTo>
                  <a:pt x="641" y="2282"/>
                </a:lnTo>
                <a:lnTo>
                  <a:pt x="626" y="2259"/>
                </a:lnTo>
                <a:lnTo>
                  <a:pt x="612" y="2235"/>
                </a:lnTo>
                <a:lnTo>
                  <a:pt x="599" y="2211"/>
                </a:lnTo>
                <a:lnTo>
                  <a:pt x="587" y="2187"/>
                </a:lnTo>
                <a:lnTo>
                  <a:pt x="576" y="2163"/>
                </a:lnTo>
                <a:lnTo>
                  <a:pt x="567" y="2138"/>
                </a:lnTo>
                <a:lnTo>
                  <a:pt x="557" y="2114"/>
                </a:lnTo>
                <a:lnTo>
                  <a:pt x="549" y="2089"/>
                </a:lnTo>
                <a:lnTo>
                  <a:pt x="542" y="2064"/>
                </a:lnTo>
                <a:lnTo>
                  <a:pt x="536" y="2037"/>
                </a:lnTo>
                <a:lnTo>
                  <a:pt x="533" y="2024"/>
                </a:lnTo>
                <a:lnTo>
                  <a:pt x="531" y="2011"/>
                </a:lnTo>
                <a:lnTo>
                  <a:pt x="526" y="1983"/>
                </a:lnTo>
                <a:lnTo>
                  <a:pt x="521" y="1956"/>
                </a:lnTo>
                <a:lnTo>
                  <a:pt x="519" y="1926"/>
                </a:lnTo>
                <a:lnTo>
                  <a:pt x="516" y="1897"/>
                </a:lnTo>
                <a:lnTo>
                  <a:pt x="515" y="1880"/>
                </a:lnTo>
                <a:lnTo>
                  <a:pt x="515" y="1863"/>
                </a:lnTo>
                <a:lnTo>
                  <a:pt x="515" y="1847"/>
                </a:lnTo>
                <a:lnTo>
                  <a:pt x="515" y="1830"/>
                </a:lnTo>
                <a:lnTo>
                  <a:pt x="516" y="1813"/>
                </a:lnTo>
                <a:lnTo>
                  <a:pt x="518" y="1796"/>
                </a:lnTo>
                <a:lnTo>
                  <a:pt x="521" y="1764"/>
                </a:lnTo>
                <a:lnTo>
                  <a:pt x="526" y="1731"/>
                </a:lnTo>
                <a:lnTo>
                  <a:pt x="532" y="1699"/>
                </a:lnTo>
                <a:lnTo>
                  <a:pt x="539" y="1668"/>
                </a:lnTo>
                <a:lnTo>
                  <a:pt x="548" y="1637"/>
                </a:lnTo>
                <a:lnTo>
                  <a:pt x="557" y="1605"/>
                </a:lnTo>
                <a:lnTo>
                  <a:pt x="568" y="1574"/>
                </a:lnTo>
                <a:lnTo>
                  <a:pt x="580" y="1543"/>
                </a:lnTo>
                <a:lnTo>
                  <a:pt x="593" y="1513"/>
                </a:lnTo>
                <a:lnTo>
                  <a:pt x="608" y="1483"/>
                </a:lnTo>
                <a:lnTo>
                  <a:pt x="622" y="1453"/>
                </a:lnTo>
                <a:lnTo>
                  <a:pt x="638" y="1423"/>
                </a:lnTo>
                <a:lnTo>
                  <a:pt x="654" y="1394"/>
                </a:lnTo>
                <a:lnTo>
                  <a:pt x="671" y="1364"/>
                </a:lnTo>
                <a:lnTo>
                  <a:pt x="689" y="1335"/>
                </a:lnTo>
                <a:lnTo>
                  <a:pt x="707" y="1305"/>
                </a:lnTo>
                <a:lnTo>
                  <a:pt x="726" y="1277"/>
                </a:lnTo>
                <a:lnTo>
                  <a:pt x="766" y="1219"/>
                </a:lnTo>
                <a:lnTo>
                  <a:pt x="806" y="1163"/>
                </a:lnTo>
                <a:lnTo>
                  <a:pt x="848" y="1105"/>
                </a:lnTo>
                <a:lnTo>
                  <a:pt x="888" y="1049"/>
                </a:lnTo>
                <a:lnTo>
                  <a:pt x="930" y="991"/>
                </a:lnTo>
                <a:lnTo>
                  <a:pt x="971" y="935"/>
                </a:lnTo>
                <a:lnTo>
                  <a:pt x="1107" y="745"/>
                </a:lnTo>
                <a:lnTo>
                  <a:pt x="1168" y="658"/>
                </a:lnTo>
                <a:lnTo>
                  <a:pt x="1223" y="576"/>
                </a:lnTo>
                <a:lnTo>
                  <a:pt x="1248" y="538"/>
                </a:lnTo>
                <a:lnTo>
                  <a:pt x="1271" y="502"/>
                </a:lnTo>
                <a:lnTo>
                  <a:pt x="1292" y="468"/>
                </a:lnTo>
                <a:lnTo>
                  <a:pt x="1310" y="437"/>
                </a:lnTo>
                <a:lnTo>
                  <a:pt x="1325" y="408"/>
                </a:lnTo>
                <a:lnTo>
                  <a:pt x="1337" y="382"/>
                </a:lnTo>
                <a:lnTo>
                  <a:pt x="1342" y="370"/>
                </a:lnTo>
                <a:lnTo>
                  <a:pt x="1347" y="358"/>
                </a:lnTo>
                <a:lnTo>
                  <a:pt x="1350" y="347"/>
                </a:lnTo>
                <a:lnTo>
                  <a:pt x="1353" y="337"/>
                </a:lnTo>
                <a:lnTo>
                  <a:pt x="1355" y="323"/>
                </a:lnTo>
                <a:lnTo>
                  <a:pt x="1356" y="309"/>
                </a:lnTo>
                <a:lnTo>
                  <a:pt x="1356" y="294"/>
                </a:lnTo>
                <a:lnTo>
                  <a:pt x="1356" y="280"/>
                </a:lnTo>
                <a:lnTo>
                  <a:pt x="1355" y="265"/>
                </a:lnTo>
                <a:lnTo>
                  <a:pt x="1353" y="252"/>
                </a:lnTo>
                <a:lnTo>
                  <a:pt x="1350" y="238"/>
                </a:lnTo>
                <a:lnTo>
                  <a:pt x="1347" y="223"/>
                </a:lnTo>
                <a:lnTo>
                  <a:pt x="1344" y="210"/>
                </a:lnTo>
                <a:lnTo>
                  <a:pt x="1340" y="197"/>
                </a:lnTo>
                <a:lnTo>
                  <a:pt x="1331" y="172"/>
                </a:lnTo>
                <a:lnTo>
                  <a:pt x="1322" y="149"/>
                </a:lnTo>
                <a:lnTo>
                  <a:pt x="1313" y="129"/>
                </a:lnTo>
                <a:lnTo>
                  <a:pt x="1384" y="69"/>
                </a:lnTo>
                <a:lnTo>
                  <a:pt x="1436" y="25"/>
                </a:lnTo>
                <a:lnTo>
                  <a:pt x="1455" y="10"/>
                </a:lnTo>
                <a:lnTo>
                  <a:pt x="1467" y="0"/>
                </a:lnTo>
                <a:lnTo>
                  <a:pt x="1485" y="18"/>
                </a:lnTo>
                <a:lnTo>
                  <a:pt x="1502" y="36"/>
                </a:lnTo>
                <a:lnTo>
                  <a:pt x="1517" y="54"/>
                </a:lnTo>
                <a:lnTo>
                  <a:pt x="1533" y="73"/>
                </a:lnTo>
                <a:lnTo>
                  <a:pt x="1540" y="83"/>
                </a:lnTo>
                <a:lnTo>
                  <a:pt x="1546" y="93"/>
                </a:lnTo>
                <a:lnTo>
                  <a:pt x="1559" y="113"/>
                </a:lnTo>
                <a:lnTo>
                  <a:pt x="1571" y="133"/>
                </a:lnTo>
                <a:lnTo>
                  <a:pt x="1582" y="154"/>
                </a:lnTo>
                <a:lnTo>
                  <a:pt x="1592" y="174"/>
                </a:lnTo>
                <a:lnTo>
                  <a:pt x="1601" y="196"/>
                </a:lnTo>
                <a:lnTo>
                  <a:pt x="1608" y="217"/>
                </a:lnTo>
                <a:lnTo>
                  <a:pt x="1616" y="239"/>
                </a:lnTo>
                <a:lnTo>
                  <a:pt x="1622" y="262"/>
                </a:lnTo>
                <a:lnTo>
                  <a:pt x="1628" y="283"/>
                </a:lnTo>
                <a:lnTo>
                  <a:pt x="1631" y="306"/>
                </a:lnTo>
                <a:lnTo>
                  <a:pt x="1635" y="329"/>
                </a:lnTo>
                <a:lnTo>
                  <a:pt x="1637" y="351"/>
                </a:lnTo>
                <a:lnTo>
                  <a:pt x="1638" y="373"/>
                </a:lnTo>
                <a:lnTo>
                  <a:pt x="1640" y="396"/>
                </a:lnTo>
                <a:lnTo>
                  <a:pt x="1640" y="419"/>
                </a:lnTo>
                <a:lnTo>
                  <a:pt x="1638" y="442"/>
                </a:lnTo>
                <a:lnTo>
                  <a:pt x="1636" y="464"/>
                </a:lnTo>
                <a:lnTo>
                  <a:pt x="1634" y="486"/>
                </a:lnTo>
                <a:lnTo>
                  <a:pt x="1630" y="509"/>
                </a:lnTo>
                <a:lnTo>
                  <a:pt x="1626" y="530"/>
                </a:lnTo>
                <a:lnTo>
                  <a:pt x="1622" y="553"/>
                </a:lnTo>
                <a:lnTo>
                  <a:pt x="1616" y="575"/>
                </a:lnTo>
                <a:lnTo>
                  <a:pt x="1610" y="596"/>
                </a:lnTo>
                <a:lnTo>
                  <a:pt x="1602" y="617"/>
                </a:lnTo>
                <a:lnTo>
                  <a:pt x="1594" y="638"/>
                </a:lnTo>
                <a:lnTo>
                  <a:pt x="1586" y="659"/>
                </a:lnTo>
                <a:lnTo>
                  <a:pt x="1577" y="679"/>
                </a:lnTo>
                <a:lnTo>
                  <a:pt x="1566" y="702"/>
                </a:lnTo>
                <a:lnTo>
                  <a:pt x="1554" y="725"/>
                </a:lnTo>
                <a:lnTo>
                  <a:pt x="1541" y="748"/>
                </a:lnTo>
                <a:lnTo>
                  <a:pt x="1528" y="770"/>
                </a:lnTo>
                <a:lnTo>
                  <a:pt x="1515" y="793"/>
                </a:lnTo>
                <a:lnTo>
                  <a:pt x="1500" y="817"/>
                </a:lnTo>
                <a:lnTo>
                  <a:pt x="1469" y="865"/>
                </a:lnTo>
                <a:lnTo>
                  <a:pt x="1437" y="913"/>
                </a:lnTo>
                <a:lnTo>
                  <a:pt x="1402" y="962"/>
                </a:lnTo>
                <a:lnTo>
                  <a:pt x="1366" y="1012"/>
                </a:lnTo>
                <a:lnTo>
                  <a:pt x="1328" y="1061"/>
                </a:lnTo>
                <a:lnTo>
                  <a:pt x="1250" y="1163"/>
                </a:lnTo>
                <a:lnTo>
                  <a:pt x="1168" y="1265"/>
                </a:lnTo>
                <a:lnTo>
                  <a:pt x="1086" y="1369"/>
                </a:lnTo>
                <a:lnTo>
                  <a:pt x="1047" y="1422"/>
                </a:lnTo>
                <a:lnTo>
                  <a:pt x="1007" y="1475"/>
                </a:lnTo>
                <a:lnTo>
                  <a:pt x="968" y="1527"/>
                </a:lnTo>
                <a:lnTo>
                  <a:pt x="930" y="1580"/>
                </a:lnTo>
                <a:lnTo>
                  <a:pt x="893" y="1633"/>
                </a:lnTo>
                <a:lnTo>
                  <a:pt x="858" y="1686"/>
                </a:lnTo>
                <a:lnTo>
                  <a:pt x="826" y="1739"/>
                </a:lnTo>
                <a:lnTo>
                  <a:pt x="810" y="1765"/>
                </a:lnTo>
                <a:lnTo>
                  <a:pt x="795" y="1791"/>
                </a:lnTo>
                <a:lnTo>
                  <a:pt x="780" y="1818"/>
                </a:lnTo>
                <a:lnTo>
                  <a:pt x="766" y="1844"/>
                </a:lnTo>
                <a:lnTo>
                  <a:pt x="753" y="1871"/>
                </a:lnTo>
                <a:lnTo>
                  <a:pt x="741" y="1897"/>
                </a:lnTo>
                <a:lnTo>
                  <a:pt x="729" y="1923"/>
                </a:lnTo>
                <a:lnTo>
                  <a:pt x="718" y="1950"/>
                </a:lnTo>
                <a:lnTo>
                  <a:pt x="707" y="1975"/>
                </a:lnTo>
                <a:lnTo>
                  <a:pt x="698" y="2001"/>
                </a:lnTo>
                <a:lnTo>
                  <a:pt x="689" y="2028"/>
                </a:lnTo>
                <a:lnTo>
                  <a:pt x="681" y="2053"/>
                </a:lnTo>
                <a:lnTo>
                  <a:pt x="674" y="2079"/>
                </a:lnTo>
                <a:lnTo>
                  <a:pt x="668" y="2104"/>
                </a:lnTo>
                <a:lnTo>
                  <a:pt x="663" y="2130"/>
                </a:lnTo>
                <a:lnTo>
                  <a:pt x="659" y="2156"/>
                </a:lnTo>
                <a:lnTo>
                  <a:pt x="656" y="2181"/>
                </a:lnTo>
                <a:lnTo>
                  <a:pt x="653" y="2206"/>
                </a:lnTo>
                <a:lnTo>
                  <a:pt x="653" y="2232"/>
                </a:lnTo>
                <a:lnTo>
                  <a:pt x="653" y="2257"/>
                </a:lnTo>
                <a:lnTo>
                  <a:pt x="654" y="2282"/>
                </a:lnTo>
                <a:lnTo>
                  <a:pt x="657" y="2306"/>
                </a:lnTo>
                <a:close/>
                <a:moveTo>
                  <a:pt x="1857" y="7179"/>
                </a:moveTo>
                <a:lnTo>
                  <a:pt x="1308" y="7179"/>
                </a:lnTo>
                <a:lnTo>
                  <a:pt x="1308" y="6458"/>
                </a:lnTo>
                <a:lnTo>
                  <a:pt x="1308" y="5737"/>
                </a:lnTo>
                <a:lnTo>
                  <a:pt x="1308" y="5016"/>
                </a:lnTo>
                <a:lnTo>
                  <a:pt x="1308" y="4296"/>
                </a:lnTo>
                <a:lnTo>
                  <a:pt x="1316" y="4299"/>
                </a:lnTo>
                <a:lnTo>
                  <a:pt x="1354" y="4308"/>
                </a:lnTo>
                <a:lnTo>
                  <a:pt x="1390" y="4318"/>
                </a:lnTo>
                <a:lnTo>
                  <a:pt x="1425" y="4326"/>
                </a:lnTo>
                <a:lnTo>
                  <a:pt x="1458" y="4332"/>
                </a:lnTo>
                <a:lnTo>
                  <a:pt x="1491" y="4337"/>
                </a:lnTo>
                <a:lnTo>
                  <a:pt x="1506" y="4340"/>
                </a:lnTo>
                <a:lnTo>
                  <a:pt x="1522" y="4342"/>
                </a:lnTo>
                <a:lnTo>
                  <a:pt x="1552" y="4344"/>
                </a:lnTo>
                <a:lnTo>
                  <a:pt x="1582" y="4346"/>
                </a:lnTo>
                <a:lnTo>
                  <a:pt x="1613" y="4346"/>
                </a:lnTo>
                <a:lnTo>
                  <a:pt x="1643" y="4343"/>
                </a:lnTo>
                <a:lnTo>
                  <a:pt x="1674" y="4340"/>
                </a:lnTo>
                <a:lnTo>
                  <a:pt x="1707" y="4335"/>
                </a:lnTo>
                <a:lnTo>
                  <a:pt x="1722" y="4332"/>
                </a:lnTo>
                <a:lnTo>
                  <a:pt x="1739" y="4329"/>
                </a:lnTo>
                <a:lnTo>
                  <a:pt x="1774" y="4320"/>
                </a:lnTo>
                <a:lnTo>
                  <a:pt x="1811" y="4311"/>
                </a:lnTo>
                <a:lnTo>
                  <a:pt x="1850" y="4299"/>
                </a:lnTo>
                <a:lnTo>
                  <a:pt x="1857" y="4296"/>
                </a:lnTo>
                <a:lnTo>
                  <a:pt x="1857" y="5016"/>
                </a:lnTo>
                <a:lnTo>
                  <a:pt x="1857" y="5737"/>
                </a:lnTo>
                <a:lnTo>
                  <a:pt x="1857" y="6458"/>
                </a:lnTo>
                <a:lnTo>
                  <a:pt x="1857" y="7179"/>
                </a:lnTo>
                <a:close/>
                <a:moveTo>
                  <a:pt x="1582" y="4163"/>
                </a:moveTo>
                <a:lnTo>
                  <a:pt x="1548" y="4163"/>
                </a:lnTo>
                <a:lnTo>
                  <a:pt x="1515" y="4162"/>
                </a:lnTo>
                <a:lnTo>
                  <a:pt x="1482" y="4161"/>
                </a:lnTo>
                <a:lnTo>
                  <a:pt x="1449" y="4158"/>
                </a:lnTo>
                <a:lnTo>
                  <a:pt x="1416" y="4156"/>
                </a:lnTo>
                <a:lnTo>
                  <a:pt x="1384" y="4152"/>
                </a:lnTo>
                <a:lnTo>
                  <a:pt x="1352" y="4149"/>
                </a:lnTo>
                <a:lnTo>
                  <a:pt x="1320" y="4144"/>
                </a:lnTo>
                <a:lnTo>
                  <a:pt x="1288" y="4139"/>
                </a:lnTo>
                <a:lnTo>
                  <a:pt x="1257" y="4134"/>
                </a:lnTo>
                <a:lnTo>
                  <a:pt x="1226" y="4128"/>
                </a:lnTo>
                <a:lnTo>
                  <a:pt x="1194" y="4121"/>
                </a:lnTo>
                <a:lnTo>
                  <a:pt x="1163" y="4114"/>
                </a:lnTo>
                <a:lnTo>
                  <a:pt x="1133" y="4107"/>
                </a:lnTo>
                <a:lnTo>
                  <a:pt x="1103" y="4098"/>
                </a:lnTo>
                <a:lnTo>
                  <a:pt x="1073" y="4090"/>
                </a:lnTo>
                <a:lnTo>
                  <a:pt x="1043" y="4082"/>
                </a:lnTo>
                <a:lnTo>
                  <a:pt x="1014" y="4072"/>
                </a:lnTo>
                <a:lnTo>
                  <a:pt x="984" y="4062"/>
                </a:lnTo>
                <a:lnTo>
                  <a:pt x="956" y="4052"/>
                </a:lnTo>
                <a:lnTo>
                  <a:pt x="899" y="4030"/>
                </a:lnTo>
                <a:lnTo>
                  <a:pt x="870" y="4018"/>
                </a:lnTo>
                <a:lnTo>
                  <a:pt x="843" y="4006"/>
                </a:lnTo>
                <a:lnTo>
                  <a:pt x="815" y="3993"/>
                </a:lnTo>
                <a:lnTo>
                  <a:pt x="789" y="3981"/>
                </a:lnTo>
                <a:lnTo>
                  <a:pt x="735" y="3953"/>
                </a:lnTo>
                <a:lnTo>
                  <a:pt x="683" y="3926"/>
                </a:lnTo>
                <a:lnTo>
                  <a:pt x="657" y="3911"/>
                </a:lnTo>
                <a:lnTo>
                  <a:pt x="632" y="3896"/>
                </a:lnTo>
                <a:lnTo>
                  <a:pt x="582" y="3866"/>
                </a:lnTo>
                <a:lnTo>
                  <a:pt x="557" y="3849"/>
                </a:lnTo>
                <a:lnTo>
                  <a:pt x="533" y="3833"/>
                </a:lnTo>
                <a:lnTo>
                  <a:pt x="510" y="3816"/>
                </a:lnTo>
                <a:lnTo>
                  <a:pt x="486" y="3800"/>
                </a:lnTo>
                <a:lnTo>
                  <a:pt x="464" y="3783"/>
                </a:lnTo>
                <a:lnTo>
                  <a:pt x="441" y="3766"/>
                </a:lnTo>
                <a:lnTo>
                  <a:pt x="396" y="3730"/>
                </a:lnTo>
                <a:lnTo>
                  <a:pt x="353" y="3694"/>
                </a:lnTo>
                <a:lnTo>
                  <a:pt x="312" y="3657"/>
                </a:lnTo>
                <a:lnTo>
                  <a:pt x="292" y="3639"/>
                </a:lnTo>
                <a:lnTo>
                  <a:pt x="272" y="3620"/>
                </a:lnTo>
                <a:lnTo>
                  <a:pt x="252" y="3601"/>
                </a:lnTo>
                <a:lnTo>
                  <a:pt x="233" y="3581"/>
                </a:lnTo>
                <a:lnTo>
                  <a:pt x="196" y="3542"/>
                </a:lnTo>
                <a:lnTo>
                  <a:pt x="161" y="3503"/>
                </a:lnTo>
                <a:lnTo>
                  <a:pt x="143" y="3483"/>
                </a:lnTo>
                <a:lnTo>
                  <a:pt x="126" y="3463"/>
                </a:lnTo>
                <a:lnTo>
                  <a:pt x="94" y="3423"/>
                </a:lnTo>
                <a:lnTo>
                  <a:pt x="63" y="3382"/>
                </a:lnTo>
                <a:lnTo>
                  <a:pt x="34" y="3341"/>
                </a:lnTo>
                <a:lnTo>
                  <a:pt x="20" y="3321"/>
                </a:lnTo>
                <a:lnTo>
                  <a:pt x="6" y="3301"/>
                </a:lnTo>
                <a:lnTo>
                  <a:pt x="0" y="3291"/>
                </a:lnTo>
                <a:lnTo>
                  <a:pt x="791" y="3291"/>
                </a:lnTo>
                <a:lnTo>
                  <a:pt x="1582" y="3291"/>
                </a:lnTo>
                <a:lnTo>
                  <a:pt x="2373" y="3291"/>
                </a:lnTo>
                <a:lnTo>
                  <a:pt x="3164" y="3291"/>
                </a:lnTo>
                <a:lnTo>
                  <a:pt x="3158" y="3299"/>
                </a:lnTo>
                <a:lnTo>
                  <a:pt x="3125" y="3350"/>
                </a:lnTo>
                <a:lnTo>
                  <a:pt x="3092" y="3399"/>
                </a:lnTo>
                <a:lnTo>
                  <a:pt x="3074" y="3423"/>
                </a:lnTo>
                <a:lnTo>
                  <a:pt x="3056" y="3447"/>
                </a:lnTo>
                <a:lnTo>
                  <a:pt x="3020" y="3493"/>
                </a:lnTo>
                <a:lnTo>
                  <a:pt x="3000" y="3515"/>
                </a:lnTo>
                <a:lnTo>
                  <a:pt x="2981" y="3538"/>
                </a:lnTo>
                <a:lnTo>
                  <a:pt x="2943" y="3581"/>
                </a:lnTo>
                <a:lnTo>
                  <a:pt x="2922" y="3603"/>
                </a:lnTo>
                <a:lnTo>
                  <a:pt x="2902" y="3623"/>
                </a:lnTo>
                <a:lnTo>
                  <a:pt x="2882" y="3644"/>
                </a:lnTo>
                <a:lnTo>
                  <a:pt x="2861" y="3664"/>
                </a:lnTo>
                <a:lnTo>
                  <a:pt x="2818" y="3704"/>
                </a:lnTo>
                <a:lnTo>
                  <a:pt x="2796" y="3722"/>
                </a:lnTo>
                <a:lnTo>
                  <a:pt x="2774" y="3741"/>
                </a:lnTo>
                <a:lnTo>
                  <a:pt x="2752" y="3759"/>
                </a:lnTo>
                <a:lnTo>
                  <a:pt x="2729" y="3777"/>
                </a:lnTo>
                <a:lnTo>
                  <a:pt x="2684" y="3812"/>
                </a:lnTo>
                <a:lnTo>
                  <a:pt x="2660" y="3828"/>
                </a:lnTo>
                <a:lnTo>
                  <a:pt x="2637" y="3845"/>
                </a:lnTo>
                <a:lnTo>
                  <a:pt x="2588" y="3876"/>
                </a:lnTo>
                <a:lnTo>
                  <a:pt x="2564" y="3892"/>
                </a:lnTo>
                <a:lnTo>
                  <a:pt x="2540" y="3906"/>
                </a:lnTo>
                <a:lnTo>
                  <a:pt x="2514" y="3921"/>
                </a:lnTo>
                <a:lnTo>
                  <a:pt x="2489" y="3935"/>
                </a:lnTo>
                <a:lnTo>
                  <a:pt x="2464" y="3950"/>
                </a:lnTo>
                <a:lnTo>
                  <a:pt x="2439" y="3963"/>
                </a:lnTo>
                <a:lnTo>
                  <a:pt x="2386" y="3988"/>
                </a:lnTo>
                <a:lnTo>
                  <a:pt x="2361" y="4000"/>
                </a:lnTo>
                <a:lnTo>
                  <a:pt x="2333" y="4012"/>
                </a:lnTo>
                <a:lnTo>
                  <a:pt x="2280" y="4034"/>
                </a:lnTo>
                <a:lnTo>
                  <a:pt x="2253" y="4044"/>
                </a:lnTo>
                <a:lnTo>
                  <a:pt x="2226" y="4054"/>
                </a:lnTo>
                <a:lnTo>
                  <a:pt x="2199" y="4064"/>
                </a:lnTo>
                <a:lnTo>
                  <a:pt x="2171" y="4073"/>
                </a:lnTo>
                <a:lnTo>
                  <a:pt x="2115" y="4090"/>
                </a:lnTo>
                <a:lnTo>
                  <a:pt x="2087" y="4097"/>
                </a:lnTo>
                <a:lnTo>
                  <a:pt x="2058" y="4106"/>
                </a:lnTo>
                <a:lnTo>
                  <a:pt x="2030" y="4112"/>
                </a:lnTo>
                <a:lnTo>
                  <a:pt x="2001" y="4119"/>
                </a:lnTo>
                <a:lnTo>
                  <a:pt x="1943" y="4131"/>
                </a:lnTo>
                <a:lnTo>
                  <a:pt x="1884" y="4140"/>
                </a:lnTo>
                <a:lnTo>
                  <a:pt x="1824" y="4149"/>
                </a:lnTo>
                <a:lnTo>
                  <a:pt x="1766" y="4155"/>
                </a:lnTo>
                <a:lnTo>
                  <a:pt x="1704" y="4160"/>
                </a:lnTo>
                <a:lnTo>
                  <a:pt x="1674" y="4162"/>
                </a:lnTo>
                <a:lnTo>
                  <a:pt x="1643" y="4163"/>
                </a:lnTo>
                <a:lnTo>
                  <a:pt x="1582" y="416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i-FI"/>
          </a:p>
        </p:txBody>
      </p:sp>
      <p:sp>
        <p:nvSpPr>
          <p:cNvPr id="11" name="(c)" hidden="1"/>
          <p:cNvSpPr txBox="1">
            <a:spLocks noGrp="1" noRot="1" noMove="1" noResize="1" noEditPoints="1" noAdjustHandles="1" noChangeArrowheads="1" noChangeShapeType="1"/>
          </p:cNvSpPr>
          <p:nvPr userDrawn="1"/>
        </p:nvSpPr>
        <p:spPr>
          <a:xfrm>
            <a:off x="12017123" y="6877509"/>
            <a:ext cx="171522" cy="30778"/>
          </a:xfrm>
          <a:prstGeom prst="rect">
            <a:avLst/>
          </a:prstGeom>
          <a:noFill/>
        </p:spPr>
        <p:txBody>
          <a:bodyPr wrap="none" lIns="0" tIns="0" rIns="0" b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fi-FI" sz="200" dirty="0">
                <a:solidFill>
                  <a:schemeClr val="bg1"/>
                </a:solidFill>
                <a:latin typeface="+mn-lt"/>
              </a:rPr>
              <a:t>©grow. for</a:t>
            </a:r>
            <a:r>
              <a:rPr lang="fi-FI" sz="200" baseline="0" dirty="0">
                <a:solidFill>
                  <a:schemeClr val="bg1"/>
                </a:solidFill>
                <a:latin typeface="+mn-lt"/>
              </a:rPr>
              <a:t> JYU</a:t>
            </a:r>
            <a:endParaRPr lang="en-GB" sz="200" dirty="0" err="1">
              <a:solidFill>
                <a:schemeClr val="bg1"/>
              </a:solidFill>
              <a:latin typeface="+mn-lt"/>
            </a:endParaRPr>
          </a:p>
        </p:txBody>
      </p:sp>
      <p:pic>
        <p:nvPicPr>
          <p:cNvPr id="12" name="(logo)" descr="Z:\GRW (grow)\logot\copyright_grow.png" hidden="1"/>
          <p:cNvPicPr>
            <a:picLocks noGrp="1" noRot="1" noChangeAspect="1" noMove="1" noResize="1" noEditPoints="1" noAdjustHandles="1" noChangeArrowheads="1" noChangeShapeType="1" noCrop="1"/>
          </p:cNvPicPr>
          <p:nvPr userDrawn="1"/>
        </p:nvPicPr>
        <p:blipFill>
          <a:blip r:embed="rId56" cstate="print">
            <a:extLst>
              <a:ext uri="{28A0092B-C50C-407E-A947-70E740481C1C}">
                <a14:useLocalDpi xmlns:a14="http://schemas.microsoft.com/office/drawing/2010/main" val="0"/>
              </a:ext>
            </a:extLst>
          </a:blip>
          <a:srcRect/>
          <a:stretch>
            <a:fillRect/>
          </a:stretch>
        </p:blipFill>
        <p:spPr bwMode="auto">
          <a:xfrm>
            <a:off x="3355" y="-50286"/>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66220811"/>
      </p:ext>
    </p:extLst>
  </p:cSld>
  <p:clrMap bg1="lt1" tx1="dk1" bg2="lt2" tx2="dk2" accent1="accent1" accent2="accent2" accent3="accent3" accent4="accent4" accent5="accent5" accent6="accent6" hlink="hlink" folHlink="folHlink"/>
  <p:sldLayoutIdLst>
    <p:sldLayoutId id="2147483992" r:id="rId1"/>
    <p:sldLayoutId id="2147483993" r:id="rId2"/>
    <p:sldLayoutId id="2147483994" r:id="rId3"/>
    <p:sldLayoutId id="2147483995" r:id="rId4"/>
    <p:sldLayoutId id="2147483996" r:id="rId5"/>
    <p:sldLayoutId id="2147483997" r:id="rId6"/>
    <p:sldLayoutId id="2147483998" r:id="rId7"/>
    <p:sldLayoutId id="2147483999" r:id="rId8"/>
    <p:sldLayoutId id="2147484000" r:id="rId9"/>
    <p:sldLayoutId id="2147484001" r:id="rId10"/>
    <p:sldLayoutId id="2147484002" r:id="rId11"/>
    <p:sldLayoutId id="2147484003" r:id="rId12"/>
    <p:sldLayoutId id="2147484004" r:id="rId13"/>
    <p:sldLayoutId id="2147484005" r:id="rId14"/>
    <p:sldLayoutId id="2147484006" r:id="rId15"/>
    <p:sldLayoutId id="2147484007" r:id="rId16"/>
    <p:sldLayoutId id="2147484008" r:id="rId17"/>
    <p:sldLayoutId id="2147484009" r:id="rId18"/>
    <p:sldLayoutId id="2147484010" r:id="rId19"/>
    <p:sldLayoutId id="2147484011" r:id="rId20"/>
    <p:sldLayoutId id="2147484012" r:id="rId21"/>
    <p:sldLayoutId id="2147484013" r:id="rId22"/>
    <p:sldLayoutId id="2147484014" r:id="rId23"/>
    <p:sldLayoutId id="2147484015" r:id="rId24"/>
    <p:sldLayoutId id="2147484016" r:id="rId25"/>
    <p:sldLayoutId id="2147484017" r:id="rId26"/>
    <p:sldLayoutId id="2147484018" r:id="rId27"/>
    <p:sldLayoutId id="2147484019" r:id="rId28"/>
    <p:sldLayoutId id="2147484020" r:id="rId29"/>
    <p:sldLayoutId id="2147484021" r:id="rId30"/>
    <p:sldLayoutId id="2147484022" r:id="rId31"/>
    <p:sldLayoutId id="2147484023" r:id="rId32"/>
    <p:sldLayoutId id="2147484024" r:id="rId33"/>
    <p:sldLayoutId id="2147484025" r:id="rId34"/>
    <p:sldLayoutId id="2147484026" r:id="rId35"/>
    <p:sldLayoutId id="2147484027" r:id="rId36"/>
    <p:sldLayoutId id="2147484028" r:id="rId37"/>
    <p:sldLayoutId id="2147484029" r:id="rId38"/>
    <p:sldLayoutId id="2147484030" r:id="rId39"/>
    <p:sldLayoutId id="2147484031" r:id="rId40"/>
    <p:sldLayoutId id="2147484032" r:id="rId41"/>
    <p:sldLayoutId id="2147484033" r:id="rId42"/>
    <p:sldLayoutId id="2147484034" r:id="rId43"/>
    <p:sldLayoutId id="2147484035" r:id="rId44"/>
    <p:sldLayoutId id="2147484036" r:id="rId45"/>
    <p:sldLayoutId id="2147484037" r:id="rId46"/>
    <p:sldLayoutId id="2147484038" r:id="rId47"/>
    <p:sldLayoutId id="2147484039" r:id="rId48"/>
    <p:sldLayoutId id="2147484040" r:id="rId49"/>
    <p:sldLayoutId id="2147484041" r:id="rId50"/>
    <p:sldLayoutId id="2147484042" r:id="rId51"/>
    <p:sldLayoutId id="2147484043" r:id="rId52"/>
    <p:sldLayoutId id="2147484044" r:id="rId53"/>
    <p:sldLayoutId id="2147484045" r:id="rId54"/>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hf hdr="0"/>
  <p:txStyles>
    <p:titleStyle>
      <a:lvl1pPr algn="l" defTabSz="914400" rtl="0" eaLnBrk="1" latinLnBrk="0" hangingPunct="1">
        <a:lnSpc>
          <a:spcPct val="90000"/>
        </a:lnSpc>
        <a:spcBef>
          <a:spcPct val="0"/>
        </a:spcBef>
        <a:buNone/>
        <a:defRPr sz="3200" b="1" kern="1200" spc="-20" baseline="0">
          <a:solidFill>
            <a:schemeClr val="accent1"/>
          </a:solidFill>
          <a:latin typeface="+mj-lt"/>
          <a:ea typeface="+mj-ea"/>
          <a:cs typeface="+mj-cs"/>
        </a:defRPr>
      </a:lvl1pPr>
    </p:titleStyle>
    <p:bodyStyle>
      <a:lvl1pPr marL="269875"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1pPr>
      <a:lvl2pPr marL="541338" indent="-271463" algn="l" defTabSz="914400" rtl="0" eaLnBrk="1" latinLnBrk="0" hangingPunct="1">
        <a:lnSpc>
          <a:spcPct val="120000"/>
        </a:lnSpc>
        <a:spcBef>
          <a:spcPts val="400"/>
        </a:spcBef>
        <a:buClr>
          <a:schemeClr val="accent3"/>
        </a:buClr>
        <a:buFont typeface="Lato" panose="020F0502020204030203" pitchFamily="34" charset="0"/>
        <a:buChar char="–"/>
        <a:defRPr sz="1800" kern="1200" spc="-20" baseline="0">
          <a:solidFill>
            <a:schemeClr val="tx1"/>
          </a:solidFill>
          <a:latin typeface="+mn-lt"/>
          <a:ea typeface="+mn-ea"/>
          <a:cs typeface="+mn-cs"/>
        </a:defRPr>
      </a:lvl2pPr>
      <a:lvl3pPr marL="803275" indent="-261938"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3pPr>
      <a:lvl4pPr marL="1073150" indent="-269875" algn="l" defTabSz="914400" rtl="0" eaLnBrk="1" latinLnBrk="0" hangingPunct="1">
        <a:lnSpc>
          <a:spcPct val="120000"/>
        </a:lnSpc>
        <a:spcBef>
          <a:spcPts val="400"/>
        </a:spcBef>
        <a:buClr>
          <a:schemeClr val="accent3"/>
        </a:buClr>
        <a:buFont typeface="Lato" panose="020F0502020204030203" pitchFamily="34" charset="0"/>
        <a:buChar char="–"/>
        <a:defRPr sz="1800" kern="1200" spc="-20" baseline="0">
          <a:solidFill>
            <a:schemeClr val="tx1"/>
          </a:solidFill>
          <a:latin typeface="+mn-lt"/>
          <a:ea typeface="+mn-ea"/>
          <a:cs typeface="+mn-cs"/>
        </a:defRPr>
      </a:lvl4pPr>
      <a:lvl5pPr marL="1343025"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5pPr>
      <a:lvl6pPr marL="1614488" indent="-271463"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6pPr>
      <a:lvl7pPr marL="1884363"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7pPr>
      <a:lvl8pPr marL="2154238" indent="-26987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8pPr>
      <a:lvl9pPr marL="2417763" indent="-263525" algn="l" defTabSz="914400" rtl="0" eaLnBrk="1" latinLnBrk="0" hangingPunct="1">
        <a:lnSpc>
          <a:spcPct val="120000"/>
        </a:lnSpc>
        <a:spcBef>
          <a:spcPts val="400"/>
        </a:spcBef>
        <a:buClr>
          <a:schemeClr val="accent3"/>
        </a:buClr>
        <a:buFont typeface="Arial" panose="020B0604020202020204" pitchFamily="34" charset="0"/>
        <a:buChar char="•"/>
        <a:defRPr sz="1800" kern="1200" spc="-20" baseline="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393">
          <p15:clr>
            <a:srgbClr val="F26B43"/>
          </p15:clr>
        </p15:guide>
        <p15:guide id="4" pos="7287">
          <p15:clr>
            <a:srgbClr val="F26B43"/>
          </p15:clr>
        </p15:guide>
        <p15:guide id="5" orient="horz" pos="1117">
          <p15:clr>
            <a:srgbClr val="F26B43"/>
          </p15:clr>
        </p15:guide>
        <p15:guide id="6" orient="horz" pos="3884">
          <p15:clr>
            <a:srgbClr val="F26B43"/>
          </p15:clr>
        </p15:guide>
        <p15:guide id="7" orient="horz" pos="300">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8.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96.xml"/></Relationships>
</file>

<file path=ppt/slides/_rels/slide1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1.xml"/><Relationship Id="rId1" Type="http://schemas.openxmlformats.org/officeDocument/2006/relationships/slideLayout" Target="../slideLayouts/slideLayout95.xml"/></Relationships>
</file>

<file path=ppt/slides/_rels/slide12.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2.xml"/><Relationship Id="rId1" Type="http://schemas.openxmlformats.org/officeDocument/2006/relationships/slideLayout" Target="../slideLayouts/slideLayout63.xml"/></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3.xml"/><Relationship Id="rId1" Type="http://schemas.openxmlformats.org/officeDocument/2006/relationships/slideLayout" Target="../slideLayouts/slideLayout8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26.xml"/></Relationships>
</file>

<file path=ppt/slides/_rels/slide1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5.xml"/><Relationship Id="rId1" Type="http://schemas.openxmlformats.org/officeDocument/2006/relationships/slideLayout" Target="../slideLayouts/slideLayout96.xml"/></Relationships>
</file>

<file path=ppt/slides/_rels/slide1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6.xml"/><Relationship Id="rId1" Type="http://schemas.openxmlformats.org/officeDocument/2006/relationships/slideLayout" Target="../slideLayouts/slideLayout113.xml"/></Relationships>
</file>

<file path=ppt/slides/_rels/slide17.xml.rels><?xml version="1.0" encoding="UTF-8" standalone="yes"?>
<Relationships xmlns="http://schemas.openxmlformats.org/package/2006/relationships"><Relationship Id="rId3" Type="http://schemas.openxmlformats.org/officeDocument/2006/relationships/hyperlink" Target="https://www.jyu.fi/en/projects/meanwell-meaningful-work-for-well-being" TargetMode="External"/><Relationship Id="rId2" Type="http://schemas.openxmlformats.org/officeDocument/2006/relationships/notesSlide" Target="../notesSlides/notesSlide17.xml"/><Relationship Id="rId1" Type="http://schemas.openxmlformats.org/officeDocument/2006/relationships/slideLayout" Target="../slideLayouts/slideLayout63.xml"/><Relationship Id="rId6" Type="http://schemas.openxmlformats.org/officeDocument/2006/relationships/image" Target="../media/image13.png"/><Relationship Id="rId5" Type="http://schemas.openxmlformats.org/officeDocument/2006/relationships/image" Target="../media/image12.jpeg"/><Relationship Id="rId4" Type="http://schemas.openxmlformats.org/officeDocument/2006/relationships/hyperlink" Target="https://doi.org/10.17011/jyureports/2024/40"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8.xml"/><Relationship Id="rId1" Type="http://schemas.openxmlformats.org/officeDocument/2006/relationships/slideLayout" Target="../slideLayouts/slideLayout326.xml"/></Relationships>
</file>

<file path=ppt/slides/_rels/slide19.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notesSlide" Target="../notesSlides/notesSlide19.xml"/><Relationship Id="rId1" Type="http://schemas.openxmlformats.org/officeDocument/2006/relationships/slideLayout" Target="../slideLayouts/slideLayout307.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1.xml"/></Relationships>
</file>

<file path=ppt/slides/_rels/slide20.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0.xml"/><Relationship Id="rId1" Type="http://schemas.openxmlformats.org/officeDocument/2006/relationships/slideLayout" Target="../slideLayouts/slideLayout32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07.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2.xml"/><Relationship Id="rId1" Type="http://schemas.openxmlformats.org/officeDocument/2006/relationships/slideLayout" Target="../slideLayouts/slideLayout293.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3.xml"/><Relationship Id="rId1" Type="http://schemas.openxmlformats.org/officeDocument/2006/relationships/slideLayout" Target="../slideLayouts/slideLayout349.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4.xml"/><Relationship Id="rId1" Type="http://schemas.openxmlformats.org/officeDocument/2006/relationships/slideLayout" Target="../slideLayouts/slideLayout293.xml"/></Relationships>
</file>

<file path=ppt/slides/_rels/slide2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5.xml"/><Relationship Id="rId1" Type="http://schemas.openxmlformats.org/officeDocument/2006/relationships/slideLayout" Target="../slideLayouts/slideLayout63.xml"/><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6.xml"/><Relationship Id="rId1" Type="http://schemas.openxmlformats.org/officeDocument/2006/relationships/slideLayout" Target="../slideLayouts/slideLayout293.xml"/></Relationships>
</file>

<file path=ppt/slides/_rels/slide2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27.xml"/><Relationship Id="rId1" Type="http://schemas.openxmlformats.org/officeDocument/2006/relationships/slideLayout" Target="../slideLayouts/slideLayout29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0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8.xml"/></Relationships>
</file>

<file path=ppt/slides/_rels/slide3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30.xml"/><Relationship Id="rId1" Type="http://schemas.openxmlformats.org/officeDocument/2006/relationships/slideLayout" Target="../slideLayouts/slideLayout84.xml"/></Relationships>
</file>

<file path=ppt/slides/_rels/slide3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1.xml"/><Relationship Id="rId1" Type="http://schemas.openxmlformats.org/officeDocument/2006/relationships/slideLayout" Target="../slideLayouts/slideLayout84.xml"/></Relationships>
</file>

<file path=ppt/slides/_rels/slide3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32.xml"/><Relationship Id="rId1" Type="http://schemas.openxmlformats.org/officeDocument/2006/relationships/slideLayout" Target="../slideLayouts/slideLayout96.xml"/></Relationships>
</file>

<file path=ppt/slides/_rels/slide3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33.xml"/><Relationship Id="rId1" Type="http://schemas.openxmlformats.org/officeDocument/2006/relationships/slideLayout" Target="../slideLayouts/slideLayout96.xml"/></Relationships>
</file>

<file path=ppt/slides/_rels/slide3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34.xml"/><Relationship Id="rId1" Type="http://schemas.openxmlformats.org/officeDocument/2006/relationships/slideLayout" Target="../slideLayouts/slideLayout96.xml"/></Relationships>
</file>

<file path=ppt/slides/_rels/slide35.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notesSlide" Target="../notesSlides/notesSlide35.xml"/><Relationship Id="rId1" Type="http://schemas.openxmlformats.org/officeDocument/2006/relationships/slideLayout" Target="../slideLayouts/slideLayout77.xml"/></Relationships>
</file>

<file path=ppt/slides/_rels/slide3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36.xml"/><Relationship Id="rId1" Type="http://schemas.openxmlformats.org/officeDocument/2006/relationships/slideLayout" Target="../slideLayouts/slideLayout63.xml"/></Relationships>
</file>

<file path=ppt/slides/_rels/slide3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37.xml"/><Relationship Id="rId1" Type="http://schemas.openxmlformats.org/officeDocument/2006/relationships/slideLayout" Target="../slideLayouts/slideLayout84.xml"/></Relationships>
</file>

<file path=ppt/slides/_rels/slide38.xml.rels><?xml version="1.0" encoding="UTF-8" standalone="yes"?>
<Relationships xmlns="http://schemas.openxmlformats.org/package/2006/relationships"><Relationship Id="rId3" Type="http://schemas.openxmlformats.org/officeDocument/2006/relationships/hyperlink" Target="https://www.ttl.fi/sites/default/files/2026-05/meaning-of-work-barometer-discussion-form-on-vocational-meanings-and-fulfilments.docx" TargetMode="External"/><Relationship Id="rId2" Type="http://schemas.openxmlformats.org/officeDocument/2006/relationships/notesSlide" Target="../notesSlides/notesSlide38.xml"/><Relationship Id="rId1" Type="http://schemas.openxmlformats.org/officeDocument/2006/relationships/slideLayout" Target="../slideLayouts/slideLayout96.xml"/><Relationship Id="rId4" Type="http://schemas.openxmlformats.org/officeDocument/2006/relationships/image" Target="../media/image28.png"/></Relationships>
</file>

<file path=ppt/slides/_rels/slide3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9.xml"/><Relationship Id="rId1" Type="http://schemas.openxmlformats.org/officeDocument/2006/relationships/slideLayout" Target="../slideLayouts/slideLayout10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8.xml"/></Relationships>
</file>

<file path=ppt/slides/_rels/slide40.xml.rels><?xml version="1.0" encoding="UTF-8" standalone="yes"?>
<Relationships xmlns="http://schemas.openxmlformats.org/package/2006/relationships"><Relationship Id="rId3" Type="http://schemas.openxmlformats.org/officeDocument/2006/relationships/hyperlink" Target="mailto:k.johanna.rantanen@jyu.fi" TargetMode="External"/><Relationship Id="rId2" Type="http://schemas.openxmlformats.org/officeDocument/2006/relationships/notesSlide" Target="../notesSlides/notesSlide40.xml"/><Relationship Id="rId1" Type="http://schemas.openxmlformats.org/officeDocument/2006/relationships/slideLayout" Target="../slideLayouts/slideLayout81.xml"/></Relationships>
</file>

<file path=ppt/slides/_rels/slide41.xml.rels><?xml version="1.0" encoding="UTF-8" standalone="yes"?>
<Relationships xmlns="http://schemas.openxmlformats.org/package/2006/relationships"><Relationship Id="rId3" Type="http://schemas.openxmlformats.org/officeDocument/2006/relationships/hyperlink" Target="https://www.jyu.fi/en/projects/meanwell-meaningful-work-for-well-being" TargetMode="External"/><Relationship Id="rId2" Type="http://schemas.openxmlformats.org/officeDocument/2006/relationships/notesSlide" Target="../notesSlides/notesSlide41.xml"/><Relationship Id="rId1" Type="http://schemas.openxmlformats.org/officeDocument/2006/relationships/slideLayout" Target="../slideLayouts/slideLayout307.xml"/><Relationship Id="rId4" Type="http://schemas.openxmlformats.org/officeDocument/2006/relationships/hyperlink" Target="https://www.ttl.fi/en/research/projects/the-mental-health-toolkit" TargetMode="External"/></Relationships>
</file>

<file path=ppt/slides/_rels/slide42.xml.rels><?xml version="1.0" encoding="UTF-8" standalone="yes"?>
<Relationships xmlns="http://schemas.openxmlformats.org/package/2006/relationships"><Relationship Id="rId3" Type="http://schemas.openxmlformats.org/officeDocument/2006/relationships/hyperlink" Target="https://doi.org/10.4337/9781803922348.00039" TargetMode="External"/><Relationship Id="rId2" Type="http://schemas.openxmlformats.org/officeDocument/2006/relationships/notesSlide" Target="../notesSlides/notesSlide42.xml"/><Relationship Id="rId1" Type="http://schemas.openxmlformats.org/officeDocument/2006/relationships/slideLayout" Target="../slideLayouts/slideLayout307.xml"/><Relationship Id="rId6" Type="http://schemas.openxmlformats.org/officeDocument/2006/relationships/hyperlink" Target="https://doi.org/10.1016/j.jvb.2018.07.004" TargetMode="External"/><Relationship Id="rId5" Type="http://schemas.openxmlformats.org/officeDocument/2006/relationships/hyperlink" Target="https://doi.org/10.1016/j.riob.2010.09.001" TargetMode="External"/><Relationship Id="rId4" Type="http://schemas.openxmlformats.org/officeDocument/2006/relationships/hyperlink" Target="https://doi.org/10.17011/jyureports/2024/40"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doi.org/10.1177/1534484318804653" TargetMode="External"/><Relationship Id="rId3" Type="http://schemas.openxmlformats.org/officeDocument/2006/relationships/hyperlink" Target="https://www.proquest.com/scholarly-journals/what-makes-work-meaningful-meaningless/docview/1802194552/se-2" TargetMode="External"/><Relationship Id="rId7" Type="http://schemas.openxmlformats.org/officeDocument/2006/relationships/hyperlink" Target="https://doi.org/10.1111/joms.12406" TargetMode="External"/><Relationship Id="rId2" Type="http://schemas.openxmlformats.org/officeDocument/2006/relationships/notesSlide" Target="../notesSlides/notesSlide43.xml"/><Relationship Id="rId1" Type="http://schemas.openxmlformats.org/officeDocument/2006/relationships/slideLayout" Target="../slideLayouts/slideLayout77.xml"/><Relationship Id="rId6" Type="http://schemas.openxmlformats.org/officeDocument/2006/relationships/hyperlink" Target="https://doi.org/10.1016/j.riob.2010.09.001" TargetMode="External"/><Relationship Id="rId5" Type="http://schemas.openxmlformats.org/officeDocument/2006/relationships/hyperlink" Target="https://doi.org/10.3389/fpsyg.2018.01157" TargetMode="External"/><Relationship Id="rId10" Type="http://schemas.openxmlformats.org/officeDocument/2006/relationships/hyperlink" Target="https://doi.org/10.1016/j.jvb.2018.06.011" TargetMode="External"/><Relationship Id="rId4" Type="http://schemas.openxmlformats.org/officeDocument/2006/relationships/hyperlink" Target="https://doi.org/10.1016/j.jvb.2018.07.004" TargetMode="External"/><Relationship Id="rId9" Type="http://schemas.openxmlformats.org/officeDocument/2006/relationships/hyperlink" Target="https://doi.org/10.5465/AMBPP.2017.13866abstract"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0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46.xml"/></Relationships>
</file>

<file path=ppt/slides/_rels/slide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xml"/><Relationship Id="rId1" Type="http://schemas.openxmlformats.org/officeDocument/2006/relationships/slideLayout" Target="../slideLayouts/slideLayout26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E69390-B9BA-7083-1462-B7C64D5FE051}"/>
            </a:ext>
          </a:extLst>
        </p:cNvPr>
        <p:cNvGrpSpPr/>
        <p:nvPr/>
      </p:nvGrpSpPr>
      <p:grpSpPr>
        <a:xfrm>
          <a:off x="0" y="0"/>
          <a:ext cx="0" cy="0"/>
          <a:chOff x="0" y="0"/>
          <a:chExt cx="0" cy="0"/>
        </a:xfrm>
      </p:grpSpPr>
      <p:sp>
        <p:nvSpPr>
          <p:cNvPr id="4" name="Otsikko 3">
            <a:extLst>
              <a:ext uri="{FF2B5EF4-FFF2-40B4-BE49-F238E27FC236}">
                <a16:creationId xmlns:a16="http://schemas.microsoft.com/office/drawing/2014/main" id="{51EB74BC-42FD-F1FE-75F9-C8E331BAE56E}"/>
              </a:ext>
            </a:extLst>
          </p:cNvPr>
          <p:cNvSpPr>
            <a:spLocks noGrp="1"/>
          </p:cNvSpPr>
          <p:nvPr>
            <p:ph type="title"/>
          </p:nvPr>
        </p:nvSpPr>
        <p:spPr>
          <a:xfrm>
            <a:off x="776287" y="698501"/>
            <a:ext cx="10296648" cy="598170"/>
          </a:xfrm>
        </p:spPr>
        <p:txBody>
          <a:bodyPr/>
          <a:lstStyle/>
          <a:p>
            <a:r>
              <a:rPr lang="fi-FI" dirty="0"/>
              <a:t>Content of </a:t>
            </a:r>
            <a:r>
              <a:rPr lang="fi-FI" dirty="0" err="1"/>
              <a:t>this</a:t>
            </a:r>
            <a:r>
              <a:rPr lang="fi-FI" dirty="0"/>
              <a:t> </a:t>
            </a:r>
            <a:r>
              <a:rPr lang="fi-FI" dirty="0" err="1"/>
              <a:t>slide</a:t>
            </a:r>
            <a:r>
              <a:rPr lang="fi-FI" dirty="0"/>
              <a:t> set</a:t>
            </a:r>
            <a:br>
              <a:rPr lang="en-US" dirty="0"/>
            </a:br>
            <a:endParaRPr lang="fi-FI" dirty="0"/>
          </a:p>
        </p:txBody>
      </p:sp>
      <p:sp>
        <p:nvSpPr>
          <p:cNvPr id="10" name="Sisällön paikkamerkki 9">
            <a:extLst>
              <a:ext uri="{FF2B5EF4-FFF2-40B4-BE49-F238E27FC236}">
                <a16:creationId xmlns:a16="http://schemas.microsoft.com/office/drawing/2014/main" id="{49E62022-2774-5AE8-9C88-F8E4B405461A}"/>
              </a:ext>
            </a:extLst>
          </p:cNvPr>
          <p:cNvSpPr>
            <a:spLocks noGrp="1"/>
          </p:cNvSpPr>
          <p:nvPr>
            <p:ph type="body" sz="quarter" idx="13"/>
          </p:nvPr>
        </p:nvSpPr>
        <p:spPr>
          <a:xfrm>
            <a:off x="909637" y="2160270"/>
            <a:ext cx="9183053" cy="3700144"/>
          </a:xfrm>
        </p:spPr>
        <p:txBody>
          <a:bodyPr/>
          <a:lstStyle/>
          <a:p>
            <a:pPr>
              <a:buFont typeface="Wingdings" panose="05000000000000000000" pitchFamily="2" charset="2"/>
              <a:buChar char="ü"/>
            </a:pPr>
            <a:r>
              <a:rPr lang="en-US" sz="2400" b="1" dirty="0"/>
              <a:t>SLIDES 2–7: </a:t>
            </a:r>
            <a:r>
              <a:rPr lang="en-US" sz="2400" dirty="0"/>
              <a:t>How to conduct a rather straightforward 60‑minute group discussion based on individual Vocational Meaning and Fulfilment profiles.</a:t>
            </a:r>
          </a:p>
          <a:p>
            <a:pPr>
              <a:buFont typeface="Wingdings" panose="05000000000000000000" pitchFamily="2" charset="2"/>
              <a:buChar char="ü"/>
            </a:pPr>
            <a:endParaRPr lang="en-US" sz="2400" dirty="0"/>
          </a:p>
          <a:p>
            <a:pPr>
              <a:buFont typeface="Wingdings" panose="05000000000000000000" pitchFamily="2" charset="2"/>
              <a:buChar char="ü"/>
            </a:pPr>
            <a:r>
              <a:rPr lang="en-US" sz="2400" b="1" dirty="0"/>
              <a:t>SLIDES 8–40: </a:t>
            </a:r>
            <a:r>
              <a:rPr lang="en-US" sz="2400" dirty="0"/>
              <a:t>How to conduct a more extensive and informed group‑work session based on individual Vocational Meaning and Fulfilment profiles.</a:t>
            </a:r>
            <a:br>
              <a:rPr lang="en-US" sz="2000" dirty="0"/>
            </a:br>
            <a:endParaRPr lang="en-US" sz="2000" dirty="0"/>
          </a:p>
          <a:p>
            <a:pPr marL="0" indent="0">
              <a:buNone/>
            </a:pPr>
            <a:endParaRPr lang="en-US" sz="2000" b="1" dirty="0"/>
          </a:p>
          <a:p>
            <a:pPr lvl="0"/>
            <a:endParaRPr lang="fi-FI" dirty="0"/>
          </a:p>
          <a:p>
            <a:pPr marL="0" indent="0">
              <a:buNone/>
            </a:pPr>
            <a:endParaRPr lang="fi-FI" dirty="0"/>
          </a:p>
        </p:txBody>
      </p:sp>
    </p:spTree>
    <p:extLst>
      <p:ext uri="{BB962C8B-B14F-4D97-AF65-F5344CB8AC3E}">
        <p14:creationId xmlns:p14="http://schemas.microsoft.com/office/powerpoint/2010/main" val="41614052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a:extLst>
              <a:ext uri="{FF2B5EF4-FFF2-40B4-BE49-F238E27FC236}">
                <a16:creationId xmlns:a16="http://schemas.microsoft.com/office/drawing/2014/main" id="{7F77C327-D376-C93A-1944-B1F8736A1139}"/>
              </a:ext>
            </a:extLst>
          </p:cNvPr>
          <p:cNvSpPr>
            <a:spLocks noGrp="1"/>
          </p:cNvSpPr>
          <p:nvPr>
            <p:ph type="title"/>
          </p:nvPr>
        </p:nvSpPr>
        <p:spPr>
          <a:xfrm>
            <a:off x="623888" y="476250"/>
            <a:ext cx="7200900" cy="1080542"/>
          </a:xfrm>
        </p:spPr>
        <p:txBody>
          <a:bodyPr/>
          <a:lstStyle/>
          <a:p>
            <a:r>
              <a:rPr lang="en-GB" dirty="0"/>
              <a:t>Course of the event</a:t>
            </a:r>
          </a:p>
        </p:txBody>
      </p:sp>
      <p:sp>
        <p:nvSpPr>
          <p:cNvPr id="14" name="Content Placeholder 2">
            <a:extLst>
              <a:ext uri="{FF2B5EF4-FFF2-40B4-BE49-F238E27FC236}">
                <a16:creationId xmlns:a16="http://schemas.microsoft.com/office/drawing/2014/main" id="{4054C638-5573-78F0-69A4-EC7DD217B139}"/>
              </a:ext>
            </a:extLst>
          </p:cNvPr>
          <p:cNvSpPr>
            <a:spLocks noGrp="1"/>
          </p:cNvSpPr>
          <p:nvPr>
            <p:ph idx="1"/>
          </p:nvPr>
        </p:nvSpPr>
        <p:spPr>
          <a:xfrm>
            <a:off x="744050" y="1454727"/>
            <a:ext cx="7200900" cy="4636528"/>
          </a:xfrm>
        </p:spPr>
        <p:txBody>
          <a:bodyPr anchor="t">
            <a:normAutofit fontScale="92500" lnSpcReduction="20000"/>
          </a:bodyPr>
          <a:lstStyle/>
          <a:p>
            <a:pPr marL="0" lvl="0" indent="0">
              <a:buNone/>
            </a:pPr>
            <a:r>
              <a:rPr lang="en-GB" sz="2100" b="1" dirty="0"/>
              <a:t>PART 1: Short warm-up, </a:t>
            </a:r>
            <a:r>
              <a:rPr lang="en-GB" sz="2100" b="1" dirty="0">
                <a:highlight>
                  <a:srgbClr val="FFFF00"/>
                </a:highlight>
              </a:rPr>
              <a:t>~XX min</a:t>
            </a:r>
          </a:p>
          <a:p>
            <a:pPr marL="0" lvl="0" indent="0">
              <a:buNone/>
            </a:pPr>
            <a:endParaRPr lang="fi-FI" sz="2100" b="1" dirty="0"/>
          </a:p>
          <a:p>
            <a:pPr marL="0" lvl="0" indent="0">
              <a:buNone/>
            </a:pPr>
            <a:r>
              <a:rPr lang="en-GB" sz="2100" b="1" dirty="0"/>
              <a:t>PART 2: INTRODUCTION, </a:t>
            </a:r>
            <a:r>
              <a:rPr lang="en-GB" sz="2100" b="1" dirty="0">
                <a:highlight>
                  <a:srgbClr val="FFFF00"/>
                </a:highlight>
              </a:rPr>
              <a:t>~XX min</a:t>
            </a:r>
          </a:p>
          <a:p>
            <a:pPr lvl="0">
              <a:buFont typeface="Wingdings" panose="05000000000000000000" pitchFamily="2" charset="2"/>
              <a:buChar char="Ø"/>
            </a:pPr>
            <a:r>
              <a:rPr lang="en-US" sz="2000" b="1" dirty="0"/>
              <a:t>Goal: </a:t>
            </a:r>
            <a:r>
              <a:rPr lang="en-US" sz="2000" dirty="0"/>
              <a:t>What is our goal and rationale for using the Meaning of Work Barometer?</a:t>
            </a:r>
            <a:endParaRPr lang="en-US" sz="2000" b="1" dirty="0"/>
          </a:p>
          <a:p>
            <a:pPr lvl="0">
              <a:buFont typeface="Wingdings" panose="05000000000000000000" pitchFamily="2" charset="2"/>
              <a:buChar char="Ø"/>
            </a:pPr>
            <a:r>
              <a:rPr lang="en-US" sz="2000" b="1" dirty="0"/>
              <a:t>Background: </a:t>
            </a:r>
            <a:r>
              <a:rPr lang="en-US" sz="2000" dirty="0"/>
              <a:t>What are the Meaning of Work Barometer and the Vocational Meaning and Fulfilment profile about?</a:t>
            </a:r>
          </a:p>
          <a:p>
            <a:pPr marL="0" lvl="0" indent="0">
              <a:buNone/>
            </a:pPr>
            <a:endParaRPr lang="fi-FI" sz="2000" dirty="0"/>
          </a:p>
          <a:p>
            <a:pPr marL="0" lvl="0" indent="0">
              <a:buNone/>
            </a:pPr>
            <a:r>
              <a:rPr lang="en-GB" sz="2000" b="1" dirty="0"/>
              <a:t>PART 3: WORK SHOP, </a:t>
            </a:r>
            <a:r>
              <a:rPr lang="en-GB" sz="2000" b="1" dirty="0">
                <a:highlight>
                  <a:srgbClr val="FFFF00"/>
                </a:highlight>
              </a:rPr>
              <a:t>~XX min</a:t>
            </a:r>
          </a:p>
          <a:p>
            <a:pPr>
              <a:buFont typeface="Wingdings" panose="05000000000000000000" pitchFamily="2" charset="2"/>
              <a:buChar char="Ø"/>
            </a:pPr>
            <a:r>
              <a:rPr lang="en-GB" sz="2000" b="1" dirty="0"/>
              <a:t>Discussing about the Vocational Meaning and Fulfilment profiles:</a:t>
            </a:r>
          </a:p>
          <a:p>
            <a:pPr lvl="1">
              <a:buFont typeface="Arial" panose="020B0604020202020204" pitchFamily="34" charset="0"/>
              <a:buChar char="•"/>
            </a:pPr>
            <a:r>
              <a:rPr lang="en-GB" sz="2000" dirty="0"/>
              <a:t>Discussions in pairs/small groups/among everyone about the profiles </a:t>
            </a:r>
          </a:p>
          <a:p>
            <a:pPr lvl="1">
              <a:buFont typeface="Arial" panose="020B0604020202020204" pitchFamily="34" charset="0"/>
              <a:buChar char="•"/>
            </a:pPr>
            <a:r>
              <a:rPr lang="en-GB" sz="2000" dirty="0"/>
              <a:t>Individual reflection and cooperation to find key development targets and ways to promote them</a:t>
            </a:r>
          </a:p>
          <a:p>
            <a:pPr lvl="0">
              <a:buFont typeface="Wingdings" panose="05000000000000000000" pitchFamily="2" charset="2"/>
              <a:buChar char="Ø"/>
            </a:pPr>
            <a:endParaRPr lang="fi-FI" sz="2000" b="1" dirty="0"/>
          </a:p>
          <a:p>
            <a:pPr marL="0" lvl="0" indent="0">
              <a:buNone/>
            </a:pPr>
            <a:endParaRPr lang="fi-FI" sz="1900" b="1" dirty="0"/>
          </a:p>
          <a:p>
            <a:pPr marL="0" indent="0">
              <a:buNone/>
            </a:pPr>
            <a:endParaRPr lang="fi-FI" b="1" dirty="0"/>
          </a:p>
          <a:p>
            <a:pPr marL="0" indent="0">
              <a:buClr>
                <a:schemeClr val="accent1"/>
              </a:buClr>
              <a:buNone/>
            </a:pPr>
            <a:endParaRPr lang="fi-FI" dirty="0"/>
          </a:p>
          <a:p>
            <a:pPr>
              <a:buClr>
                <a:schemeClr val="accent1"/>
              </a:buClr>
            </a:pPr>
            <a:endParaRPr lang="fi-FI" dirty="0"/>
          </a:p>
          <a:p>
            <a:endParaRPr lang="fi-FI" dirty="0"/>
          </a:p>
        </p:txBody>
      </p:sp>
      <p:pic>
        <p:nvPicPr>
          <p:cNvPr id="13" name="Picture 12">
            <a:extLst>
              <a:ext uri="{FF2B5EF4-FFF2-40B4-BE49-F238E27FC236}">
                <a16:creationId xmlns:a16="http://schemas.microsoft.com/office/drawing/2014/main" id="{C351D798-03CC-B7CC-2F79-54617B738E09}"/>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8117802" y="10"/>
            <a:ext cx="4074198" cy="685799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noFill/>
        </p:spPr>
      </p:pic>
    </p:spTree>
    <p:extLst>
      <p:ext uri="{BB962C8B-B14F-4D97-AF65-F5344CB8AC3E}">
        <p14:creationId xmlns:p14="http://schemas.microsoft.com/office/powerpoint/2010/main" val="21238848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C5F1793D-03D7-A6C6-FF40-AFAAF71E9047}"/>
              </a:ext>
            </a:extLst>
          </p:cNvPr>
          <p:cNvSpPr>
            <a:spLocks noGrp="1"/>
          </p:cNvSpPr>
          <p:nvPr>
            <p:ph type="title"/>
          </p:nvPr>
        </p:nvSpPr>
        <p:spPr>
          <a:xfrm>
            <a:off x="512376" y="480275"/>
            <a:ext cx="5328096" cy="864643"/>
          </a:xfrm>
        </p:spPr>
        <p:txBody>
          <a:bodyPr anchor="t">
            <a:normAutofit fontScale="90000"/>
          </a:bodyPr>
          <a:lstStyle/>
          <a:p>
            <a:r>
              <a:rPr lang="en-GB" noProof="0" dirty="0"/>
              <a:t>Taking one another into account in this event</a:t>
            </a:r>
          </a:p>
        </p:txBody>
      </p:sp>
      <p:sp>
        <p:nvSpPr>
          <p:cNvPr id="14" name="Content Placeholder 13">
            <a:extLst>
              <a:ext uri="{FF2B5EF4-FFF2-40B4-BE49-F238E27FC236}">
                <a16:creationId xmlns:a16="http://schemas.microsoft.com/office/drawing/2014/main" id="{23BC6B71-B7C3-E882-2990-FCAAC584F8A4}"/>
              </a:ext>
            </a:extLst>
          </p:cNvPr>
          <p:cNvSpPr>
            <a:spLocks noGrp="1"/>
          </p:cNvSpPr>
          <p:nvPr>
            <p:ph idx="1"/>
          </p:nvPr>
        </p:nvSpPr>
        <p:spPr/>
        <p:txBody>
          <a:bodyPr anchor="t">
            <a:normAutofit lnSpcReduction="10000"/>
          </a:bodyPr>
          <a:lstStyle/>
          <a:p>
            <a:pPr>
              <a:buFont typeface="Wingdings" panose="05000000000000000000" pitchFamily="2" charset="2"/>
              <a:buChar char="Ø"/>
            </a:pPr>
            <a:r>
              <a:rPr lang="en-GB" sz="2000" b="1" dirty="0"/>
              <a:t>Respect and appreciation</a:t>
            </a:r>
          </a:p>
          <a:p>
            <a:pPr lvl="1"/>
            <a:r>
              <a:rPr lang="en-GB" sz="2000" dirty="0"/>
              <a:t>The event is a space to bring up different ideas, experiences and opinions constructively – let’s be respectful and appreciative.</a:t>
            </a:r>
          </a:p>
          <a:p>
            <a:pPr lvl="1"/>
            <a:endParaRPr lang="fi-FI" sz="2000" b="1" dirty="0"/>
          </a:p>
          <a:p>
            <a:pPr>
              <a:buFont typeface="Wingdings" panose="05000000000000000000" pitchFamily="2" charset="2"/>
              <a:buChar char="Ø"/>
            </a:pPr>
            <a:r>
              <a:rPr lang="en-GB" sz="2000" b="1" dirty="0"/>
              <a:t>Confidentiality</a:t>
            </a:r>
          </a:p>
          <a:p>
            <a:pPr lvl="1"/>
            <a:r>
              <a:rPr lang="en-GB" sz="2000" dirty="0"/>
              <a:t>The event may include shared discussions and reflections – these talks are confidential.</a:t>
            </a:r>
          </a:p>
          <a:p>
            <a:pPr lvl="1"/>
            <a:r>
              <a:rPr lang="en-GB" sz="2000" dirty="0"/>
              <a:t>Your personal experiences you can share after the event.</a:t>
            </a:r>
          </a:p>
          <a:p>
            <a:endParaRPr lang="fi-FI" dirty="0"/>
          </a:p>
          <a:p>
            <a:endParaRPr lang="fi-FI" dirty="0"/>
          </a:p>
        </p:txBody>
      </p:sp>
      <p:pic>
        <p:nvPicPr>
          <p:cNvPr id="21" name="Picture Placeholder 20">
            <a:extLst>
              <a:ext uri="{FF2B5EF4-FFF2-40B4-BE49-F238E27FC236}">
                <a16:creationId xmlns:a16="http://schemas.microsoft.com/office/drawing/2014/main" id="{F460FB6B-8D4E-56D9-390C-0F1F5F3843FF}"/>
              </a:ext>
              <a:ext uri="{C183D7F6-B498-43B3-948B-1728B52AA6E4}">
                <adec:decorative xmlns:adec="http://schemas.microsoft.com/office/drawing/2017/decorative" val="1"/>
              </a:ext>
            </a:extLst>
          </p:cNvPr>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p:blipFill>
        <p:spPr>
          <a:noFill/>
        </p:spPr>
      </p:pic>
    </p:spTree>
    <p:extLst>
      <p:ext uri="{BB962C8B-B14F-4D97-AF65-F5344CB8AC3E}">
        <p14:creationId xmlns:p14="http://schemas.microsoft.com/office/powerpoint/2010/main" val="12493255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Placeholder 19">
            <a:extLst>
              <a:ext uri="{FF2B5EF4-FFF2-40B4-BE49-F238E27FC236}">
                <a16:creationId xmlns:a16="http://schemas.microsoft.com/office/drawing/2014/main" id="{50B1CFF4-C3D1-75E9-FEB9-A83EB2E62BE0}"/>
              </a:ext>
              <a:ext uri="{C183D7F6-B498-43B3-948B-1728B52AA6E4}">
                <adec:decorative xmlns:adec="http://schemas.microsoft.com/office/drawing/2017/decorative" val="1"/>
              </a:ext>
            </a:extLst>
          </p:cNvPr>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a:xfrm>
            <a:off x="0" y="0"/>
            <a:ext cx="12192000" cy="6858000"/>
          </a:xfrm>
        </p:spPr>
      </p:pic>
      <p:sp>
        <p:nvSpPr>
          <p:cNvPr id="12" name="Text Placeholder 11">
            <a:extLst>
              <a:ext uri="{FF2B5EF4-FFF2-40B4-BE49-F238E27FC236}">
                <a16:creationId xmlns:a16="http://schemas.microsoft.com/office/drawing/2014/main" id="{59AFEAF7-235A-512D-69BA-834DB7966CE5}"/>
              </a:ext>
            </a:extLst>
          </p:cNvPr>
          <p:cNvSpPr>
            <a:spLocks noGrp="1"/>
          </p:cNvSpPr>
          <p:nvPr>
            <p:ph type="title" idx="4294967295"/>
          </p:nvPr>
        </p:nvSpPr>
        <p:spPr>
          <a:xfrm>
            <a:off x="0" y="0"/>
            <a:ext cx="5287963" cy="6858000"/>
          </a:xfrm>
          <a:prstGeom prst="rect">
            <a:avLst/>
          </a:prstGeom>
          <a:solidFill>
            <a:schemeClr val="accent2">
              <a:alpha val="43000"/>
            </a:schemeClr>
          </a:solidFill>
          <a:ln>
            <a:noFill/>
            <a:prstDash/>
          </a:ln>
          <a:effectLst/>
        </p:spPr>
        <p:txBody>
          <a:bodyPr rot="0" spcFirstLastPara="0" vertOverflow="overflow" horzOverflow="overflow" vert="horz" wrap="square" lIns="576000" tIns="2422800" rIns="1080000" bIns="1080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20000"/>
              </a:lnSpc>
              <a:spcBef>
                <a:spcPts val="400"/>
              </a:spcBef>
              <a:spcAft>
                <a:spcPts val="0"/>
              </a:spcAft>
              <a:buClr>
                <a:schemeClr val="accent1"/>
              </a:buClr>
              <a:buSzTx/>
              <a:buFont typeface="Wingdings" panose="05000000000000000000" pitchFamily="2" charset="2"/>
              <a:buNone/>
              <a:tabLst/>
              <a:defRPr/>
            </a:pPr>
            <a:endParaRPr kumimoji="0" lang="fi-FI" sz="2400" b="0" i="0" u="none" strike="noStrike" kern="1200" cap="none" spc="-20" normalizeH="0" baseline="0" noProof="0" dirty="0">
              <a:ln>
                <a:noFill/>
              </a:ln>
              <a:solidFill>
                <a:schemeClr val="bg1"/>
              </a:solidFill>
              <a:effectLst/>
              <a:uLnTx/>
              <a:uFillTx/>
              <a:latin typeface="+mj-lt"/>
              <a:ea typeface="+mn-ea"/>
              <a:cs typeface="+mn-cs"/>
            </a:endParaRPr>
          </a:p>
          <a:p>
            <a:pPr marL="0" marR="0" lvl="0" indent="0" algn="ctr" defTabSz="914400" rtl="0" eaLnBrk="1" fontAlgn="auto" latinLnBrk="0" hangingPunct="1">
              <a:lnSpc>
                <a:spcPct val="120000"/>
              </a:lnSpc>
              <a:spcBef>
                <a:spcPts val="400"/>
              </a:spcBef>
              <a:spcAft>
                <a:spcPts val="0"/>
              </a:spcAft>
              <a:buClr>
                <a:schemeClr val="accent1"/>
              </a:buClr>
              <a:buSzTx/>
              <a:buFont typeface="Wingdings" panose="05000000000000000000" pitchFamily="2" charset="2"/>
              <a:buNone/>
              <a:tabLst/>
              <a:defRPr/>
            </a:pPr>
            <a:r>
              <a:rPr kumimoji="0" lang="en-GB" sz="2400" b="0" i="0" u="none" strike="noStrike" cap="none" normalizeH="0" baseline="0" noProof="0" dirty="0">
                <a:ln>
                  <a:noFill/>
                </a:ln>
                <a:solidFill>
                  <a:schemeClr val="bg1"/>
                </a:solidFill>
                <a:effectLst/>
                <a:uLnTx/>
                <a:uFillTx/>
                <a:latin typeface="+mj-lt"/>
                <a:ea typeface="+mj-lt"/>
                <a:cs typeface="+mn-cs"/>
              </a:rPr>
              <a:t>Where do you find meaning and fulfilment in your work?</a:t>
            </a:r>
          </a:p>
          <a:p>
            <a:pPr marL="0" marR="0" lvl="0" indent="0" algn="ctr" defTabSz="914400" rtl="0" eaLnBrk="1" fontAlgn="auto" latinLnBrk="0" hangingPunct="1">
              <a:lnSpc>
                <a:spcPct val="120000"/>
              </a:lnSpc>
              <a:spcBef>
                <a:spcPts val="400"/>
              </a:spcBef>
              <a:spcAft>
                <a:spcPts val="0"/>
              </a:spcAft>
              <a:buClr>
                <a:schemeClr val="accent1"/>
              </a:buClr>
              <a:buSzTx/>
              <a:buFont typeface="Wingdings" panose="05000000000000000000" pitchFamily="2" charset="2"/>
              <a:buNone/>
              <a:tabLst/>
              <a:defRPr/>
            </a:pPr>
            <a:endParaRPr kumimoji="0" lang="fi-FI" sz="2400" b="0" i="0" u="none" strike="noStrike" kern="1200" cap="none" spc="-20" normalizeH="0" baseline="0" noProof="0" dirty="0">
              <a:ln>
                <a:noFill/>
              </a:ln>
              <a:solidFill>
                <a:schemeClr val="bg1"/>
              </a:solidFill>
              <a:effectLst/>
              <a:uLnTx/>
              <a:uFillTx/>
              <a:latin typeface="+mj-lt"/>
              <a:ea typeface="+mn-ea"/>
              <a:cs typeface="+mn-cs"/>
            </a:endParaRPr>
          </a:p>
        </p:txBody>
      </p:sp>
    </p:spTree>
    <p:extLst>
      <p:ext uri="{BB962C8B-B14F-4D97-AF65-F5344CB8AC3E}">
        <p14:creationId xmlns:p14="http://schemas.microsoft.com/office/powerpoint/2010/main" val="8285956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5404F3-A727-FD56-1861-A96D021183D3}"/>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0947497F-D93E-3F21-669A-56D1C37C6FE1}"/>
              </a:ext>
            </a:extLst>
          </p:cNvPr>
          <p:cNvSpPr>
            <a:spLocks noGrp="1"/>
          </p:cNvSpPr>
          <p:nvPr>
            <p:ph type="ctrTitle"/>
          </p:nvPr>
        </p:nvSpPr>
        <p:spPr>
          <a:xfrm>
            <a:off x="623888" y="3106882"/>
            <a:ext cx="5616127" cy="1041776"/>
          </a:xfrm>
        </p:spPr>
        <p:txBody>
          <a:bodyPr/>
          <a:lstStyle/>
          <a:p>
            <a:pPr algn="ctr"/>
            <a:r>
              <a:rPr lang="en-GB" dirty="0"/>
              <a:t>INTRODUCTION</a:t>
            </a:r>
          </a:p>
        </p:txBody>
      </p:sp>
      <p:pic>
        <p:nvPicPr>
          <p:cNvPr id="5" name="Kuvan paikkamerkki 4">
            <a:extLst>
              <a:ext uri="{FF2B5EF4-FFF2-40B4-BE49-F238E27FC236}">
                <a16:creationId xmlns:a16="http://schemas.microsoft.com/office/drawing/2014/main" id="{2CD9B65E-319B-5B3C-F13D-31B8FA5D8197}"/>
              </a:ext>
              <a:ext uri="{C183D7F6-B498-43B3-948B-1728B52AA6E4}">
                <adec:decorative xmlns:adec="http://schemas.microsoft.com/office/drawing/2017/decorative" val="1"/>
              </a:ext>
            </a:extLst>
          </p:cNvPr>
          <p:cNvPicPr>
            <a:picLocks noGrp="1" noChangeAspect="1"/>
          </p:cNvPicPr>
          <p:nvPr>
            <p:ph type="pic" sz="quarter" idx="14"/>
          </p:nvPr>
        </p:nvPicPr>
        <p:blipFill>
          <a:blip r:embed="rId3"/>
          <a:srcRect t="11560" b="11560"/>
          <a:stretch>
            <a:fillRect/>
          </a:stretch>
        </p:blipFill>
        <p:spPr>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solidFill>
            <a:srgbClr val="EFF0F0"/>
          </a:solidFill>
        </p:spPr>
      </p:pic>
    </p:spTree>
    <p:extLst>
      <p:ext uri="{BB962C8B-B14F-4D97-AF65-F5344CB8AC3E}">
        <p14:creationId xmlns:p14="http://schemas.microsoft.com/office/powerpoint/2010/main" val="1830695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3888" y="476250"/>
            <a:ext cx="8821448" cy="1080542"/>
          </a:xfrm>
        </p:spPr>
        <p:txBody>
          <a:bodyPr vert="horz" lIns="0" tIns="0" rIns="0" bIns="0" rtlCol="0" anchor="t" anchorCtr="0">
            <a:normAutofit/>
          </a:bodyPr>
          <a:lstStyle/>
          <a:p>
            <a:r>
              <a:rPr lang="en-GB" dirty="0"/>
              <a:t>R</a:t>
            </a:r>
            <a:r>
              <a:rPr lang="en-GB" sz="3200" dirty="0"/>
              <a:t>esearch-based reasons for being interested in meaningful work</a:t>
            </a:r>
          </a:p>
        </p:txBody>
      </p:sp>
      <p:sp>
        <p:nvSpPr>
          <p:cNvPr id="3" name="Content Placeholder 2"/>
          <p:cNvSpPr>
            <a:spLocks noGrp="1"/>
          </p:cNvSpPr>
          <p:nvPr>
            <p:ph idx="1"/>
          </p:nvPr>
        </p:nvSpPr>
        <p:spPr>
          <a:xfrm>
            <a:off x="623888" y="1658939"/>
            <a:ext cx="7069684" cy="4392612"/>
          </a:xfrm>
        </p:spPr>
        <p:txBody>
          <a:bodyPr vert="horz" lIns="0" tIns="0" rIns="0" bIns="0" rtlCol="0" anchor="t" anchorCtr="0">
            <a:normAutofit fontScale="92500"/>
          </a:bodyPr>
          <a:lstStyle/>
          <a:p>
            <a:r>
              <a:rPr lang="en-US" sz="2200" b="1" dirty="0"/>
              <a:t>Work plays an increasingly significant role in people's lives, and expectations towards work have grown.</a:t>
            </a:r>
          </a:p>
          <a:p>
            <a:pPr marL="0" indent="0">
              <a:buNone/>
            </a:pPr>
            <a:endParaRPr lang="fi-FI" sz="2200" dirty="0"/>
          </a:p>
          <a:p>
            <a:r>
              <a:rPr lang="en-US" sz="2200" b="1" dirty="0"/>
              <a:t>The meaningfulness of work is positively associated with</a:t>
            </a:r>
          </a:p>
          <a:p>
            <a:pPr lvl="1"/>
            <a:r>
              <a:rPr lang="en-US" dirty="0"/>
              <a:t>Work motivation, job satisfaction, and work engagement</a:t>
            </a:r>
          </a:p>
          <a:p>
            <a:pPr lvl="1"/>
            <a:r>
              <a:rPr lang="en-US" dirty="0"/>
              <a:t>Commitment to work, as well as fewer absences and lower intentions to resign</a:t>
            </a:r>
          </a:p>
          <a:p>
            <a:pPr lvl="1"/>
            <a:r>
              <a:rPr lang="en-US" dirty="0"/>
              <a:t>Good job performance and positive career development</a:t>
            </a:r>
          </a:p>
          <a:p>
            <a:pPr lvl="1"/>
            <a:r>
              <a:rPr lang="en-US" dirty="0"/>
              <a:t>Organizational citizenship behavior, meaning selfless actions for the benefit of both the organization and colleagues</a:t>
            </a:r>
          </a:p>
          <a:p>
            <a:pPr lvl="1"/>
            <a:r>
              <a:rPr lang="en-US" dirty="0"/>
              <a:t>Work wellbeing and overall wellbeing</a:t>
            </a:r>
          </a:p>
          <a:p>
            <a:pPr lvl="1"/>
            <a:r>
              <a:rPr lang="en-US" dirty="0"/>
              <a:t>Life satisfaction and experiencing life as meaningful</a:t>
            </a:r>
            <a:endParaRPr lang="fi-FI" dirty="0"/>
          </a:p>
          <a:p>
            <a:pPr marL="342900" indent="-342900">
              <a:buFont typeface="+mj-lt"/>
              <a:buAutoNum type="arabicParenR"/>
            </a:pPr>
            <a:endParaRPr lang="fi-FI" dirty="0"/>
          </a:p>
          <a:p>
            <a:pPr marL="342900" indent="-342900">
              <a:buFont typeface="+mj-lt"/>
              <a:buAutoNum type="arabicParenR"/>
            </a:pPr>
            <a:endParaRPr lang="fi-FI" dirty="0"/>
          </a:p>
          <a:p>
            <a:pPr marL="342900" indent="-342900">
              <a:buFont typeface="+mj-lt"/>
              <a:buAutoNum type="arabicParenR"/>
            </a:pPr>
            <a:endParaRPr lang="fi-FI" b="1" dirty="0">
              <a:solidFill>
                <a:schemeClr val="accent1"/>
              </a:solidFill>
            </a:endParaRPr>
          </a:p>
          <a:p>
            <a:pPr marL="285750" indent="-285750">
              <a:buFont typeface="Arial" panose="020B0604020202020204" pitchFamily="34" charset="0"/>
              <a:buChar char="•"/>
            </a:pPr>
            <a:endParaRPr lang="fi-FI" sz="1800" b="1" dirty="0">
              <a:solidFill>
                <a:schemeClr val="accent1"/>
              </a:solidFill>
            </a:endParaRPr>
          </a:p>
        </p:txBody>
      </p:sp>
      <p:sp>
        <p:nvSpPr>
          <p:cNvPr id="5" name="TextBox 4">
            <a:extLst>
              <a:ext uri="{FF2B5EF4-FFF2-40B4-BE49-F238E27FC236}">
                <a16:creationId xmlns:a16="http://schemas.microsoft.com/office/drawing/2014/main" id="{92A03F50-0892-4216-61C1-8861E9156C75}"/>
              </a:ext>
              <a:ext uri="{C183D7F6-B498-43B3-948B-1728B52AA6E4}">
                <adec:decorative xmlns:adec="http://schemas.microsoft.com/office/drawing/2017/decorative" val="1"/>
              </a:ext>
            </a:extLst>
          </p:cNvPr>
          <p:cNvSpPr txBox="1"/>
          <p:nvPr/>
        </p:nvSpPr>
        <p:spPr>
          <a:xfrm>
            <a:off x="2725789" y="6392618"/>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2060"/>
                </a:solidFill>
                <a:effectLst/>
                <a:uLnTx/>
                <a:uFillTx/>
                <a:latin typeface="Lato"/>
                <a:ea typeface="Lato"/>
                <a:cs typeface="+mn-cs"/>
              </a:rPr>
              <a:t>© MEANWELL Research</a:t>
            </a:r>
          </a:p>
        </p:txBody>
      </p:sp>
    </p:spTree>
    <p:extLst>
      <p:ext uri="{BB962C8B-B14F-4D97-AF65-F5344CB8AC3E}">
        <p14:creationId xmlns:p14="http://schemas.microsoft.com/office/powerpoint/2010/main" val="42614837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BA611E-5E1F-9CEF-E8C3-868341078683}"/>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B1CC73D4-C855-AA28-3FFD-C39BF6EB7E25}"/>
              </a:ext>
            </a:extLst>
          </p:cNvPr>
          <p:cNvSpPr>
            <a:spLocks noGrp="1"/>
          </p:cNvSpPr>
          <p:nvPr>
            <p:ph type="title"/>
          </p:nvPr>
        </p:nvSpPr>
        <p:spPr>
          <a:xfrm>
            <a:off x="623888" y="476250"/>
            <a:ext cx="8297088" cy="1080542"/>
          </a:xfrm>
        </p:spPr>
        <p:txBody>
          <a:bodyPr/>
          <a:lstStyle/>
          <a:p>
            <a:r>
              <a:rPr lang="en-US" sz="2800" dirty="0"/>
              <a:t>What is our goal and why do we use the Meaning of Work Barometer?</a:t>
            </a:r>
            <a:br>
              <a:rPr lang="en-US" sz="2800" dirty="0"/>
            </a:br>
            <a:br>
              <a:rPr lang="en-GB" sz="2800" b="1" dirty="0">
                <a:solidFill>
                  <a:schemeClr val="accent1"/>
                </a:solidFill>
                <a:latin typeface="+mj-lt"/>
              </a:rPr>
            </a:br>
            <a:endParaRPr lang="en-GB" sz="2800" b="1" dirty="0">
              <a:solidFill>
                <a:schemeClr val="accent1"/>
              </a:solidFill>
              <a:latin typeface="+mj-lt"/>
            </a:endParaRPr>
          </a:p>
        </p:txBody>
      </p:sp>
      <p:sp>
        <p:nvSpPr>
          <p:cNvPr id="3" name="Content Placeholder 2">
            <a:extLst>
              <a:ext uri="{FF2B5EF4-FFF2-40B4-BE49-F238E27FC236}">
                <a16:creationId xmlns:a16="http://schemas.microsoft.com/office/drawing/2014/main" id="{396610C8-EE3E-DC0A-02BA-953ED9D3D3EC}"/>
              </a:ext>
            </a:extLst>
          </p:cNvPr>
          <p:cNvSpPr>
            <a:spLocks noGrp="1"/>
          </p:cNvSpPr>
          <p:nvPr>
            <p:ph idx="1"/>
          </p:nvPr>
        </p:nvSpPr>
        <p:spPr>
          <a:xfrm>
            <a:off x="623888" y="2033042"/>
            <a:ext cx="7370581" cy="3845425"/>
          </a:xfrm>
        </p:spPr>
        <p:txBody>
          <a:bodyPr/>
          <a:lstStyle/>
          <a:p>
            <a:pPr marL="0" indent="0">
              <a:buNone/>
            </a:pPr>
            <a:r>
              <a:rPr lang="en-GB" sz="2000" dirty="0">
                <a:highlight>
                  <a:srgbClr val="FFFF00"/>
                </a:highlight>
              </a:rPr>
              <a:t>Add here the …</a:t>
            </a:r>
          </a:p>
          <a:p>
            <a:pPr>
              <a:buFont typeface="Wingdings" panose="05000000000000000000" pitchFamily="2" charset="2"/>
              <a:buChar char="Ø"/>
            </a:pPr>
            <a:r>
              <a:rPr lang="en-US" sz="2000" dirty="0">
                <a:highlight>
                  <a:srgbClr val="FFFF00"/>
                </a:highlight>
              </a:rPr>
              <a:t>reasons</a:t>
            </a:r>
          </a:p>
          <a:p>
            <a:pPr>
              <a:buFont typeface="Wingdings" panose="05000000000000000000" pitchFamily="2" charset="2"/>
              <a:buChar char="Ø"/>
            </a:pPr>
            <a:r>
              <a:rPr lang="en-US" sz="2000" dirty="0">
                <a:highlight>
                  <a:srgbClr val="FFFF00"/>
                </a:highlight>
              </a:rPr>
              <a:t>background</a:t>
            </a:r>
          </a:p>
          <a:p>
            <a:pPr>
              <a:buFont typeface="Wingdings" panose="05000000000000000000" pitchFamily="2" charset="2"/>
              <a:buChar char="Ø"/>
            </a:pPr>
            <a:r>
              <a:rPr lang="en-US" sz="2000" dirty="0">
                <a:highlight>
                  <a:srgbClr val="FFFF00"/>
                </a:highlight>
              </a:rPr>
              <a:t>aim</a:t>
            </a:r>
          </a:p>
          <a:p>
            <a:pPr marL="0" indent="0">
              <a:buNone/>
            </a:pPr>
            <a:r>
              <a:rPr lang="en-US" sz="2000" dirty="0">
                <a:highlight>
                  <a:srgbClr val="FFFF00"/>
                </a:highlight>
              </a:rPr>
              <a:t>... for using the Meaning of Work Barometer with your particular target group</a:t>
            </a:r>
            <a:r>
              <a:rPr lang="en-GB" sz="2000" dirty="0">
                <a:highlight>
                  <a:srgbClr val="FFFF00"/>
                </a:highlight>
              </a:rPr>
              <a:t>.</a:t>
            </a:r>
          </a:p>
        </p:txBody>
      </p:sp>
      <p:pic>
        <p:nvPicPr>
          <p:cNvPr id="10" name="Picture Placeholder 9">
            <a:extLst>
              <a:ext uri="{FF2B5EF4-FFF2-40B4-BE49-F238E27FC236}">
                <a16:creationId xmlns:a16="http://schemas.microsoft.com/office/drawing/2014/main" id="{6D8FE4F6-CC0B-F89F-140E-1E3F467DC4A0}"/>
              </a:ext>
              <a:ext uri="{C183D7F6-B498-43B3-948B-1728B52AA6E4}">
                <adec:decorative xmlns:adec="http://schemas.microsoft.com/office/drawing/2017/decorative" val="1"/>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4" name="TextBox 3">
            <a:extLst>
              <a:ext uri="{FF2B5EF4-FFF2-40B4-BE49-F238E27FC236}">
                <a16:creationId xmlns:a16="http://schemas.microsoft.com/office/drawing/2014/main" id="{637850D9-D07A-6827-6C3B-2B102D852863}"/>
              </a:ext>
              <a:ext uri="{C183D7F6-B498-43B3-948B-1728B52AA6E4}">
                <adec:decorative xmlns:adec="http://schemas.microsoft.com/office/drawing/2017/decorative" val="1"/>
              </a:ext>
            </a:extLst>
          </p:cNvPr>
          <p:cNvSpPr txBox="1"/>
          <p:nvPr/>
        </p:nvSpPr>
        <p:spPr>
          <a:xfrm>
            <a:off x="3560489" y="6457890"/>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2060"/>
                </a:solidFill>
                <a:effectLst/>
                <a:uLnTx/>
                <a:uFillTx/>
                <a:latin typeface="Lato"/>
                <a:ea typeface="Lato"/>
                <a:cs typeface="+mn-cs"/>
              </a:rPr>
              <a:t>© MEANWELL Research</a:t>
            </a:r>
          </a:p>
        </p:txBody>
      </p:sp>
    </p:spTree>
    <p:extLst>
      <p:ext uri="{BB962C8B-B14F-4D97-AF65-F5344CB8AC3E}">
        <p14:creationId xmlns:p14="http://schemas.microsoft.com/office/powerpoint/2010/main" val="39252205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a:extLst>
              <a:ext uri="{FF2B5EF4-FFF2-40B4-BE49-F238E27FC236}">
                <a16:creationId xmlns:a16="http://schemas.microsoft.com/office/drawing/2014/main" id="{FD192164-0092-4630-80A0-F157CB1E7CD3}"/>
              </a:ext>
            </a:extLst>
          </p:cNvPr>
          <p:cNvSpPr>
            <a:spLocks noGrp="1"/>
          </p:cNvSpPr>
          <p:nvPr>
            <p:ph type="title"/>
          </p:nvPr>
        </p:nvSpPr>
        <p:spPr>
          <a:xfrm>
            <a:off x="5573167" y="2623528"/>
            <a:ext cx="6178951" cy="1768262"/>
          </a:xfrm>
        </p:spPr>
        <p:txBody>
          <a:bodyPr anchor="t">
            <a:noAutofit/>
          </a:bodyPr>
          <a:lstStyle/>
          <a:p>
            <a:pPr algn="ctr"/>
            <a:br>
              <a:rPr lang="en-GB" b="0" dirty="0">
                <a:solidFill>
                  <a:schemeClr val="accent3"/>
                </a:solidFill>
                <a:highlight>
                  <a:srgbClr val="00FFFF"/>
                </a:highlight>
              </a:rPr>
            </a:br>
            <a:r>
              <a:rPr lang="en-GB" b="0" dirty="0"/>
              <a:t>Meaning of Work Barometer and</a:t>
            </a:r>
            <a:br>
              <a:rPr lang="en-GB" b="0" dirty="0"/>
            </a:br>
            <a:r>
              <a:rPr lang="en-GB" b="0" dirty="0"/>
              <a:t>the Vocational meaning and Fulfilment profile</a:t>
            </a:r>
            <a:br>
              <a:rPr lang="en-GB" b="0" dirty="0"/>
            </a:br>
            <a:br>
              <a:rPr lang="en-GB" b="0" dirty="0"/>
            </a:br>
            <a:br>
              <a:rPr lang="en-GB" b="0" dirty="0"/>
            </a:br>
            <a:br>
              <a:rPr lang="en-GB" b="0" dirty="0"/>
            </a:br>
            <a:endParaRPr lang="en-GB" b="0" dirty="0"/>
          </a:p>
        </p:txBody>
      </p:sp>
      <p:sp>
        <p:nvSpPr>
          <p:cNvPr id="2" name="TextBox 1">
            <a:extLst>
              <a:ext uri="{FF2B5EF4-FFF2-40B4-BE49-F238E27FC236}">
                <a16:creationId xmlns:a16="http://schemas.microsoft.com/office/drawing/2014/main" id="{50572C75-20FA-9BB5-E5A6-4C2C4A3EE218}"/>
              </a:ext>
            </a:extLst>
          </p:cNvPr>
          <p:cNvSpPr txBox="1"/>
          <p:nvPr/>
        </p:nvSpPr>
        <p:spPr>
          <a:xfrm>
            <a:off x="7164093" y="6253600"/>
            <a:ext cx="2997098" cy="400110"/>
          </a:xfrm>
          <a:prstGeom prst="rect">
            <a:avLst/>
          </a:prstGeom>
          <a:noFill/>
        </p:spPr>
        <p:txBody>
          <a:bodyPr wrap="square" rtlCol="0">
            <a:spAutoFit/>
          </a:bodyPr>
          <a:lstStyle/>
          <a:p>
            <a:pPr algn="ctr"/>
            <a:r>
              <a:rPr lang="en-GB" sz="2000">
                <a:solidFill>
                  <a:schemeClr val="bg1"/>
                </a:solidFill>
              </a:rPr>
              <a:t>© MEANWELL Research</a:t>
            </a:r>
          </a:p>
        </p:txBody>
      </p:sp>
      <p:pic>
        <p:nvPicPr>
          <p:cNvPr id="6" name="Picture Placeholder 5">
            <a:extLst>
              <a:ext uri="{FF2B5EF4-FFF2-40B4-BE49-F238E27FC236}">
                <a16:creationId xmlns:a16="http://schemas.microsoft.com/office/drawing/2014/main" id="{E6352973-C4BD-4CDA-A571-5BF56AB9D088}"/>
              </a:ext>
              <a:ext uri="{C183D7F6-B498-43B3-948B-1728B52AA6E4}">
                <adec:decorative xmlns:adec="http://schemas.microsoft.com/office/drawing/2017/decorative" val="1"/>
              </a:ext>
            </a:extLst>
          </p:cNvPr>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p:blipFill>
        <p:spPr>
          <a:xfrm>
            <a:off x="1" y="10"/>
            <a:ext cx="6092533" cy="6857990"/>
          </a:xfrm>
          <a:noFill/>
        </p:spPr>
      </p:pic>
    </p:spTree>
    <p:extLst>
      <p:ext uri="{BB962C8B-B14F-4D97-AF65-F5344CB8AC3E}">
        <p14:creationId xmlns:p14="http://schemas.microsoft.com/office/powerpoint/2010/main" val="16992149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D4599E93-E996-4E4E-410C-3218B679D62C}"/>
              </a:ext>
              <a:ext uri="{C183D7F6-B498-43B3-948B-1728B52AA6E4}">
                <adec:decorative xmlns:adec="http://schemas.microsoft.com/office/drawing/2017/decorative" val="1"/>
              </a:ext>
            </a:extLst>
          </p:cNvPr>
          <p:cNvSpPr>
            <a:spLocks noGrp="1"/>
          </p:cNvSpPr>
          <p:nvPr>
            <p:ph type="pic" sz="quarter" idx="14"/>
          </p:nvPr>
        </p:nvSpPr>
        <p:spPr/>
        <p:txBody>
          <a:bodyPr/>
          <a:lstStyle/>
          <a:p>
            <a:endParaRPr lang="fi-FI"/>
          </a:p>
        </p:txBody>
      </p:sp>
      <p:sp>
        <p:nvSpPr>
          <p:cNvPr id="3" name="Text Placeholder 2">
            <a:extLst>
              <a:ext uri="{FF2B5EF4-FFF2-40B4-BE49-F238E27FC236}">
                <a16:creationId xmlns:a16="http://schemas.microsoft.com/office/drawing/2014/main" id="{CA6BCDCA-AA18-D77B-F3F5-7C388EF341E3}"/>
              </a:ext>
              <a:ext uri="{C183D7F6-B498-43B3-948B-1728B52AA6E4}">
                <adec:decorative xmlns:adec="http://schemas.microsoft.com/office/drawing/2017/decorative" val="1"/>
              </a:ext>
            </a:extLst>
          </p:cNvPr>
          <p:cNvSpPr>
            <a:spLocks noGrp="1"/>
          </p:cNvSpPr>
          <p:nvPr>
            <p:ph type="body" sz="quarter" idx="13"/>
          </p:nvPr>
        </p:nvSpPr>
        <p:spPr>
          <a:xfrm>
            <a:off x="0" y="0"/>
            <a:ext cx="12192000" cy="6858000"/>
          </a:xfrm>
        </p:spPr>
        <p:txBody>
          <a:bodyPr/>
          <a:lstStyle/>
          <a:p>
            <a:pPr marL="0" indent="0">
              <a:buNone/>
            </a:pPr>
            <a:r>
              <a:rPr lang="en-GB"/>
              <a:t>  </a:t>
            </a:r>
          </a:p>
          <a:p>
            <a:pPr marL="0" indent="0" algn="ctr">
              <a:buNone/>
            </a:pPr>
            <a:endParaRPr lang="fi-FI" dirty="0"/>
          </a:p>
        </p:txBody>
      </p:sp>
      <p:sp>
        <p:nvSpPr>
          <p:cNvPr id="4" name="Title 1">
            <a:extLst>
              <a:ext uri="{FF2B5EF4-FFF2-40B4-BE49-F238E27FC236}">
                <a16:creationId xmlns:a16="http://schemas.microsoft.com/office/drawing/2014/main" id="{7DC085F4-0692-ADBF-454F-033F6BD8A71E}"/>
              </a:ext>
              <a:ext uri="{C183D7F6-B498-43B3-948B-1728B52AA6E4}">
                <adec:decorative xmlns:adec="http://schemas.microsoft.com/office/drawing/2017/decorative" val="0"/>
              </a:ext>
            </a:extLst>
          </p:cNvPr>
          <p:cNvSpPr>
            <a:spLocks noGrp="1"/>
          </p:cNvSpPr>
          <p:nvPr>
            <p:ph type="title"/>
          </p:nvPr>
        </p:nvSpPr>
        <p:spPr>
          <a:xfrm>
            <a:off x="6400327" y="468399"/>
            <a:ext cx="5360300" cy="5091024"/>
          </a:xfrm>
        </p:spPr>
        <p:txBody>
          <a:bodyPr/>
          <a:lstStyle/>
          <a:p>
            <a:pPr algn="ctr"/>
            <a:r>
              <a:rPr lang="en-US" sz="2800" dirty="0">
                <a:latin typeface="+mn-lt"/>
              </a:rPr>
              <a:t>Various </a:t>
            </a:r>
            <a:r>
              <a:rPr lang="en-US" sz="2800" dirty="0" err="1">
                <a:latin typeface="+mn-lt"/>
              </a:rPr>
              <a:t>organisations</a:t>
            </a:r>
            <a:r>
              <a:rPr lang="en-US" sz="2800" dirty="0">
                <a:latin typeface="+mn-lt"/>
              </a:rPr>
              <a:t> and professionals have collaborated with the MEANWELL project </a:t>
            </a:r>
            <a:br>
              <a:rPr lang="en-US" sz="2800" dirty="0">
                <a:latin typeface="+mn-lt"/>
              </a:rPr>
            </a:br>
            <a:r>
              <a:rPr lang="en-US" sz="2800" dirty="0">
                <a:latin typeface="+mn-lt"/>
              </a:rPr>
              <a:t>in developing the Meaning of Work Barometer</a:t>
            </a:r>
            <a:br>
              <a:rPr lang="en-GB" sz="2800" dirty="0">
                <a:latin typeface="+mn-lt"/>
              </a:rPr>
            </a:br>
            <a:br>
              <a:rPr lang="en-GB" sz="2800" dirty="0">
                <a:latin typeface="+mn-lt"/>
              </a:rPr>
            </a:br>
            <a:r>
              <a:rPr lang="en-GB" sz="2400" dirty="0">
                <a:latin typeface="+mn-lt"/>
              </a:rPr>
              <a:t>For more see:</a:t>
            </a:r>
            <a:r>
              <a:rPr lang="en-GB" sz="2400" b="0" dirty="0">
                <a:latin typeface="+mn-lt"/>
              </a:rPr>
              <a:t> </a:t>
            </a:r>
            <a:r>
              <a:rPr lang="en-GB" sz="2400" b="0" u="sng" dirty="0">
                <a:solidFill>
                  <a:srgbClr val="F1563F"/>
                </a:solidFill>
                <a:latin typeface="Calibri" panose="020F0502020204030204" pitchFamily="34" charset="0"/>
                <a:ea typeface="Calibri"/>
                <a:hlinkClick r:id="rId3"/>
              </a:rPr>
              <a:t>https://www.jyu.fi/en/projects/meanwell-meaningful-work-for-well-being</a:t>
            </a:r>
            <a:br>
              <a:rPr lang="en-GB" sz="2800" dirty="0">
                <a:latin typeface="+mn-lt"/>
              </a:rPr>
            </a:br>
            <a:br>
              <a:rPr lang="en-GB" sz="3600" dirty="0"/>
            </a:br>
            <a:r>
              <a:rPr lang="en-GB" sz="2400" b="0" dirty="0">
                <a:latin typeface="+mn-lt"/>
                <a:ea typeface="+mn-lt"/>
                <a:cs typeface="+mn-cs"/>
              </a:rPr>
              <a:t>During 10/2021–5/2024, </a:t>
            </a:r>
            <a:br>
              <a:rPr lang="en-GB" sz="2400" b="0" dirty="0">
                <a:latin typeface="+mn-lt"/>
                <a:ea typeface="+mn-lt"/>
                <a:cs typeface="+mn-cs"/>
              </a:rPr>
            </a:br>
            <a:r>
              <a:rPr lang="en-GB" sz="2400" b="0" dirty="0">
                <a:latin typeface="+mn-lt"/>
                <a:ea typeface="+mn-lt"/>
                <a:cs typeface="+mn-cs"/>
              </a:rPr>
              <a:t>the project was funded by </a:t>
            </a:r>
            <a:br>
              <a:rPr lang="en-GB" sz="2400" b="0" dirty="0">
                <a:latin typeface="+mn-lt"/>
                <a:ea typeface="+mn-lt"/>
                <a:cs typeface="+mn-cs"/>
              </a:rPr>
            </a:br>
            <a:r>
              <a:rPr lang="en-GB" sz="2400" b="0" dirty="0">
                <a:latin typeface="+mn-lt"/>
                <a:ea typeface="+mn-lt"/>
                <a:cs typeface="+mn-cs"/>
              </a:rPr>
              <a:t>the Finnish Work Environment Fund.</a:t>
            </a:r>
            <a:br>
              <a:rPr lang="en-GB" sz="2400" b="0" dirty="0">
                <a:latin typeface="+mn-lt"/>
                <a:ea typeface="+mn-lt"/>
                <a:cs typeface="+mn-cs"/>
              </a:rPr>
            </a:br>
            <a:r>
              <a:rPr lang="en-GB" sz="2400" b="0" dirty="0">
                <a:latin typeface="+mn-lt"/>
                <a:ea typeface="+mn-lt"/>
                <a:cs typeface="+mn-cs"/>
              </a:rPr>
              <a:t>Final report on the project:</a:t>
            </a:r>
            <a:br>
              <a:rPr lang="en-GB" sz="2400" b="0" dirty="0">
                <a:latin typeface="+mn-lt"/>
                <a:ea typeface="+mn-lt"/>
                <a:cs typeface="+mn-cs"/>
              </a:rPr>
            </a:br>
            <a:r>
              <a:rPr kumimoji="0" lang="en-GB" sz="2000" b="0" i="0" u="sng" strike="noStrike" cap="none" normalizeH="0" baseline="0" noProof="0" dirty="0">
                <a:ln>
                  <a:noFill/>
                </a:ln>
                <a:solidFill>
                  <a:srgbClr val="0563C1"/>
                </a:solidFill>
                <a:effectLst/>
                <a:uLnTx/>
                <a:uFillTx/>
                <a:latin typeface="Lato"/>
                <a:ea typeface="Lato"/>
                <a:cs typeface="+mn-cs"/>
                <a:hlinkClick r:id="rId4"/>
              </a:rPr>
              <a:t>https://doi.org/10.17011/jyureports/2024/40</a:t>
            </a:r>
            <a:br>
              <a:rPr kumimoji="0" lang="en-GB" sz="2400" b="0" i="0" u="sng" strike="noStrike" cap="none" normalizeH="0" baseline="0" noProof="0" dirty="0">
                <a:ln>
                  <a:noFill/>
                </a:ln>
                <a:solidFill>
                  <a:srgbClr val="0563C1"/>
                </a:solidFill>
                <a:effectLst/>
                <a:uLnTx/>
                <a:uFillTx/>
                <a:latin typeface="Lato"/>
                <a:ea typeface="Lato"/>
                <a:cs typeface="+mn-cs"/>
              </a:rPr>
            </a:br>
            <a:br>
              <a:rPr kumimoji="0" lang="en-GB" sz="2400" b="0" i="0" u="sng" strike="noStrike" cap="none" normalizeH="0" baseline="0" noProof="0" dirty="0">
                <a:ln>
                  <a:noFill/>
                </a:ln>
                <a:solidFill>
                  <a:srgbClr val="0563C1"/>
                </a:solidFill>
                <a:effectLst/>
                <a:uLnTx/>
                <a:uFillTx/>
                <a:latin typeface="Lato"/>
                <a:ea typeface="Lato"/>
                <a:cs typeface="+mn-cs"/>
              </a:rPr>
            </a:br>
            <a:br>
              <a:rPr kumimoji="0" lang="en-GB" sz="2400" b="0" i="0" u="sng" strike="noStrike" cap="none" normalizeH="0" baseline="0" noProof="0" dirty="0">
                <a:ln>
                  <a:noFill/>
                </a:ln>
                <a:solidFill>
                  <a:srgbClr val="F1563F"/>
                </a:solidFill>
                <a:effectLst/>
                <a:uLnTx/>
                <a:uFillTx/>
                <a:latin typeface="Calibri" panose="020F0502020204030204" pitchFamily="34" charset="0"/>
                <a:ea typeface="Calibri"/>
                <a:cs typeface="+mn-cs"/>
              </a:rPr>
            </a:br>
            <a:br>
              <a:rPr kumimoji="0" lang="en-GB" sz="2400" b="0" i="0" u="sng" strike="noStrike" cap="none" normalizeH="0" baseline="0" noProof="0" dirty="0">
                <a:ln>
                  <a:noFill/>
                </a:ln>
                <a:solidFill>
                  <a:srgbClr val="0563C1"/>
                </a:solidFill>
                <a:effectLst/>
                <a:uLnTx/>
                <a:uFillTx/>
                <a:latin typeface="Lato"/>
                <a:ea typeface="Lato"/>
                <a:cs typeface="+mn-cs"/>
              </a:rPr>
            </a:br>
            <a:br>
              <a:rPr lang="en-GB" sz="2000" b="0" dirty="0">
                <a:latin typeface="+mn-lt"/>
                <a:ea typeface="+mn-lt"/>
                <a:cs typeface="+mn-cs"/>
              </a:rPr>
            </a:br>
            <a:br>
              <a:rPr kumimoji="0" lang="en-GB" sz="2000" b="0" i="0" u="sng" strike="noStrike" cap="none" normalizeH="0" baseline="0" noProof="0" dirty="0">
                <a:ln>
                  <a:noFill/>
                </a:ln>
                <a:solidFill>
                  <a:srgbClr val="0563C1"/>
                </a:solidFill>
                <a:effectLst/>
                <a:uLnTx/>
                <a:uFillTx/>
                <a:latin typeface="Lato"/>
                <a:ea typeface="Lato"/>
                <a:cs typeface="+mn-cs"/>
              </a:rPr>
            </a:br>
            <a:br>
              <a:rPr kumimoji="0" lang="en-GB" sz="2000" b="0" i="0" u="sng" strike="noStrike" cap="none" normalizeH="0" baseline="0" noProof="0" dirty="0">
                <a:ln>
                  <a:noFill/>
                </a:ln>
                <a:solidFill>
                  <a:srgbClr val="0563C1"/>
                </a:solidFill>
                <a:effectLst/>
                <a:uLnTx/>
                <a:uFillTx/>
                <a:latin typeface="Lato"/>
                <a:ea typeface="Lato"/>
                <a:cs typeface="+mn-cs"/>
              </a:rPr>
            </a:br>
            <a:br>
              <a:rPr kumimoji="0" lang="en-GB" sz="2000" b="0" i="0" u="sng" strike="noStrike" cap="none" normalizeH="0" baseline="0" noProof="0" dirty="0">
                <a:ln>
                  <a:noFill/>
                </a:ln>
                <a:solidFill>
                  <a:srgbClr val="0563C1"/>
                </a:solidFill>
                <a:effectLst/>
                <a:uLnTx/>
                <a:uFillTx/>
                <a:latin typeface="Lato"/>
                <a:ea typeface="Lato"/>
                <a:cs typeface="+mn-cs"/>
              </a:rPr>
            </a:br>
            <a:br>
              <a:rPr lang="en-GB" sz="2000" b="0" dirty="0">
                <a:latin typeface="+mn-lt"/>
              </a:rPr>
            </a:br>
            <a:br>
              <a:rPr lang="en-GB" sz="2000" b="0" dirty="0">
                <a:latin typeface="+mn-lt"/>
              </a:rPr>
            </a:br>
            <a:endParaRPr lang="en-GB" sz="2000" b="0" dirty="0">
              <a:latin typeface="+mn-lt"/>
            </a:endParaRPr>
          </a:p>
        </p:txBody>
      </p:sp>
      <p:pic>
        <p:nvPicPr>
          <p:cNvPr id="5" name="Kuva 9">
            <a:extLst>
              <a:ext uri="{FF2B5EF4-FFF2-40B4-BE49-F238E27FC236}">
                <a16:creationId xmlns:a16="http://schemas.microsoft.com/office/drawing/2014/main" id="{C20EFC1C-F5E7-44C7-6699-C247A1CF441E}"/>
              </a:ext>
              <a:ext uri="{C183D7F6-B498-43B3-948B-1728B52AA6E4}">
                <adec:decorative xmlns:adec="http://schemas.microsoft.com/office/drawing/2017/decorative" val="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599938" y="6116721"/>
            <a:ext cx="1592062" cy="741278"/>
          </a:xfrm>
          <a:prstGeom prst="rect">
            <a:avLst/>
          </a:prstGeom>
        </p:spPr>
      </p:pic>
      <p:pic>
        <p:nvPicPr>
          <p:cNvPr id="7" name="Kuva 6">
            <a:extLst>
              <a:ext uri="{FF2B5EF4-FFF2-40B4-BE49-F238E27FC236}">
                <a16:creationId xmlns:a16="http://schemas.microsoft.com/office/drawing/2014/main" id="{5861FB19-FEDC-8C2E-25A4-9E57D07B98CE}"/>
              </a:ext>
              <a:ext uri="{C183D7F6-B498-43B3-948B-1728B52AA6E4}">
                <adec:decorative xmlns:adec="http://schemas.microsoft.com/office/drawing/2017/decorative" val="1"/>
              </a:ext>
            </a:extLst>
          </p:cNvPr>
          <p:cNvPicPr>
            <a:picLocks noChangeAspect="1"/>
          </p:cNvPicPr>
          <p:nvPr/>
        </p:nvPicPr>
        <p:blipFill>
          <a:blip r:embed="rId6"/>
          <a:stretch>
            <a:fillRect/>
          </a:stretch>
        </p:blipFill>
        <p:spPr>
          <a:xfrm>
            <a:off x="1057409" y="0"/>
            <a:ext cx="5156960" cy="6894290"/>
          </a:xfrm>
          <a:prstGeom prst="rect">
            <a:avLst/>
          </a:prstGeom>
        </p:spPr>
      </p:pic>
    </p:spTree>
    <p:extLst>
      <p:ext uri="{BB962C8B-B14F-4D97-AF65-F5344CB8AC3E}">
        <p14:creationId xmlns:p14="http://schemas.microsoft.com/office/powerpoint/2010/main" val="78705821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5E8AF5BD-D343-7DC9-EE69-40D9F2AAEE9F}"/>
              </a:ext>
            </a:extLst>
          </p:cNvPr>
          <p:cNvSpPr>
            <a:spLocks noGrp="1"/>
          </p:cNvSpPr>
          <p:nvPr>
            <p:ph type="title"/>
          </p:nvPr>
        </p:nvSpPr>
        <p:spPr>
          <a:xfrm>
            <a:off x="623887" y="476250"/>
            <a:ext cx="8146039" cy="1080542"/>
          </a:xfrm>
        </p:spPr>
        <p:txBody>
          <a:bodyPr/>
          <a:lstStyle/>
          <a:p>
            <a:r>
              <a:rPr lang="en-US" dirty="0"/>
              <a:t>Foundations of the Meaning of Work Barometer</a:t>
            </a:r>
            <a:endParaRPr lang="en-GB" dirty="0"/>
          </a:p>
        </p:txBody>
      </p:sp>
      <p:sp>
        <p:nvSpPr>
          <p:cNvPr id="8" name="Content Placeholder 7">
            <a:extLst>
              <a:ext uri="{FF2B5EF4-FFF2-40B4-BE49-F238E27FC236}">
                <a16:creationId xmlns:a16="http://schemas.microsoft.com/office/drawing/2014/main" id="{910FD1CC-E5A8-8304-C93F-82FD0EEE9014}"/>
              </a:ext>
            </a:extLst>
          </p:cNvPr>
          <p:cNvSpPr>
            <a:spLocks noGrp="1"/>
          </p:cNvSpPr>
          <p:nvPr>
            <p:ph idx="1"/>
          </p:nvPr>
        </p:nvSpPr>
        <p:spPr>
          <a:xfrm>
            <a:off x="623888" y="1761067"/>
            <a:ext cx="7200900" cy="4404784"/>
          </a:xfrm>
        </p:spPr>
        <p:txBody>
          <a:bodyPr/>
          <a:lstStyle/>
          <a:p>
            <a:pPr marL="342900" indent="-342900">
              <a:spcAft>
                <a:spcPts val="1200"/>
              </a:spcAft>
              <a:buFont typeface="+mj-lt"/>
              <a:buAutoNum type="arabicParenR"/>
            </a:pPr>
            <a:r>
              <a:rPr lang="en-GB" b="1" dirty="0">
                <a:solidFill>
                  <a:schemeClr val="accent1">
                    <a:lumMod val="90000"/>
                    <a:lumOff val="10000"/>
                  </a:schemeClr>
                </a:solidFill>
              </a:rPr>
              <a:t>The sense of meaningful work is highly specific to each person</a:t>
            </a:r>
            <a:r>
              <a:rPr lang="en-GB" dirty="0"/>
              <a:t> and emerges from several sources, which the Barometer specifically tracks</a:t>
            </a:r>
          </a:p>
          <a:p>
            <a:pPr marL="342900" indent="-342900">
              <a:spcAft>
                <a:spcPts val="1200"/>
              </a:spcAft>
              <a:buFont typeface="+mj-lt"/>
              <a:buAutoNum type="arabicParenR"/>
            </a:pPr>
            <a:r>
              <a:rPr lang="en-GB" dirty="0"/>
              <a:t>To a person, group, team, unit or organisation, </a:t>
            </a:r>
            <a:r>
              <a:rPr lang="en-GB" b="1" dirty="0">
                <a:solidFill>
                  <a:schemeClr val="accent1">
                    <a:lumMod val="90000"/>
                    <a:lumOff val="10000"/>
                  </a:schemeClr>
                </a:solidFill>
              </a:rPr>
              <a:t>it is important to identify the key factors of vocational meanings and fulfilments for knowing themselves and the work community</a:t>
            </a:r>
          </a:p>
          <a:p>
            <a:pPr marL="342900" indent="-342900">
              <a:spcAft>
                <a:spcPts val="1200"/>
              </a:spcAft>
              <a:buFont typeface="+mj-lt"/>
              <a:buAutoNum type="arabicParenR"/>
            </a:pPr>
            <a:r>
              <a:rPr lang="en-US" b="1" dirty="0">
                <a:solidFill>
                  <a:schemeClr val="accent1">
                    <a:lumMod val="90000"/>
                    <a:lumOff val="10000"/>
                  </a:schemeClr>
                </a:solidFill>
              </a:rPr>
              <a:t>When expectations toward work are not met, it poses a risk to </a:t>
            </a:r>
            <a:r>
              <a:rPr lang="en-US" dirty="0"/>
              <a:t>organizational commitment, work motivation, and wellbeing at work, as well as more broadly to sustainable, supportive career paths and to the functioning and vitality of organizations.</a:t>
            </a:r>
            <a:endParaRPr lang="fi-FI" dirty="0"/>
          </a:p>
          <a:p>
            <a:pPr>
              <a:spcAft>
                <a:spcPts val="1200"/>
              </a:spcAft>
              <a:buFont typeface="Wingdings" panose="05000000000000000000" pitchFamily="2" charset="2"/>
              <a:buChar char="Ø"/>
            </a:pPr>
            <a:endParaRPr lang="fi-FI" b="1" dirty="0">
              <a:solidFill>
                <a:schemeClr val="accent1">
                  <a:lumMod val="90000"/>
                  <a:lumOff val="10000"/>
                </a:schemeClr>
              </a:solidFill>
            </a:endParaRPr>
          </a:p>
        </p:txBody>
      </p:sp>
      <p:sp>
        <p:nvSpPr>
          <p:cNvPr id="14" name="TextBox 13">
            <a:extLst>
              <a:ext uri="{FF2B5EF4-FFF2-40B4-BE49-F238E27FC236}">
                <a16:creationId xmlns:a16="http://schemas.microsoft.com/office/drawing/2014/main" id="{FED83945-DA56-79B4-9A42-90AC8A5B7499}"/>
              </a:ext>
              <a:ext uri="{C183D7F6-B498-43B3-948B-1728B52AA6E4}">
                <adec:decorative xmlns:adec="http://schemas.microsoft.com/office/drawing/2017/decorative" val="1"/>
              </a:ext>
            </a:extLst>
          </p:cNvPr>
          <p:cNvSpPr txBox="1"/>
          <p:nvPr/>
        </p:nvSpPr>
        <p:spPr>
          <a:xfrm>
            <a:off x="2725789" y="6381329"/>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2060"/>
                </a:solidFill>
                <a:effectLst/>
                <a:uLnTx/>
                <a:uFillTx/>
                <a:latin typeface="Lato"/>
                <a:ea typeface="Lato"/>
                <a:cs typeface="+mn-cs"/>
              </a:rPr>
              <a:t>© MEANWELL Research</a:t>
            </a:r>
          </a:p>
        </p:txBody>
      </p:sp>
      <p:pic>
        <p:nvPicPr>
          <p:cNvPr id="3" name="Kuvan paikkamerkki 2">
            <a:extLst>
              <a:ext uri="{FF2B5EF4-FFF2-40B4-BE49-F238E27FC236}">
                <a16:creationId xmlns:a16="http://schemas.microsoft.com/office/drawing/2014/main" id="{E0DB71B3-886A-901B-C889-E71E546A6472}"/>
              </a:ext>
              <a:ext uri="{C183D7F6-B498-43B3-948B-1728B52AA6E4}">
                <adec:decorative xmlns:adec="http://schemas.microsoft.com/office/drawing/2017/decorative" val="1"/>
              </a:ext>
            </a:extLst>
          </p:cNvPr>
          <p:cNvPicPr>
            <a:picLocks noGrp="1" noChangeAspect="1"/>
          </p:cNvPicPr>
          <p:nvPr>
            <p:ph type="pic" sz="quarter" idx="13"/>
          </p:nvPr>
        </p:nvPicPr>
        <p:blipFill>
          <a:blip r:embed="rId3"/>
          <a:srcRect l="6728" r="6728"/>
          <a:stretch>
            <a:fillRect/>
          </a:stretch>
        </p:blipFill>
        <p:spPr/>
      </p:pic>
    </p:spTree>
    <p:extLst>
      <p:ext uri="{BB962C8B-B14F-4D97-AF65-F5344CB8AC3E}">
        <p14:creationId xmlns:p14="http://schemas.microsoft.com/office/powerpoint/2010/main" val="12340702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A86FD4-3B13-3A4A-DD70-14C4805BAB30}"/>
              </a:ext>
            </a:extLst>
          </p:cNvPr>
          <p:cNvSpPr>
            <a:spLocks noGrp="1"/>
          </p:cNvSpPr>
          <p:nvPr>
            <p:ph type="title"/>
          </p:nvPr>
        </p:nvSpPr>
        <p:spPr>
          <a:xfrm>
            <a:off x="387714" y="382155"/>
            <a:ext cx="10726459" cy="532200"/>
          </a:xfrm>
        </p:spPr>
        <p:txBody>
          <a:bodyPr>
            <a:noAutofit/>
          </a:bodyPr>
          <a:lstStyle/>
          <a:p>
            <a:pPr algn="ctr"/>
            <a:r>
              <a:rPr lang="en-US" sz="2800" dirty="0"/>
              <a:t>It is important to understand the diverse sources of meaningful work described here, as they vary among employees</a:t>
            </a:r>
            <a:br>
              <a:rPr lang="en-GB" sz="2800" dirty="0"/>
            </a:br>
            <a:endParaRPr lang="en-GB" sz="2800" dirty="0"/>
          </a:p>
        </p:txBody>
      </p:sp>
      <p:sp>
        <p:nvSpPr>
          <p:cNvPr id="25" name="TextBox 24">
            <a:extLst>
              <a:ext uri="{FF2B5EF4-FFF2-40B4-BE49-F238E27FC236}">
                <a16:creationId xmlns:a16="http://schemas.microsoft.com/office/drawing/2014/main" id="{3B10DE41-D64B-E2DB-8576-99C4C9E66D37}"/>
              </a:ext>
            </a:extLst>
          </p:cNvPr>
          <p:cNvSpPr txBox="1"/>
          <p:nvPr/>
        </p:nvSpPr>
        <p:spPr>
          <a:xfrm flipH="1">
            <a:off x="4354543" y="5253648"/>
            <a:ext cx="5381433"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sng" strike="noStrike" kern="1200" cap="none" spc="0" normalizeH="0" baseline="0" noProof="0" dirty="0">
                <a:ln>
                  <a:noFill/>
                </a:ln>
                <a:solidFill>
                  <a:srgbClr val="F1563F"/>
                </a:solidFill>
                <a:effectLst/>
                <a:uLnTx/>
                <a:uFillTx/>
                <a:latin typeface="Lato"/>
                <a:ea typeface="Lato"/>
                <a:cs typeface="+mn-cs"/>
              </a:rPr>
              <a:t>Basic needs and stability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Lato"/>
                <a:ea typeface="Lato"/>
                <a:cs typeface="+mn-cs"/>
              </a:rPr>
              <a:t>Making a living, and the sense of stability that work brings both to everyday weekly life and to life in the longer run</a:t>
            </a:r>
            <a:endParaRPr kumimoji="0" lang="en-GB" sz="1600" b="0" i="0" u="none" strike="noStrike" kern="1200" cap="none" spc="0" normalizeH="0" baseline="0" noProof="0" dirty="0">
              <a:ln>
                <a:noFill/>
              </a:ln>
              <a:solidFill>
                <a:srgbClr val="000000"/>
              </a:solidFill>
              <a:effectLst/>
              <a:uLnTx/>
              <a:uFillTx/>
              <a:latin typeface="Lato"/>
              <a:ea typeface="Lato"/>
              <a:cs typeface="+mn-cs"/>
            </a:endParaRPr>
          </a:p>
        </p:txBody>
      </p:sp>
      <p:sp>
        <p:nvSpPr>
          <p:cNvPr id="15" name="TextBox 14">
            <a:extLst>
              <a:ext uri="{FF2B5EF4-FFF2-40B4-BE49-F238E27FC236}">
                <a16:creationId xmlns:a16="http://schemas.microsoft.com/office/drawing/2014/main" id="{0DBE20CF-2BD3-DC24-4F26-B244D22E8C36}"/>
              </a:ext>
            </a:extLst>
          </p:cNvPr>
          <p:cNvSpPr txBox="1"/>
          <p:nvPr/>
        </p:nvSpPr>
        <p:spPr>
          <a:xfrm>
            <a:off x="1896767" y="3404802"/>
            <a:ext cx="3682800" cy="172354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sng" strike="noStrike" kern="1200" cap="none" spc="0" normalizeH="0" baseline="0" noProof="0" dirty="0">
                <a:ln>
                  <a:noFill/>
                </a:ln>
                <a:solidFill>
                  <a:srgbClr val="F1563F"/>
                </a:solidFill>
                <a:effectLst/>
                <a:uLnTx/>
                <a:uFillTx/>
                <a:latin typeface="Lato"/>
                <a:ea typeface="Lato"/>
                <a:cs typeface="+mn-cs"/>
              </a:rPr>
              <a:t>Competence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800" b="0" i="0" u="none" strike="noStrike" kern="1200" cap="none" spc="0" normalizeH="0" baseline="0" noProof="0" dirty="0">
              <a:ln>
                <a:noFill/>
              </a:ln>
              <a:solidFill>
                <a:srgbClr val="000000"/>
              </a:solidFill>
              <a:effectLst/>
              <a:uLnTx/>
              <a:uFillTx/>
              <a:latin typeface="Lat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Lato"/>
                <a:ea typeface="Lato"/>
                <a:cs typeface="+mn-cs"/>
              </a:rPr>
              <a:t>Experiences of control, competence and success at work, achievement, making use of your personal strengths, as well as appreciation for your work and being recognised for it</a:t>
            </a:r>
          </a:p>
        </p:txBody>
      </p:sp>
      <p:sp>
        <p:nvSpPr>
          <p:cNvPr id="10" name="TextBox 9">
            <a:extLst>
              <a:ext uri="{FF2B5EF4-FFF2-40B4-BE49-F238E27FC236}">
                <a16:creationId xmlns:a16="http://schemas.microsoft.com/office/drawing/2014/main" id="{79183EB1-8D66-2FAA-6810-70FCE2114929}"/>
              </a:ext>
            </a:extLst>
          </p:cNvPr>
          <p:cNvSpPr txBox="1"/>
          <p:nvPr/>
        </p:nvSpPr>
        <p:spPr>
          <a:xfrm>
            <a:off x="1896767" y="1454997"/>
            <a:ext cx="3683226" cy="196977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sng" strike="noStrike" kern="1200" cap="none" spc="0" normalizeH="0" baseline="0" noProof="0" dirty="0">
                <a:ln>
                  <a:noFill/>
                </a:ln>
                <a:solidFill>
                  <a:srgbClr val="F1563F"/>
                </a:solidFill>
                <a:effectLst/>
                <a:uLnTx/>
                <a:uFillTx/>
                <a:latin typeface="Lato"/>
                <a:ea typeface="Lato"/>
                <a:cs typeface="+mn-cs"/>
              </a:rPr>
              <a:t>Self-realisation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800" b="1" i="0" u="sng" strike="noStrike" kern="1200" cap="none" spc="0" normalizeH="0" baseline="0" noProof="0" dirty="0">
              <a:ln>
                <a:noFill/>
              </a:ln>
              <a:solidFill>
                <a:srgbClr val="F1563F"/>
              </a:solidFill>
              <a:effectLst/>
              <a:uLnTx/>
              <a:uFillTx/>
              <a:latin typeface="Lat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Lato"/>
                <a:ea typeface="Lato"/>
                <a:cs typeface="+mn-cs"/>
              </a:rPr>
              <a:t>Being able to influence and make choices in your own work, be your true self, work in accordance with your own values, and develop through work both professionally and as a human being</a:t>
            </a:r>
          </a:p>
        </p:txBody>
      </p:sp>
      <p:sp>
        <p:nvSpPr>
          <p:cNvPr id="12" name="TextBox 11">
            <a:extLst>
              <a:ext uri="{FF2B5EF4-FFF2-40B4-BE49-F238E27FC236}">
                <a16:creationId xmlns:a16="http://schemas.microsoft.com/office/drawing/2014/main" id="{598CFF44-F75C-CE53-55E3-FD14017417F8}"/>
              </a:ext>
            </a:extLst>
          </p:cNvPr>
          <p:cNvSpPr txBox="1"/>
          <p:nvPr/>
        </p:nvSpPr>
        <p:spPr>
          <a:xfrm>
            <a:off x="7659799" y="1454996"/>
            <a:ext cx="3682800" cy="172354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sng" strike="noStrike" kern="1200" cap="none" spc="0" normalizeH="0" baseline="0" noProof="0">
                <a:ln>
                  <a:noFill/>
                </a:ln>
                <a:solidFill>
                  <a:srgbClr val="F1563F"/>
                </a:solidFill>
                <a:effectLst/>
                <a:uLnTx/>
                <a:uFillTx/>
                <a:latin typeface="Lato"/>
                <a:ea typeface="Lato"/>
                <a:cs typeface="+mn-cs"/>
              </a:rPr>
              <a:t>Communality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800" b="0" i="0" u="none" strike="noStrike" kern="1200" cap="none" spc="0" normalizeH="0" baseline="0" noProof="0" dirty="0">
              <a:ln>
                <a:noFill/>
              </a:ln>
              <a:solidFill>
                <a:srgbClr val="000000"/>
              </a:solidFill>
              <a:effectLst/>
              <a:uLnTx/>
              <a:uFillTx/>
              <a:latin typeface="Lat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srgbClr val="000000"/>
                </a:solidFill>
                <a:effectLst/>
                <a:uLnTx/>
                <a:uFillTx/>
                <a:latin typeface="Lato"/>
                <a:ea typeface="Lato"/>
                <a:cs typeface="+mn-cs"/>
              </a:rPr>
              <a:t>Sense of belonging, close and reciprocal interpersonal relationships at work, and importance of working towards a common goal</a:t>
            </a:r>
          </a:p>
        </p:txBody>
      </p:sp>
      <p:sp>
        <p:nvSpPr>
          <p:cNvPr id="18" name="TextBox 17">
            <a:extLst>
              <a:ext uri="{FF2B5EF4-FFF2-40B4-BE49-F238E27FC236}">
                <a16:creationId xmlns:a16="http://schemas.microsoft.com/office/drawing/2014/main" id="{7079717A-5D11-673A-1ECA-01D67E700AF2}"/>
              </a:ext>
            </a:extLst>
          </p:cNvPr>
          <p:cNvSpPr txBox="1"/>
          <p:nvPr/>
        </p:nvSpPr>
        <p:spPr>
          <a:xfrm>
            <a:off x="7659799" y="3527912"/>
            <a:ext cx="3682800" cy="147732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sng" strike="noStrike" kern="1200" cap="none" spc="0" normalizeH="0" baseline="0" noProof="0">
                <a:ln>
                  <a:noFill/>
                </a:ln>
                <a:solidFill>
                  <a:srgbClr val="F1563F"/>
                </a:solidFill>
                <a:effectLst/>
                <a:uLnTx/>
                <a:uFillTx/>
                <a:latin typeface="Lato"/>
                <a:ea typeface="Lato"/>
                <a:cs typeface="+mn-cs"/>
              </a:rPr>
              <a:t>Doing good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800" b="0" i="0" u="none" strike="noStrike" kern="1200" cap="none" spc="0" normalizeH="0" baseline="0" noProof="0" dirty="0">
              <a:ln>
                <a:noFill/>
              </a:ln>
              <a:solidFill>
                <a:srgbClr val="000000"/>
              </a:solidFill>
              <a:effectLst/>
              <a:uLnTx/>
              <a:uFillTx/>
              <a:latin typeface="Lat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srgbClr val="000000"/>
                </a:solidFill>
                <a:effectLst/>
                <a:uLnTx/>
                <a:uFillTx/>
                <a:latin typeface="Lato"/>
                <a:ea typeface="Lato"/>
                <a:cs typeface="+mn-cs"/>
              </a:rPr>
              <a:t>Your actions and tasks have a positive impact on the everyday work and lives of other people, the society, or even the world</a:t>
            </a:r>
          </a:p>
        </p:txBody>
      </p:sp>
      <p:pic>
        <p:nvPicPr>
          <p:cNvPr id="3" name="Picture 2">
            <a:extLst>
              <a:ext uri="{FF2B5EF4-FFF2-40B4-BE49-F238E27FC236}">
                <a16:creationId xmlns:a16="http://schemas.microsoft.com/office/drawing/2014/main" id="{3942FDB8-95CE-828D-57A4-972CABC79984}"/>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3397617" y="5333310"/>
            <a:ext cx="876686" cy="876686"/>
          </a:xfrm>
          <a:prstGeom prst="rect">
            <a:avLst/>
          </a:prstGeom>
        </p:spPr>
      </p:pic>
      <p:pic>
        <p:nvPicPr>
          <p:cNvPr id="16" name="Picture 15">
            <a:extLst>
              <a:ext uri="{FF2B5EF4-FFF2-40B4-BE49-F238E27FC236}">
                <a16:creationId xmlns:a16="http://schemas.microsoft.com/office/drawing/2014/main" id="{AE8258ED-F0A6-0F06-4AB7-E9FA8C3E4E4C}"/>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929696" y="4007975"/>
            <a:ext cx="845978" cy="807644"/>
          </a:xfrm>
          <a:prstGeom prst="rect">
            <a:avLst/>
          </a:prstGeom>
        </p:spPr>
      </p:pic>
      <p:pic>
        <p:nvPicPr>
          <p:cNvPr id="8" name="Picture 7">
            <a:extLst>
              <a:ext uri="{FF2B5EF4-FFF2-40B4-BE49-F238E27FC236}">
                <a16:creationId xmlns:a16="http://schemas.microsoft.com/office/drawing/2014/main" id="{2507F10B-E955-9439-361D-ED07B6509CB0}"/>
              </a:ext>
              <a:ext uri="{C183D7F6-B498-43B3-948B-1728B52AA6E4}">
                <adec:decorative xmlns:adec="http://schemas.microsoft.com/office/drawing/2017/decorative" val="1"/>
              </a:ext>
            </a:extLst>
          </p:cNvPr>
          <p:cNvPicPr>
            <a:picLocks noChangeAspect="1"/>
          </p:cNvPicPr>
          <p:nvPr/>
        </p:nvPicPr>
        <p:blipFill>
          <a:blip r:embed="rId5"/>
          <a:stretch>
            <a:fillRect/>
          </a:stretch>
        </p:blipFill>
        <p:spPr>
          <a:xfrm>
            <a:off x="1059270" y="2039606"/>
            <a:ext cx="551947" cy="1036081"/>
          </a:xfrm>
          <a:prstGeom prst="rect">
            <a:avLst/>
          </a:prstGeom>
        </p:spPr>
      </p:pic>
      <p:pic>
        <p:nvPicPr>
          <p:cNvPr id="13" name="Picture 12">
            <a:extLst>
              <a:ext uri="{FF2B5EF4-FFF2-40B4-BE49-F238E27FC236}">
                <a16:creationId xmlns:a16="http://schemas.microsoft.com/office/drawing/2014/main" id="{30E5ACB7-028F-7922-5931-AD5CBF0FD31C}"/>
              </a:ext>
              <a:ext uri="{C183D7F6-B498-43B3-948B-1728B52AA6E4}">
                <adec:decorative xmlns:adec="http://schemas.microsoft.com/office/drawing/2017/decorative" val="1"/>
              </a:ext>
            </a:extLst>
          </p:cNvPr>
          <p:cNvPicPr>
            <a:picLocks noChangeAspect="1"/>
          </p:cNvPicPr>
          <p:nvPr/>
        </p:nvPicPr>
        <p:blipFill>
          <a:blip r:embed="rId6"/>
          <a:stretch>
            <a:fillRect/>
          </a:stretch>
        </p:blipFill>
        <p:spPr>
          <a:xfrm>
            <a:off x="6309476" y="1753282"/>
            <a:ext cx="1195175" cy="1185838"/>
          </a:xfrm>
          <a:prstGeom prst="rect">
            <a:avLst/>
          </a:prstGeom>
        </p:spPr>
      </p:pic>
      <p:pic>
        <p:nvPicPr>
          <p:cNvPr id="19" name="Picture 18">
            <a:extLst>
              <a:ext uri="{FF2B5EF4-FFF2-40B4-BE49-F238E27FC236}">
                <a16:creationId xmlns:a16="http://schemas.microsoft.com/office/drawing/2014/main" id="{ABD52174-BBD8-31D2-9773-43E8B3545C27}"/>
              </a:ext>
              <a:ext uri="{C183D7F6-B498-43B3-948B-1728B52AA6E4}">
                <adec:decorative xmlns:adec="http://schemas.microsoft.com/office/drawing/2017/decorative" val="1"/>
              </a:ext>
            </a:extLst>
          </p:cNvPr>
          <p:cNvPicPr>
            <a:picLocks noChangeAspect="1"/>
          </p:cNvPicPr>
          <p:nvPr/>
        </p:nvPicPr>
        <p:blipFill>
          <a:blip r:embed="rId7"/>
          <a:stretch>
            <a:fillRect/>
          </a:stretch>
        </p:blipFill>
        <p:spPr>
          <a:xfrm>
            <a:off x="6557354" y="4011961"/>
            <a:ext cx="762477" cy="727530"/>
          </a:xfrm>
          <a:prstGeom prst="rect">
            <a:avLst/>
          </a:prstGeom>
        </p:spPr>
      </p:pic>
      <p:sp>
        <p:nvSpPr>
          <p:cNvPr id="5" name="TextBox 4">
            <a:extLst>
              <a:ext uri="{FF2B5EF4-FFF2-40B4-BE49-F238E27FC236}">
                <a16:creationId xmlns:a16="http://schemas.microsoft.com/office/drawing/2014/main" id="{C2BC5C61-714F-2768-2CBE-748ADE1E0374}"/>
              </a:ext>
              <a:ext uri="{C183D7F6-B498-43B3-948B-1728B52AA6E4}">
                <adec:decorative xmlns:adec="http://schemas.microsoft.com/office/drawing/2017/decorative" val="1"/>
              </a:ext>
            </a:extLst>
          </p:cNvPr>
          <p:cNvSpPr txBox="1"/>
          <p:nvPr/>
        </p:nvSpPr>
        <p:spPr>
          <a:xfrm>
            <a:off x="4064085" y="6363830"/>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2060"/>
                </a:solidFill>
                <a:effectLst/>
                <a:uLnTx/>
                <a:uFillTx/>
                <a:latin typeface="Lato"/>
                <a:ea typeface="Lato"/>
                <a:cs typeface="+mn-cs"/>
              </a:rPr>
              <a:t>© MEANWELL Research</a:t>
            </a:r>
          </a:p>
        </p:txBody>
      </p:sp>
    </p:spTree>
    <p:extLst>
      <p:ext uri="{BB962C8B-B14F-4D97-AF65-F5344CB8AC3E}">
        <p14:creationId xmlns:p14="http://schemas.microsoft.com/office/powerpoint/2010/main" val="23440209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0CA41D-653F-4A2E-80D8-ECCBBEAE7D7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327DF4C-B7FD-90BC-F8F2-861E70E53916}"/>
              </a:ext>
            </a:extLst>
          </p:cNvPr>
          <p:cNvSpPr>
            <a:spLocks noGrp="1"/>
          </p:cNvSpPr>
          <p:nvPr>
            <p:ph type="ctrTitle"/>
          </p:nvPr>
        </p:nvSpPr>
        <p:spPr>
          <a:xfrm>
            <a:off x="623888" y="2132856"/>
            <a:ext cx="7674292" cy="2015802"/>
          </a:xfrm>
        </p:spPr>
        <p:txBody>
          <a:bodyPr/>
          <a:lstStyle/>
          <a:p>
            <a:r>
              <a:rPr kumimoji="0" lang="en-US" sz="4000" b="1" i="0" u="none" strike="noStrike" cap="none" normalizeH="0" baseline="0" noProof="0" dirty="0">
                <a:ln>
                  <a:noFill/>
                </a:ln>
                <a:solidFill>
                  <a:prstClr val="white"/>
                </a:solidFill>
                <a:effectLst/>
                <a:uLnTx/>
                <a:uFillTx/>
                <a:latin typeface="Aleo"/>
                <a:ea typeface="Aleo"/>
                <a:cs typeface="+mj-cs"/>
              </a:rPr>
              <a:t>Group discussion based on individual Vocational Meaning and </a:t>
            </a:r>
            <a:r>
              <a:rPr lang="en-US" dirty="0">
                <a:solidFill>
                  <a:prstClr val="white"/>
                </a:solidFill>
                <a:latin typeface="Aleo"/>
                <a:ea typeface="Aleo"/>
              </a:rPr>
              <a:t>F</a:t>
            </a:r>
            <a:r>
              <a:rPr kumimoji="0" lang="en-US" sz="4000" b="1" i="0" u="none" strike="noStrike" cap="none" normalizeH="0" baseline="0" noProof="0" dirty="0" err="1">
                <a:ln>
                  <a:noFill/>
                </a:ln>
                <a:solidFill>
                  <a:prstClr val="white"/>
                </a:solidFill>
                <a:effectLst/>
                <a:uLnTx/>
                <a:uFillTx/>
                <a:latin typeface="Aleo"/>
                <a:ea typeface="Aleo"/>
                <a:cs typeface="+mj-cs"/>
              </a:rPr>
              <a:t>ulfilment</a:t>
            </a:r>
            <a:r>
              <a:rPr kumimoji="0" lang="en-US" sz="4000" b="1" i="0" u="none" strike="noStrike" cap="none" normalizeH="0" baseline="0" noProof="0" dirty="0">
                <a:ln>
                  <a:noFill/>
                </a:ln>
                <a:solidFill>
                  <a:prstClr val="white"/>
                </a:solidFill>
                <a:effectLst/>
                <a:uLnTx/>
                <a:uFillTx/>
                <a:latin typeface="Aleo"/>
                <a:ea typeface="Aleo"/>
                <a:cs typeface="+mj-cs"/>
              </a:rPr>
              <a:t> profiles</a:t>
            </a:r>
            <a:endParaRPr lang="en-GB" dirty="0">
              <a:solidFill>
                <a:prstClr val="white"/>
              </a:solidFill>
            </a:endParaRPr>
          </a:p>
        </p:txBody>
      </p:sp>
      <p:sp>
        <p:nvSpPr>
          <p:cNvPr id="3" name="Alaotsikko 2">
            <a:extLst>
              <a:ext uri="{FF2B5EF4-FFF2-40B4-BE49-F238E27FC236}">
                <a16:creationId xmlns:a16="http://schemas.microsoft.com/office/drawing/2014/main" id="{E1C07C5A-A6D8-944F-69F7-06282BE26C56}"/>
              </a:ext>
            </a:extLst>
          </p:cNvPr>
          <p:cNvSpPr>
            <a:spLocks noGrp="1"/>
          </p:cNvSpPr>
          <p:nvPr>
            <p:ph type="subTitle" idx="1"/>
          </p:nvPr>
        </p:nvSpPr>
        <p:spPr>
          <a:xfrm>
            <a:off x="623888" y="4148658"/>
            <a:ext cx="8600122" cy="576064"/>
          </a:xfrm>
        </p:spPr>
        <p:txBody>
          <a:bodyPr/>
          <a:lstStyle/>
          <a:p>
            <a:r>
              <a:rPr lang="en-US" sz="2400" dirty="0">
                <a:solidFill>
                  <a:schemeClr val="accent3"/>
                </a:solidFill>
              </a:rPr>
              <a:t>Example of a 60‑minute meeting with 8 participants + facilitator</a:t>
            </a:r>
            <a:endParaRPr lang="fi-FI" sz="2400" dirty="0">
              <a:solidFill>
                <a:schemeClr val="accent3"/>
              </a:solidFill>
            </a:endParaRPr>
          </a:p>
        </p:txBody>
      </p:sp>
      <p:sp>
        <p:nvSpPr>
          <p:cNvPr id="12" name="TextBox 11">
            <a:extLst>
              <a:ext uri="{FF2B5EF4-FFF2-40B4-BE49-F238E27FC236}">
                <a16:creationId xmlns:a16="http://schemas.microsoft.com/office/drawing/2014/main" id="{06D0427C-DFE3-0ACC-FD67-E560ACB90690}"/>
              </a:ext>
              <a:ext uri="{C183D7F6-B498-43B3-948B-1728B52AA6E4}">
                <adec:decorative xmlns:adec="http://schemas.microsoft.com/office/drawing/2017/decorative" val="1"/>
              </a:ext>
            </a:extLst>
          </p:cNvPr>
          <p:cNvSpPr txBox="1"/>
          <p:nvPr/>
        </p:nvSpPr>
        <p:spPr>
          <a:xfrm>
            <a:off x="3650432" y="6289285"/>
            <a:ext cx="299709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prstClr val="white"/>
                </a:solidFill>
                <a:effectLst/>
                <a:uLnTx/>
                <a:uFillTx/>
                <a:latin typeface="Lato"/>
                <a:ea typeface="+mn-ea"/>
                <a:cs typeface="+mn-cs"/>
              </a:rPr>
              <a:t>© MEANWELL Research</a:t>
            </a:r>
          </a:p>
        </p:txBody>
      </p:sp>
    </p:spTree>
    <p:extLst>
      <p:ext uri="{BB962C8B-B14F-4D97-AF65-F5344CB8AC3E}">
        <p14:creationId xmlns:p14="http://schemas.microsoft.com/office/powerpoint/2010/main" val="33248835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3888" y="476250"/>
            <a:ext cx="5888030" cy="1080542"/>
          </a:xfrm>
          <a:noFill/>
        </p:spPr>
        <p:txBody>
          <a:bodyPr vert="horz" lIns="0" tIns="0" rIns="0" bIns="0" rtlCol="0" anchor="t" anchorCtr="0">
            <a:noAutofit/>
          </a:bodyPr>
          <a:lstStyle/>
          <a:p>
            <a:r>
              <a:rPr lang="en-GB" dirty="0"/>
              <a:t>What’s key about the Barometer is its two-part core ...</a:t>
            </a:r>
            <a:br>
              <a:rPr lang="en-GB" dirty="0">
                <a:highlight>
                  <a:srgbClr val="FFFF00"/>
                </a:highlight>
              </a:rPr>
            </a:br>
            <a:endParaRPr lang="en-GB" dirty="0">
              <a:highlight>
                <a:srgbClr val="FFFF00"/>
              </a:highlight>
            </a:endParaRPr>
          </a:p>
        </p:txBody>
      </p:sp>
      <p:sp>
        <p:nvSpPr>
          <p:cNvPr id="3" name="Content Placeholder 2"/>
          <p:cNvSpPr>
            <a:spLocks noGrp="1"/>
          </p:cNvSpPr>
          <p:nvPr>
            <p:ph idx="1"/>
          </p:nvPr>
        </p:nvSpPr>
        <p:spPr>
          <a:xfrm>
            <a:off x="623889" y="1773239"/>
            <a:ext cx="5328096" cy="4608511"/>
          </a:xfrm>
        </p:spPr>
        <p:txBody>
          <a:bodyPr vert="horz" lIns="0" tIns="0" rIns="0" bIns="0" rtlCol="0" anchor="t" anchorCtr="0">
            <a:normAutofit fontScale="92500" lnSpcReduction="20000"/>
          </a:bodyPr>
          <a:lstStyle/>
          <a:p>
            <a:pPr marL="0" indent="0">
              <a:buNone/>
            </a:pPr>
            <a:r>
              <a:rPr lang="en-GB" sz="2000" b="1" dirty="0">
                <a:solidFill>
                  <a:schemeClr val="accent4"/>
                </a:solidFill>
              </a:rPr>
              <a:t>1. </a:t>
            </a:r>
            <a:r>
              <a:rPr lang="en-GB" sz="2200" b="1" dirty="0">
                <a:solidFill>
                  <a:schemeClr val="accent4"/>
                </a:solidFill>
              </a:rPr>
              <a:t>Vocational meanings: </a:t>
            </a:r>
          </a:p>
          <a:p>
            <a:pPr marL="400050" lvl="1" indent="0">
              <a:buNone/>
            </a:pPr>
            <a:r>
              <a:rPr lang="en-US" sz="2200" i="1" dirty="0"/>
              <a:t>What does the employee/team/staff expect from work? What is important to them in their work?</a:t>
            </a:r>
          </a:p>
          <a:p>
            <a:pPr marL="400050" lvl="1" indent="0">
              <a:buNone/>
            </a:pPr>
            <a:endParaRPr lang="fi-FI" sz="2200" b="1" dirty="0"/>
          </a:p>
          <a:p>
            <a:pPr marL="0" indent="0">
              <a:buNone/>
            </a:pPr>
            <a:r>
              <a:rPr lang="en-GB" sz="2200" b="1" dirty="0">
                <a:solidFill>
                  <a:schemeClr val="accent1"/>
                </a:solidFill>
              </a:rPr>
              <a:t>2. Vocational fulfilments: </a:t>
            </a:r>
          </a:p>
          <a:p>
            <a:pPr marL="400050" lvl="1" indent="0">
              <a:buNone/>
            </a:pPr>
            <a:r>
              <a:rPr lang="en-US" sz="2200" i="1" dirty="0"/>
              <a:t>How well does the employee’s/team’s/staff’s current work/organization meet these expectations in the different areas of vocational meanings?</a:t>
            </a:r>
          </a:p>
          <a:p>
            <a:pPr marL="400050" lvl="1" indent="0">
              <a:buNone/>
            </a:pPr>
            <a:endParaRPr lang="fi-FI" sz="2200" b="1" dirty="0"/>
          </a:p>
          <a:p>
            <a:pPr marL="0" indent="0">
              <a:buNone/>
            </a:pPr>
            <a:r>
              <a:rPr lang="en-GB" sz="2200" b="1" dirty="0">
                <a:solidFill>
                  <a:schemeClr val="accent1"/>
                </a:solidFill>
              </a:rPr>
              <a:t>... </a:t>
            </a:r>
            <a:r>
              <a:rPr lang="en-US" sz="2200" b="1" dirty="0">
                <a:solidFill>
                  <a:schemeClr val="accent1"/>
                </a:solidFill>
              </a:rPr>
              <a:t>and examining how well the vocational meanings and their fulfilments align.</a:t>
            </a:r>
            <a:endParaRPr lang="en-GB" sz="2200" b="1" dirty="0">
              <a:solidFill>
                <a:schemeClr val="accent1"/>
              </a:solidFill>
            </a:endParaRPr>
          </a:p>
        </p:txBody>
      </p:sp>
      <p:pic>
        <p:nvPicPr>
          <p:cNvPr id="6" name="Picture Placeholder 5">
            <a:extLst>
              <a:ext uri="{FF2B5EF4-FFF2-40B4-BE49-F238E27FC236}">
                <a16:creationId xmlns:a16="http://schemas.microsoft.com/office/drawing/2014/main" id="{65ECA440-8202-42C3-A30F-0C2B3FF7ADD5}"/>
              </a:ext>
              <a:ext uri="{C183D7F6-B498-43B3-948B-1728B52AA6E4}">
                <adec:decorative xmlns:adec="http://schemas.microsoft.com/office/drawing/2017/decorative" val="1"/>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l="21685" r="21686" b="1"/>
          <a:stretch/>
        </p:blipFill>
        <p:spPr>
          <a:xfrm>
            <a:off x="6240016" y="10"/>
            <a:ext cx="5951984" cy="6857990"/>
          </a:xfrm>
          <a:noFill/>
        </p:spPr>
      </p:pic>
      <p:sp>
        <p:nvSpPr>
          <p:cNvPr id="12" name="Text Placeholder 4">
            <a:extLst>
              <a:ext uri="{FF2B5EF4-FFF2-40B4-BE49-F238E27FC236}">
                <a16:creationId xmlns:a16="http://schemas.microsoft.com/office/drawing/2014/main" id="{124BEC21-B698-E0DE-6179-86C38EC6C4D4}"/>
              </a:ext>
              <a:ext uri="{C183D7F6-B498-43B3-948B-1728B52AA6E4}">
                <adec:decorative xmlns:adec="http://schemas.microsoft.com/office/drawing/2017/decorative" val="1"/>
              </a:ext>
            </a:extLst>
          </p:cNvPr>
          <p:cNvSpPr>
            <a:spLocks noGrp="1"/>
          </p:cNvSpPr>
          <p:nvPr>
            <p:ph type="body" sz="quarter" idx="19"/>
          </p:nvPr>
        </p:nvSpPr>
        <p:spPr>
          <a:xfrm>
            <a:off x="11251313" y="476250"/>
            <a:ext cx="316800" cy="720000"/>
          </a:xfrm>
        </p:spPr>
        <p:txBody>
          <a:bodyPr/>
          <a:lstStyle/>
          <a:p>
            <a:endParaRPr lang="en-US"/>
          </a:p>
        </p:txBody>
      </p:sp>
      <p:sp>
        <p:nvSpPr>
          <p:cNvPr id="5" name="TextBox 4">
            <a:extLst>
              <a:ext uri="{FF2B5EF4-FFF2-40B4-BE49-F238E27FC236}">
                <a16:creationId xmlns:a16="http://schemas.microsoft.com/office/drawing/2014/main" id="{510F68CD-CA8E-E296-D2E4-A4D810F46C38}"/>
              </a:ext>
              <a:ext uri="{C183D7F6-B498-43B3-948B-1728B52AA6E4}">
                <adec:decorative xmlns:adec="http://schemas.microsoft.com/office/drawing/2017/decorative" val="1"/>
              </a:ext>
            </a:extLst>
          </p:cNvPr>
          <p:cNvSpPr txBox="1"/>
          <p:nvPr/>
        </p:nvSpPr>
        <p:spPr>
          <a:xfrm>
            <a:off x="1789388" y="6457890"/>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002060"/>
                </a:solidFill>
                <a:effectLst/>
                <a:uLnTx/>
                <a:uFillTx/>
                <a:latin typeface="Lato"/>
                <a:ea typeface="Lato"/>
                <a:cs typeface="+mn-cs"/>
              </a:rPr>
              <a:t>© MEANWELL Research</a:t>
            </a:r>
          </a:p>
        </p:txBody>
      </p:sp>
    </p:spTree>
    <p:extLst>
      <p:ext uri="{BB962C8B-B14F-4D97-AF65-F5344CB8AC3E}">
        <p14:creationId xmlns:p14="http://schemas.microsoft.com/office/powerpoint/2010/main" val="41322418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B7CE37AB-ABFD-9C7F-F432-5B9667890E31}"/>
              </a:ext>
            </a:extLst>
          </p:cNvPr>
          <p:cNvSpPr>
            <a:spLocks noGrp="1"/>
          </p:cNvSpPr>
          <p:nvPr>
            <p:ph type="title"/>
          </p:nvPr>
        </p:nvSpPr>
        <p:spPr>
          <a:xfrm>
            <a:off x="672361" y="314324"/>
            <a:ext cx="10705684" cy="961113"/>
          </a:xfrm>
        </p:spPr>
        <p:txBody>
          <a:bodyPr>
            <a:noAutofit/>
          </a:bodyPr>
          <a:lstStyle/>
          <a:p>
            <a:r>
              <a:rPr lang="en-GB" dirty="0">
                <a:solidFill>
                  <a:srgbClr val="002060"/>
                </a:solidFill>
              </a:rPr>
              <a:t>Seven dimensions of Meaning of Work Barometer</a:t>
            </a:r>
          </a:p>
        </p:txBody>
      </p:sp>
      <p:graphicFrame>
        <p:nvGraphicFramePr>
          <p:cNvPr id="8" name="Table 8">
            <a:extLst>
              <a:ext uri="{FF2B5EF4-FFF2-40B4-BE49-F238E27FC236}">
                <a16:creationId xmlns:a16="http://schemas.microsoft.com/office/drawing/2014/main" id="{11BD7770-CDA1-4DBB-A6F4-0AD74C970EB4}"/>
              </a:ext>
            </a:extLst>
          </p:cNvPr>
          <p:cNvGraphicFramePr>
            <a:graphicFrameLocks noGrp="1"/>
          </p:cNvGraphicFramePr>
          <p:nvPr/>
        </p:nvGraphicFramePr>
        <p:xfrm>
          <a:off x="959680" y="933622"/>
          <a:ext cx="10131045" cy="5359400"/>
        </p:xfrm>
        <a:graphic>
          <a:graphicData uri="http://schemas.openxmlformats.org/drawingml/2006/table">
            <a:tbl>
              <a:tblPr firstRow="1" bandRow="1">
                <a:tableStyleId>{B301B821-A1FF-4177-AEE7-76D212191A09}</a:tableStyleId>
              </a:tblPr>
              <a:tblGrid>
                <a:gridCol w="4621970">
                  <a:extLst>
                    <a:ext uri="{9D8B030D-6E8A-4147-A177-3AD203B41FA5}">
                      <a16:colId xmlns:a16="http://schemas.microsoft.com/office/drawing/2014/main" val="3497944914"/>
                    </a:ext>
                  </a:extLst>
                </a:gridCol>
                <a:gridCol w="5509075">
                  <a:extLst>
                    <a:ext uri="{9D8B030D-6E8A-4147-A177-3AD203B41FA5}">
                      <a16:colId xmlns:a16="http://schemas.microsoft.com/office/drawing/2014/main" val="3712967366"/>
                    </a:ext>
                  </a:extLst>
                </a:gridCol>
              </a:tblGrid>
              <a:tr h="370840">
                <a:tc>
                  <a:txBody>
                    <a:bodyPr/>
                    <a:lstStyle/>
                    <a:p>
                      <a:pPr>
                        <a:spcAft>
                          <a:spcPts val="400"/>
                        </a:spcAft>
                      </a:pPr>
                      <a:r>
                        <a:rPr lang="en-GB" sz="1600" b="1" noProof="0" dirty="0">
                          <a:solidFill>
                            <a:schemeClr val="bg1"/>
                          </a:solidFill>
                          <a:latin typeface="+mn-lt"/>
                        </a:rPr>
                        <a:t>VOCATIONAL MEANINGS AND FULFILMENTS</a:t>
                      </a:r>
                    </a:p>
                    <a:p>
                      <a:pPr>
                        <a:spcAft>
                          <a:spcPts val="400"/>
                        </a:spcAft>
                      </a:pPr>
                      <a:r>
                        <a:rPr lang="en-GB" sz="1600" b="1" noProof="0" dirty="0">
                          <a:solidFill>
                            <a:schemeClr val="bg1"/>
                          </a:solidFill>
                          <a:latin typeface="+mn-lt"/>
                        </a:rPr>
                        <a:t>Main dimension:</a:t>
                      </a:r>
                      <a:r>
                        <a:rPr lang="en-GB" sz="1600" b="0" noProof="0" dirty="0">
                          <a:solidFill>
                            <a:schemeClr val="bg1"/>
                          </a:solidFill>
                          <a:latin typeface="+mn-lt"/>
                        </a:rPr>
                        <a:t> Subdimension 1 &amp; 2</a:t>
                      </a:r>
                    </a:p>
                  </a:txBody>
                  <a:tcPr>
                    <a:lnR w="12700" cap="flat" cmpd="sng" algn="ctr">
                      <a:solidFill>
                        <a:schemeClr val="tx1"/>
                      </a:solidFill>
                      <a:prstDash val="solid"/>
                      <a:round/>
                      <a:headEnd type="none" w="med" len="med"/>
                      <a:tailEnd type="none" w="med" len="med"/>
                    </a:lnR>
                  </a:tcPr>
                </a:tc>
                <a:tc>
                  <a:txBody>
                    <a:bodyPr/>
                    <a:lstStyle/>
                    <a:p>
                      <a:pPr>
                        <a:spcAft>
                          <a:spcPts val="600"/>
                        </a:spcAft>
                      </a:pPr>
                      <a:r>
                        <a:rPr lang="en-GB" sz="1600" b="1" i="0" u="none" noProof="0" dirty="0">
                          <a:solidFill>
                            <a:schemeClr val="bg1"/>
                          </a:solidFill>
                        </a:rPr>
                        <a:t>MEANING:</a:t>
                      </a:r>
                      <a:r>
                        <a:rPr lang="en-GB" sz="1600" b="0" i="0" u="none" noProof="0" dirty="0">
                          <a:solidFill>
                            <a:schemeClr val="bg1"/>
                          </a:solidFill>
                        </a:rPr>
                        <a:t> It is </a:t>
                      </a:r>
                      <a:r>
                        <a:rPr lang="en-US" sz="1600" b="0" i="0" u="none" noProof="0" dirty="0">
                          <a:solidFill>
                            <a:schemeClr val="bg1"/>
                          </a:solidFill>
                        </a:rPr>
                        <a:t>important to me that WORK IN GENERAL provides opportunity </a:t>
                      </a:r>
                      <a:r>
                        <a:rPr lang="en-GB" sz="1600" b="0" i="0" u="none" noProof="0" dirty="0">
                          <a:solidFill>
                            <a:schemeClr val="bg1"/>
                          </a:solidFill>
                        </a:rPr>
                        <a:t>... </a:t>
                      </a:r>
                    </a:p>
                    <a:p>
                      <a:pPr>
                        <a:spcAft>
                          <a:spcPts val="600"/>
                        </a:spcAft>
                      </a:pPr>
                      <a:r>
                        <a:rPr lang="en-GB" sz="1600" b="1" i="0" u="none" noProof="0" dirty="0">
                          <a:solidFill>
                            <a:schemeClr val="bg1"/>
                          </a:solidFill>
                        </a:rPr>
                        <a:t>FULFILMENT:</a:t>
                      </a:r>
                      <a:r>
                        <a:rPr lang="en-GB" sz="1600" b="0" i="0" u="none" noProof="0" dirty="0">
                          <a:solidFill>
                            <a:schemeClr val="bg1"/>
                          </a:solidFill>
                        </a:rPr>
                        <a:t> My current work </a:t>
                      </a:r>
                      <a:r>
                        <a:rPr lang="en-US" sz="1600" b="0" i="0" u="none" noProof="0" dirty="0">
                          <a:solidFill>
                            <a:schemeClr val="bg1"/>
                          </a:solidFill>
                        </a:rPr>
                        <a:t>provides opportunity</a:t>
                      </a:r>
                      <a:r>
                        <a:rPr lang="en-GB" sz="1600" b="0" i="0" u="none" noProof="0" dirty="0">
                          <a:solidFill>
                            <a:schemeClr val="bg1"/>
                          </a:solidFill>
                        </a:rPr>
                        <a:t> ... </a:t>
                      </a: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136138265"/>
                  </a:ext>
                </a:extLst>
              </a:tr>
              <a:tr h="470084">
                <a:tc>
                  <a:txBody>
                    <a:bodyPr/>
                    <a:lstStyle/>
                    <a:p>
                      <a:pPr marL="0" indent="0">
                        <a:spcAft>
                          <a:spcPts val="400"/>
                        </a:spcAft>
                        <a:buNone/>
                      </a:pPr>
                      <a:r>
                        <a:rPr lang="en-GB" sz="1600" b="1" noProof="0">
                          <a:solidFill>
                            <a:schemeClr val="tx1"/>
                          </a:solidFill>
                        </a:rPr>
                        <a:t>1. Basic needs: </a:t>
                      </a:r>
                      <a:r>
                        <a:rPr lang="en-GB" sz="1600" b="0" noProof="0">
                          <a:solidFill>
                            <a:schemeClr val="tx1"/>
                          </a:solidFill>
                        </a:rPr>
                        <a:t>Subsistence and Stability</a:t>
                      </a:r>
                    </a:p>
                  </a:txBody>
                  <a:tcPr>
                    <a:lnR w="12700" cap="flat" cmpd="sng" algn="ctr">
                      <a:solidFill>
                        <a:schemeClr val="tx1"/>
                      </a:solidFill>
                      <a:prstDash val="solid"/>
                      <a:round/>
                      <a:headEnd type="none" w="med" len="med"/>
                      <a:tailEnd type="none" w="med" len="med"/>
                    </a:lnR>
                    <a:solidFill>
                      <a:schemeClr val="accent1">
                        <a:lumMod val="10000"/>
                        <a:lumOff val="90000"/>
                      </a:schemeClr>
                    </a:solidFill>
                  </a:tcPr>
                </a:tc>
                <a:tc>
                  <a:txBody>
                    <a:bodyPr/>
                    <a:lstStyle/>
                    <a:p>
                      <a:pPr>
                        <a:spcAft>
                          <a:spcPts val="600"/>
                        </a:spcAft>
                      </a:pPr>
                      <a:r>
                        <a:rPr lang="en-US" sz="1600" i="0" noProof="0" dirty="0">
                          <a:solidFill>
                            <a:schemeClr val="tx1"/>
                          </a:solidFill>
                        </a:rPr>
                        <a:t>Obtaining housing (desired) for me and my family</a:t>
                      </a:r>
                      <a:r>
                        <a:rPr lang="en-GB" sz="1600" i="0" noProof="0" dirty="0">
                          <a:solidFill>
                            <a:schemeClr val="tx1"/>
                          </a:solidFill>
                        </a:rPr>
                        <a:t>. </a:t>
                      </a:r>
                    </a:p>
                    <a:p>
                      <a:pPr>
                        <a:spcAft>
                          <a:spcPts val="600"/>
                        </a:spcAft>
                      </a:pPr>
                      <a:r>
                        <a:rPr lang="en-US" sz="1600" i="0" noProof="0" dirty="0">
                          <a:solidFill>
                            <a:schemeClr val="tx1"/>
                          </a:solidFill>
                        </a:rPr>
                        <a:t>Balance and routines in my daily life.</a:t>
                      </a:r>
                    </a:p>
                  </a:txBody>
                  <a:tcPr>
                    <a:lnL w="12700" cap="flat" cmpd="sng" algn="ctr">
                      <a:solidFill>
                        <a:schemeClr val="tx1"/>
                      </a:solidFill>
                      <a:prstDash val="solid"/>
                      <a:round/>
                      <a:headEnd type="none" w="med" len="med"/>
                      <a:tailEnd type="none" w="med" len="med"/>
                    </a:lnL>
                    <a:solidFill>
                      <a:schemeClr val="accent1">
                        <a:lumMod val="10000"/>
                        <a:lumOff val="90000"/>
                      </a:schemeClr>
                    </a:solidFill>
                  </a:tcPr>
                </a:tc>
                <a:extLst>
                  <a:ext uri="{0D108BD9-81ED-4DB2-BD59-A6C34878D82A}">
                    <a16:rowId xmlns:a16="http://schemas.microsoft.com/office/drawing/2014/main" val="1621485701"/>
                  </a:ext>
                </a:extLst>
              </a:tr>
              <a:tr h="370840">
                <a:tc>
                  <a:txBody>
                    <a:bodyPr/>
                    <a:lstStyle/>
                    <a:p>
                      <a:pPr>
                        <a:spcAft>
                          <a:spcPts val="400"/>
                        </a:spcAft>
                      </a:pPr>
                      <a:r>
                        <a:rPr lang="en-GB" sz="1600" b="1" noProof="0">
                          <a:solidFill>
                            <a:schemeClr val="tx1"/>
                          </a:solidFill>
                        </a:rPr>
                        <a:t>2. Career Success</a:t>
                      </a:r>
                      <a:r>
                        <a:rPr lang="en-GB" sz="1600" b="0" noProof="0">
                          <a:solidFill>
                            <a:schemeClr val="tx1"/>
                          </a:solidFill>
                        </a:rPr>
                        <a:t> (no subdimensions)</a:t>
                      </a:r>
                    </a:p>
                    <a:p>
                      <a:pPr>
                        <a:spcAft>
                          <a:spcPts val="400"/>
                        </a:spcAft>
                      </a:pPr>
                      <a:endParaRPr lang="fi-FI" sz="1600" b="1" noProof="0" dirty="0">
                        <a:solidFill>
                          <a:schemeClr val="tx1"/>
                        </a:solidFill>
                      </a:endParaRPr>
                    </a:p>
                  </a:txBody>
                  <a:tcPr>
                    <a:lnR w="12700" cap="flat" cmpd="sng" algn="ctr">
                      <a:solidFill>
                        <a:schemeClr val="tx1"/>
                      </a:solidFill>
                      <a:prstDash val="solid"/>
                      <a:round/>
                      <a:headEnd type="none" w="med" len="med"/>
                      <a:tailEnd type="none" w="med" len="med"/>
                    </a:lnR>
                  </a:tcPr>
                </a:tc>
                <a:tc>
                  <a:txBody>
                    <a:bodyPr/>
                    <a:lstStyle/>
                    <a:p>
                      <a:pPr>
                        <a:spcAft>
                          <a:spcPts val="600"/>
                        </a:spcAft>
                      </a:pPr>
                      <a:r>
                        <a:rPr lang="en-US" sz="1600" i="0" noProof="0" dirty="0">
                          <a:solidFill>
                            <a:schemeClr val="tx1"/>
                          </a:solidFill>
                        </a:rPr>
                        <a:t>Receiving merit promotions or raises</a:t>
                      </a:r>
                      <a:r>
                        <a:rPr lang="en-GB" sz="1600" i="0" noProof="0" dirty="0">
                          <a:solidFill>
                            <a:schemeClr val="tx1"/>
                          </a:solidFill>
                        </a:rPr>
                        <a:t>. </a:t>
                      </a: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003227316"/>
                  </a:ext>
                </a:extLst>
              </a:tr>
              <a:tr h="370840">
                <a:tc>
                  <a:txBody>
                    <a:bodyPr/>
                    <a:lstStyle/>
                    <a:p>
                      <a:pPr>
                        <a:spcAft>
                          <a:spcPts val="400"/>
                        </a:spcAft>
                      </a:pPr>
                      <a:r>
                        <a:rPr lang="en-GB" sz="1600" b="1" noProof="0">
                          <a:solidFill>
                            <a:schemeClr val="tx1"/>
                          </a:solidFill>
                        </a:rPr>
                        <a:t>3. Competence: </a:t>
                      </a:r>
                      <a:r>
                        <a:rPr lang="en-GB" sz="1600" b="0" noProof="0">
                          <a:solidFill>
                            <a:schemeClr val="tx1"/>
                          </a:solidFill>
                        </a:rPr>
                        <a:t>Recognition and Capability</a:t>
                      </a:r>
                    </a:p>
                  </a:txBody>
                  <a:tcPr>
                    <a:lnR w="12700" cap="flat" cmpd="sng" algn="ctr">
                      <a:solidFill>
                        <a:schemeClr val="tx1"/>
                      </a:solidFill>
                      <a:prstDash val="solid"/>
                      <a:round/>
                      <a:headEnd type="none" w="med" len="med"/>
                      <a:tailEnd type="none" w="med" len="med"/>
                    </a:lnR>
                    <a:solidFill>
                      <a:schemeClr val="accent1">
                        <a:lumMod val="10000"/>
                        <a:lumOff val="90000"/>
                      </a:schemeClr>
                    </a:solidFill>
                  </a:tcPr>
                </a:tc>
                <a:tc>
                  <a: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i="0" noProof="0" dirty="0">
                          <a:solidFill>
                            <a:schemeClr val="tx1"/>
                          </a:solidFill>
                        </a:rPr>
                        <a:t>To feel myself as important employee.</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i="0" noProof="0" dirty="0">
                          <a:solidFill>
                            <a:schemeClr val="tx1"/>
                          </a:solidFill>
                        </a:rPr>
                        <a:t>To feel myself skilled at work.</a:t>
                      </a:r>
                      <a:endParaRPr lang="en-GB" sz="1600" i="0" noProof="0" dirty="0">
                        <a:solidFill>
                          <a:schemeClr val="tx1"/>
                        </a:solidFill>
                      </a:endParaRPr>
                    </a:p>
                  </a:txBody>
                  <a:tcPr>
                    <a:lnL w="12700" cap="flat" cmpd="sng" algn="ctr">
                      <a:solidFill>
                        <a:schemeClr val="tx1"/>
                      </a:solidFill>
                      <a:prstDash val="solid"/>
                      <a:round/>
                      <a:headEnd type="none" w="med" len="med"/>
                      <a:tailEnd type="none" w="med" len="med"/>
                    </a:lnL>
                    <a:solidFill>
                      <a:schemeClr val="accent1">
                        <a:lumMod val="10000"/>
                        <a:lumOff val="90000"/>
                      </a:schemeClr>
                    </a:solidFill>
                  </a:tcPr>
                </a:tc>
                <a:extLst>
                  <a:ext uri="{0D108BD9-81ED-4DB2-BD59-A6C34878D82A}">
                    <a16:rowId xmlns:a16="http://schemas.microsoft.com/office/drawing/2014/main" val="3589946965"/>
                  </a:ext>
                </a:extLst>
              </a:tr>
              <a:tr h="370840">
                <a:tc>
                  <a:txBody>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lang="en-GB" sz="1600" b="1" noProof="0">
                          <a:solidFill>
                            <a:schemeClr val="tx1"/>
                          </a:solidFill>
                        </a:rPr>
                        <a:t>4. </a:t>
                      </a:r>
                      <a:r>
                        <a:rPr lang="en-GB" sz="1600" b="1" noProof="0">
                          <a:solidFill>
                            <a:schemeClr val="tx1"/>
                          </a:solidFill>
                          <a:effectLst/>
                          <a:latin typeface="+mn-lt"/>
                          <a:ea typeface="+mn-lt"/>
                          <a:cs typeface="+mn-cs"/>
                        </a:rPr>
                        <a:t>Independence</a:t>
                      </a:r>
                      <a:r>
                        <a:rPr lang="en-GB" sz="1600" b="0" noProof="0">
                          <a:solidFill>
                            <a:schemeClr val="tx1"/>
                          </a:solidFill>
                        </a:rPr>
                        <a:t> (no subdimensions)</a:t>
                      </a:r>
                    </a:p>
                    <a:p>
                      <a:pPr marL="0" marR="0" lvl="0" indent="0" algn="l" defTabSz="914400" rtl="0" eaLnBrk="1" fontAlgn="auto" latinLnBrk="0" hangingPunct="1">
                        <a:lnSpc>
                          <a:spcPct val="100000"/>
                        </a:lnSpc>
                        <a:spcBef>
                          <a:spcPts val="0"/>
                        </a:spcBef>
                        <a:spcAft>
                          <a:spcPts val="400"/>
                        </a:spcAft>
                        <a:buClrTx/>
                        <a:buSzTx/>
                        <a:buFontTx/>
                        <a:buNone/>
                        <a:tabLst/>
                        <a:defRPr/>
                      </a:pPr>
                      <a:endParaRPr lang="fi-FI" sz="1600" b="1" kern="1200" noProof="0" dirty="0">
                        <a:solidFill>
                          <a:schemeClr val="tx1"/>
                        </a:solidFill>
                        <a:effectLst/>
                        <a:latin typeface="+mn-lt"/>
                        <a:ea typeface="+mn-ea"/>
                        <a:cs typeface="+mn-cs"/>
                      </a:endParaRPr>
                    </a:p>
                  </a:txBody>
                  <a:tcPr>
                    <a:lnR w="12700" cap="flat" cmpd="sng" algn="ctr">
                      <a:solidFill>
                        <a:schemeClr val="tx1"/>
                      </a:solidFill>
                      <a:prstDash val="solid"/>
                      <a:round/>
                      <a:headEnd type="none" w="med" len="med"/>
                      <a:tailEnd type="none" w="med" len="med"/>
                    </a:lnR>
                  </a:tcPr>
                </a:tc>
                <a:tc>
                  <a:txBody>
                    <a:bodyPr/>
                    <a:lstStyle/>
                    <a:p>
                      <a:pPr>
                        <a:spcAft>
                          <a:spcPts val="600"/>
                        </a:spcAft>
                      </a:pPr>
                      <a:r>
                        <a:rPr lang="en-US" sz="1600" i="0" noProof="0" dirty="0">
                          <a:solidFill>
                            <a:schemeClr val="tx1"/>
                          </a:solidFill>
                        </a:rPr>
                        <a:t>To decide myself how to perform my work task.</a:t>
                      </a:r>
                      <a:endParaRPr lang="en-GB" sz="1600" i="0" noProof="0" dirty="0">
                        <a:solidFill>
                          <a:schemeClr val="tx1"/>
                        </a:solidFill>
                      </a:endParaRP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496732998"/>
                  </a:ext>
                </a:extLst>
              </a:tr>
              <a:tr h="370840">
                <a:tc>
                  <a:txBody>
                    <a:bodyPr/>
                    <a:lstStyle/>
                    <a:p>
                      <a:pPr>
                        <a:spcAft>
                          <a:spcPts val="400"/>
                        </a:spcAft>
                      </a:pPr>
                      <a:r>
                        <a:rPr lang="en-GB" sz="1600" b="1" noProof="0">
                          <a:solidFill>
                            <a:schemeClr val="tx1"/>
                          </a:solidFill>
                        </a:rPr>
                        <a:t>5. Self-realisation: </a:t>
                      </a:r>
                      <a:r>
                        <a:rPr lang="en-GB" sz="1600" b="0" noProof="0">
                          <a:solidFill>
                            <a:schemeClr val="tx1"/>
                          </a:solidFill>
                        </a:rPr>
                        <a:t>Authenticity and Self-development</a:t>
                      </a:r>
                    </a:p>
                  </a:txBody>
                  <a:tcPr>
                    <a:lnR w="12700" cap="flat" cmpd="sng" algn="ctr">
                      <a:solidFill>
                        <a:schemeClr val="tx1"/>
                      </a:solidFill>
                      <a:prstDash val="solid"/>
                      <a:round/>
                      <a:headEnd type="none" w="med" len="med"/>
                      <a:tailEnd type="none" w="med" len="med"/>
                    </a:lnR>
                    <a:solidFill>
                      <a:schemeClr val="accent1">
                        <a:lumMod val="10000"/>
                        <a:lumOff val="90000"/>
                      </a:schemeClr>
                    </a:solidFill>
                  </a:tcPr>
                </a:tc>
                <a:tc>
                  <a: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i="0" noProof="0" dirty="0">
                          <a:solidFill>
                            <a:schemeClr val="tx1"/>
                          </a:solidFill>
                        </a:rPr>
                        <a:t>To implement/</a:t>
                      </a:r>
                      <a:r>
                        <a:rPr lang="en-US" sz="1600" i="0" noProof="0" dirty="0" err="1">
                          <a:solidFill>
                            <a:schemeClr val="tx1"/>
                          </a:solidFill>
                        </a:rPr>
                        <a:t>realise</a:t>
                      </a:r>
                      <a:r>
                        <a:rPr lang="en-US" sz="1600" i="0" noProof="0" dirty="0">
                          <a:solidFill>
                            <a:schemeClr val="tx1"/>
                          </a:solidFill>
                        </a:rPr>
                        <a:t> things that are important to me at work. To develop myself and my competence.</a:t>
                      </a:r>
                      <a:endParaRPr lang="en-GB" sz="1600" i="0" noProof="0" dirty="0">
                        <a:solidFill>
                          <a:schemeClr val="tx1"/>
                        </a:solidFill>
                      </a:endParaRPr>
                    </a:p>
                  </a:txBody>
                  <a:tcPr>
                    <a:lnL w="12700" cap="flat" cmpd="sng" algn="ctr">
                      <a:solidFill>
                        <a:schemeClr val="tx1"/>
                      </a:solidFill>
                      <a:prstDash val="solid"/>
                      <a:round/>
                      <a:headEnd type="none" w="med" len="med"/>
                      <a:tailEnd type="none" w="med" len="med"/>
                    </a:lnL>
                    <a:solidFill>
                      <a:schemeClr val="accent1">
                        <a:lumMod val="10000"/>
                        <a:lumOff val="90000"/>
                      </a:schemeClr>
                    </a:solidFill>
                  </a:tcPr>
                </a:tc>
                <a:extLst>
                  <a:ext uri="{0D108BD9-81ED-4DB2-BD59-A6C34878D82A}">
                    <a16:rowId xmlns:a16="http://schemas.microsoft.com/office/drawing/2014/main" val="4026522619"/>
                  </a:ext>
                </a:extLst>
              </a:tr>
              <a:tr h="0">
                <a:tc>
                  <a:txBody>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lang="en-GB" sz="1600" b="1" noProof="0">
                          <a:solidFill>
                            <a:schemeClr val="tx1"/>
                          </a:solidFill>
                        </a:rPr>
                        <a:t>6. </a:t>
                      </a:r>
                      <a:r>
                        <a:rPr lang="en-GB" sz="1600" b="1" noProof="0">
                          <a:solidFill>
                            <a:schemeClr val="tx1"/>
                          </a:solidFill>
                          <a:effectLst/>
                          <a:latin typeface="+mn-lt"/>
                          <a:ea typeface="+mn-lt"/>
                          <a:cs typeface="+mn-cs"/>
                        </a:rPr>
                        <a:t>Communality: </a:t>
                      </a:r>
                      <a:r>
                        <a:rPr lang="en-GB" sz="1600" b="0" noProof="0">
                          <a:solidFill>
                            <a:schemeClr val="tx1"/>
                          </a:solidFill>
                          <a:effectLst/>
                          <a:latin typeface="+mn-lt"/>
                          <a:ea typeface="+mn-lt"/>
                          <a:cs typeface="+mn-cs"/>
                        </a:rPr>
                        <a:t>Belonging and Contribution</a:t>
                      </a:r>
                    </a:p>
                  </a:txBody>
                  <a:tcPr>
                    <a:lnR w="12700" cap="flat" cmpd="sng" algn="ctr">
                      <a:solidFill>
                        <a:schemeClr val="tx1"/>
                      </a:solidFill>
                      <a:prstDash val="solid"/>
                      <a:round/>
                      <a:headEnd type="none" w="med" len="med"/>
                      <a:tailEnd type="none" w="med" len="med"/>
                    </a:lnR>
                  </a:tcPr>
                </a:tc>
                <a:tc>
                  <a:txBody>
                    <a:bodyPr/>
                    <a:lstStyle/>
                    <a:p>
                      <a:pPr>
                        <a:spcAft>
                          <a:spcPts val="600"/>
                        </a:spcAft>
                      </a:pPr>
                      <a:r>
                        <a:rPr lang="en-US" sz="1600" i="0" noProof="0" dirty="0">
                          <a:solidFill>
                            <a:schemeClr val="tx1"/>
                          </a:solidFill>
                        </a:rPr>
                        <a:t>To belong to a community that is important to me.</a:t>
                      </a:r>
                    </a:p>
                    <a:p>
                      <a:pPr>
                        <a:spcAft>
                          <a:spcPts val="600"/>
                        </a:spcAft>
                      </a:pPr>
                      <a:r>
                        <a:rPr lang="en-US" sz="1600" i="0" noProof="0" dirty="0">
                          <a:solidFill>
                            <a:schemeClr val="tx1"/>
                          </a:solidFill>
                        </a:rPr>
                        <a:t>To support others in the work community to succeed.</a:t>
                      </a:r>
                      <a:endParaRPr lang="en-GB" sz="1600" i="0" noProof="0" dirty="0">
                        <a:solidFill>
                          <a:schemeClr val="tx1"/>
                        </a:solidFill>
                      </a:endParaRP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198007716"/>
                  </a:ext>
                </a:extLst>
              </a:tr>
              <a:tr h="0">
                <a:tc>
                  <a:txBody>
                    <a:bodyPr/>
                    <a:lstStyle/>
                    <a:p>
                      <a:r>
                        <a:rPr lang="en-GB" sz="1600" b="1" noProof="0" dirty="0">
                          <a:solidFill>
                            <a:schemeClr val="tx1"/>
                          </a:solidFill>
                          <a:effectLst/>
                          <a:latin typeface="+mn-lt"/>
                          <a:ea typeface="+mn-lt"/>
                          <a:cs typeface="+mn-cs"/>
                        </a:rPr>
                        <a:t>7. Doing good: </a:t>
                      </a:r>
                      <a:r>
                        <a:rPr lang="en-GB" sz="1600" b="0" noProof="0" dirty="0">
                          <a:solidFill>
                            <a:schemeClr val="tx1"/>
                          </a:solidFill>
                          <a:effectLst/>
                          <a:latin typeface="+mn-lt"/>
                          <a:ea typeface="+mn-lt"/>
                          <a:cs typeface="+mn-cs"/>
                        </a:rPr>
                        <a:t>Everyday actions and Broader purpose</a:t>
                      </a:r>
                    </a:p>
                  </a:txBody>
                  <a:tcPr>
                    <a:lnR w="12700" cap="flat" cmpd="sng" algn="ctr">
                      <a:solidFill>
                        <a:schemeClr val="tx1"/>
                      </a:solidFill>
                      <a:prstDash val="solid"/>
                      <a:round/>
                      <a:headEnd type="none" w="med" len="med"/>
                      <a:tailEnd type="none" w="med" len="med"/>
                    </a:lnR>
                    <a:solidFill>
                      <a:schemeClr val="accent1">
                        <a:lumMod val="10000"/>
                        <a:lumOff val="90000"/>
                      </a:schemeClr>
                    </a:solidFill>
                  </a:tcPr>
                </a:tc>
                <a:tc>
                  <a:txBody>
                    <a:bodyPr/>
                    <a:lstStyle/>
                    <a:p>
                      <a:pPr>
                        <a:spcAft>
                          <a:spcPts val="600"/>
                        </a:spcAft>
                      </a:pPr>
                      <a:r>
                        <a:rPr lang="en-US" sz="1600" i="0" noProof="0" dirty="0">
                          <a:solidFill>
                            <a:schemeClr val="tx1"/>
                          </a:solidFill>
                        </a:rPr>
                        <a:t>To do work that has everyday relevance to others.</a:t>
                      </a:r>
                    </a:p>
                    <a:p>
                      <a:pPr>
                        <a:spcAft>
                          <a:spcPts val="600"/>
                        </a:spcAft>
                      </a:pPr>
                      <a:r>
                        <a:rPr lang="en-US" sz="1600" i="0" noProof="0" dirty="0">
                          <a:solidFill>
                            <a:schemeClr val="tx1"/>
                          </a:solidFill>
                        </a:rPr>
                        <a:t>To make a positive impact on the society.</a:t>
                      </a:r>
                      <a:endParaRPr lang="en-GB" sz="1600" i="0" noProof="0" dirty="0">
                        <a:solidFill>
                          <a:schemeClr val="tx1"/>
                        </a:solidFill>
                      </a:endParaRPr>
                    </a:p>
                  </a:txBody>
                  <a:tcPr>
                    <a:lnL w="12700" cap="flat" cmpd="sng" algn="ctr">
                      <a:solidFill>
                        <a:schemeClr val="tx1"/>
                      </a:solidFill>
                      <a:prstDash val="solid"/>
                      <a:round/>
                      <a:headEnd type="none" w="med" len="med"/>
                      <a:tailEnd type="none" w="med" len="med"/>
                    </a:lnL>
                    <a:solidFill>
                      <a:schemeClr val="accent1">
                        <a:lumMod val="10000"/>
                        <a:lumOff val="90000"/>
                      </a:schemeClr>
                    </a:solidFill>
                  </a:tcPr>
                </a:tc>
                <a:extLst>
                  <a:ext uri="{0D108BD9-81ED-4DB2-BD59-A6C34878D82A}">
                    <a16:rowId xmlns:a16="http://schemas.microsoft.com/office/drawing/2014/main" val="3361465716"/>
                  </a:ext>
                </a:extLst>
              </a:tr>
            </a:tbl>
          </a:graphicData>
        </a:graphic>
      </p:graphicFrame>
      <p:sp>
        <p:nvSpPr>
          <p:cNvPr id="3" name="TextBox 2">
            <a:extLst>
              <a:ext uri="{FF2B5EF4-FFF2-40B4-BE49-F238E27FC236}">
                <a16:creationId xmlns:a16="http://schemas.microsoft.com/office/drawing/2014/main" id="{B4EF31A2-55E2-1BC9-DBDE-34D0717F16DD}"/>
              </a:ext>
              <a:ext uri="{C183D7F6-B498-43B3-948B-1728B52AA6E4}">
                <adec:decorative xmlns:adec="http://schemas.microsoft.com/office/drawing/2017/decorative" val="1"/>
              </a:ext>
            </a:extLst>
          </p:cNvPr>
          <p:cNvSpPr txBox="1"/>
          <p:nvPr/>
        </p:nvSpPr>
        <p:spPr>
          <a:xfrm>
            <a:off x="4322136" y="6457890"/>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2060"/>
                </a:solidFill>
                <a:effectLst/>
                <a:uLnTx/>
                <a:uFillTx/>
                <a:latin typeface="Lato"/>
                <a:ea typeface="Lato"/>
                <a:cs typeface="+mn-cs"/>
              </a:rPr>
              <a:t>© MEANWELL Research</a:t>
            </a:r>
          </a:p>
        </p:txBody>
      </p:sp>
    </p:spTree>
    <p:extLst>
      <p:ext uri="{BB962C8B-B14F-4D97-AF65-F5344CB8AC3E}">
        <p14:creationId xmlns:p14="http://schemas.microsoft.com/office/powerpoint/2010/main" val="26667888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ontent Placeholder 8" descr="Figure includes two profile lines, each accompanied by the average score for seven dimensions of vocational meanings and the corresponding vocational fulfilments. These seven dimensions are basic needs, career success, competence, independence, self-realisation, communality, and doing good.&#10;For these dimensions, the average score for the vocational meaning can range from 1 (not at all important to me) to 5 (essential to me). Correspondingly, the average score for the vocational fulfilment can range from 1 (does not apply at all to my current work) to 5 (applies very well to my current work).&#10;In this Vocational Meaning and Fulfilment profile, individual example, the average vocational meaning score for basic needs is 3.8, and the corresponding vocational fulfilment score is 3.3. For career success, the average meaning score is 2.3, and the corresponding fulfilment score is 2.0. For competence, the average meaning score for is 4.0, and the corresponding fulfilment score is 3.0. For independence, the average meaning score for is 4.0, and the corresponding fulfilment score is 3.3. For self-realisation the average meaning score for is 3.5, and the corresponding fulfilment score is 3.0. For communality, the average meaning score for is 4.0, and the corresponding fulfilment score is 3.8. For doing good, the average meaning score for is 3.0, and the corresponding fulfilment score is 2.3.&#10;Hence, In this example individual profile, the fit between vocational meaning and fulfilment is poor in the competence dimension, above expectations in the autonomy dimension, and good in the community dimension.">
            <a:extLst>
              <a:ext uri="{FF2B5EF4-FFF2-40B4-BE49-F238E27FC236}">
                <a16:creationId xmlns:a16="http://schemas.microsoft.com/office/drawing/2014/main" id="{45E95DF8-DB7F-497E-92A5-491CB8F0D4DF}"/>
              </a:ext>
            </a:extLst>
          </p:cNvPr>
          <p:cNvGraphicFramePr>
            <a:graphicFrameLocks/>
          </p:cNvGraphicFramePr>
          <p:nvPr>
            <p:extLst>
              <p:ext uri="{D42A27DB-BD31-4B8C-83A1-F6EECF244321}">
                <p14:modId xmlns:p14="http://schemas.microsoft.com/office/powerpoint/2010/main" val="4194598831"/>
              </p:ext>
            </p:extLst>
          </p:nvPr>
        </p:nvGraphicFramePr>
        <p:xfrm>
          <a:off x="193040" y="400110"/>
          <a:ext cx="11805920" cy="6346259"/>
        </p:xfrm>
        <a:graphic>
          <a:graphicData uri="http://schemas.openxmlformats.org/drawingml/2006/chart">
            <c:chart xmlns:c="http://schemas.openxmlformats.org/drawingml/2006/chart" xmlns:r="http://schemas.openxmlformats.org/officeDocument/2006/relationships" r:id="rId3"/>
          </a:graphicData>
        </a:graphic>
      </p:graphicFrame>
      <p:sp>
        <p:nvSpPr>
          <p:cNvPr id="2" name="Otsikko 1">
            <a:extLst>
              <a:ext uri="{FF2B5EF4-FFF2-40B4-BE49-F238E27FC236}">
                <a16:creationId xmlns:a16="http://schemas.microsoft.com/office/drawing/2014/main" id="{EFB49B11-E0C9-BCB4-BB42-80D4912950D4}"/>
              </a:ext>
            </a:extLst>
          </p:cNvPr>
          <p:cNvSpPr txBox="1">
            <a:spLocks noGrp="1"/>
          </p:cNvSpPr>
          <p:nvPr>
            <p:ph type="title" idx="4294967295"/>
          </p:nvPr>
        </p:nvSpPr>
        <p:spPr>
          <a:xfrm>
            <a:off x="871281" y="332508"/>
            <a:ext cx="10920845" cy="523220"/>
          </a:xfrm>
          <a:prstGeom prst="rect">
            <a:avLst/>
          </a:prstGeom>
          <a:solidFill>
            <a:schemeClr val="bg1"/>
          </a:solid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dirty="0">
                <a:ln>
                  <a:noFill/>
                </a:ln>
                <a:solidFill>
                  <a:srgbClr val="002060"/>
                </a:solidFill>
                <a:effectLst/>
                <a:uLnTx/>
                <a:uFillTx/>
                <a:latin typeface="Aleo" panose="020F0802020204030203" pitchFamily="34" charset="0"/>
                <a:ea typeface="+mn-ea"/>
                <a:cs typeface="+mn-cs"/>
              </a:rPr>
              <a:t>Vocational Meaning and Fulfilment profile, individual example</a:t>
            </a:r>
          </a:p>
        </p:txBody>
      </p:sp>
      <p:sp>
        <p:nvSpPr>
          <p:cNvPr id="3" name="TextBox 2">
            <a:extLst>
              <a:ext uri="{FF2B5EF4-FFF2-40B4-BE49-F238E27FC236}">
                <a16:creationId xmlns:a16="http://schemas.microsoft.com/office/drawing/2014/main" id="{EFA1A870-CAE0-88F3-6058-3BC857AD373E}"/>
              </a:ext>
              <a:ext uri="{C183D7F6-B498-43B3-948B-1728B52AA6E4}">
                <adec:decorative xmlns:adec="http://schemas.microsoft.com/office/drawing/2017/decorative" val="1"/>
              </a:ext>
            </a:extLst>
          </p:cNvPr>
          <p:cNvSpPr txBox="1"/>
          <p:nvPr/>
        </p:nvSpPr>
        <p:spPr>
          <a:xfrm>
            <a:off x="8985176" y="6346259"/>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2000" b="0" i="0" u="none" strike="noStrike" kern="1200" cap="none" spc="0" normalizeH="0" baseline="0" noProof="0" dirty="0">
                <a:ln>
                  <a:noFill/>
                </a:ln>
                <a:solidFill>
                  <a:srgbClr val="002060"/>
                </a:solidFill>
                <a:effectLst/>
                <a:uLnTx/>
                <a:uFillTx/>
                <a:latin typeface="Calibri" panose="020F0502020204030204"/>
                <a:ea typeface="+mn-ea"/>
                <a:cs typeface="+mn-cs"/>
              </a:rPr>
              <a:t>© </a:t>
            </a:r>
            <a:r>
              <a:rPr kumimoji="0" lang="fi-FI" sz="1600" b="0" i="0" u="none" strike="noStrike" kern="1200" cap="none" spc="0" normalizeH="0" baseline="0" noProof="0" dirty="0">
                <a:ln>
                  <a:noFill/>
                </a:ln>
                <a:solidFill>
                  <a:srgbClr val="002060"/>
                </a:solidFill>
                <a:effectLst/>
                <a:uLnTx/>
                <a:uFillTx/>
                <a:latin typeface="Calibri" panose="020F0502020204030204"/>
                <a:ea typeface="+mn-ea"/>
                <a:cs typeface="+mn-cs"/>
              </a:rPr>
              <a:t>MEANWELL </a:t>
            </a:r>
            <a:r>
              <a:rPr kumimoji="0" lang="fi-FI" sz="1600" b="0" i="0" u="none" strike="noStrike" kern="1200" cap="none" spc="0" normalizeH="0" baseline="0" noProof="0" dirty="0" err="1">
                <a:ln>
                  <a:noFill/>
                </a:ln>
                <a:solidFill>
                  <a:srgbClr val="002060"/>
                </a:solidFill>
                <a:effectLst/>
                <a:uLnTx/>
                <a:uFillTx/>
                <a:latin typeface="Calibri" panose="020F0502020204030204"/>
                <a:ea typeface="+mn-ea"/>
                <a:cs typeface="+mn-cs"/>
              </a:rPr>
              <a:t>research</a:t>
            </a:r>
            <a:endParaRPr kumimoji="0" lang="fi-FI" sz="1600" b="0"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550194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CB1416-3E47-466A-BC84-3E5B9AC083AE}"/>
              </a:ext>
            </a:extLst>
          </p:cNvPr>
          <p:cNvSpPr>
            <a:spLocks noGrp="1"/>
          </p:cNvSpPr>
          <p:nvPr>
            <p:ph type="title" idx="4294967295"/>
          </p:nvPr>
        </p:nvSpPr>
        <p:spPr>
          <a:xfrm>
            <a:off x="581100" y="504030"/>
            <a:ext cx="10585176" cy="693738"/>
          </a:xfrm>
        </p:spPr>
        <p:txBody>
          <a:bodyPr/>
          <a:lstStyle/>
          <a:p>
            <a:pPr algn="ctr"/>
            <a:r>
              <a:rPr lang="en-GB" sz="2400" dirty="0"/>
              <a:t>What’s most important about the VMF profile is to review it through discussion that builds mutual understanding – not the profile on its own!</a:t>
            </a:r>
            <a:br>
              <a:rPr lang="en-GB" dirty="0"/>
            </a:br>
            <a:br>
              <a:rPr lang="en-GB" sz="2800" dirty="0"/>
            </a:br>
            <a:br>
              <a:rPr lang="en-GB" sz="2000" dirty="0"/>
            </a:br>
            <a:endParaRPr lang="en-GB" sz="2000" dirty="0"/>
          </a:p>
        </p:txBody>
      </p:sp>
      <p:graphicFrame>
        <p:nvGraphicFramePr>
          <p:cNvPr id="7" name="Content Placeholder 6" descr="A figure that contains the steps of reviewing Vocational Meaning and Fulfilment profile. These steps are:&#10;&#10;1. What are our (personally) most and least important dimensions about work? (vocational meanings)&#10;&#10;2. Which expectations of our (personal) work are met poorly or particularly well? (vocational fulfilments)&#10; &#10;3. In which dimensions does the vocational meaning-fulfilment fit occur? In our (personally) most or least important dimensions? (dimension weight)&#10;&#10;4. How do we (I) see the overall picture of vocational meanings and fulfilments? Are there enough fits, or too many gaps? (compensation, compromise)&#10;&#10;5. How much weight do we (you) place on having these important aspects fulfilled specifically at work? Are these found in other areas of life or not? (life as a whole) ">
            <a:extLst>
              <a:ext uri="{FF2B5EF4-FFF2-40B4-BE49-F238E27FC236}">
                <a16:creationId xmlns:a16="http://schemas.microsoft.com/office/drawing/2014/main" id="{0777A519-0576-4F88-B8AE-C94BBB664135}"/>
              </a:ext>
            </a:extLst>
          </p:cNvPr>
          <p:cNvGraphicFramePr>
            <a:graphicFrameLocks noGrp="1"/>
          </p:cNvGraphicFramePr>
          <p:nvPr>
            <p:ph idx="4294967295"/>
            <p:extLst>
              <p:ext uri="{D42A27DB-BD31-4B8C-83A1-F6EECF244321}">
                <p14:modId xmlns:p14="http://schemas.microsoft.com/office/powerpoint/2010/main" val="2230692684"/>
              </p:ext>
            </p:extLst>
          </p:nvPr>
        </p:nvGraphicFramePr>
        <p:xfrm>
          <a:off x="452475" y="1214437"/>
          <a:ext cx="11071026" cy="52800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TextBox 2">
            <a:extLst>
              <a:ext uri="{FF2B5EF4-FFF2-40B4-BE49-F238E27FC236}">
                <a16:creationId xmlns:a16="http://schemas.microsoft.com/office/drawing/2014/main" id="{55F1F7FF-61EA-904A-AA04-6778363D097D}"/>
              </a:ext>
              <a:ext uri="{C183D7F6-B498-43B3-948B-1728B52AA6E4}">
                <adec:decorative xmlns:adec="http://schemas.microsoft.com/office/drawing/2017/decorative" val="1"/>
              </a:ext>
            </a:extLst>
          </p:cNvPr>
          <p:cNvSpPr txBox="1"/>
          <p:nvPr/>
        </p:nvSpPr>
        <p:spPr>
          <a:xfrm>
            <a:off x="4489439" y="6353970"/>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2060"/>
                </a:solidFill>
                <a:effectLst/>
                <a:uLnTx/>
                <a:uFillTx/>
                <a:latin typeface="Lato"/>
                <a:ea typeface="Lato"/>
                <a:cs typeface="+mn-cs"/>
              </a:rPr>
              <a:t>© MEANWELL Research</a:t>
            </a:r>
          </a:p>
        </p:txBody>
      </p:sp>
    </p:spTree>
    <p:extLst>
      <p:ext uri="{BB962C8B-B14F-4D97-AF65-F5344CB8AC3E}">
        <p14:creationId xmlns:p14="http://schemas.microsoft.com/office/powerpoint/2010/main" val="8718090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57F86F-3BA4-B2A8-CF62-449DFC34C53C}"/>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501DCC28-1C80-F00A-D5E7-C3AF73FCA9A6}"/>
              </a:ext>
            </a:extLst>
          </p:cNvPr>
          <p:cNvSpPr txBox="1">
            <a:spLocks noGrp="1"/>
          </p:cNvSpPr>
          <p:nvPr>
            <p:ph type="title" idx="4294967295"/>
          </p:nvPr>
        </p:nvSpPr>
        <p:spPr>
          <a:xfrm>
            <a:off x="635577" y="244796"/>
            <a:ext cx="10920845" cy="830997"/>
          </a:xfrm>
          <a:prstGeom prst="rect">
            <a:avLst/>
          </a:prstGeom>
          <a:solidFill>
            <a:schemeClr val="bg1"/>
          </a:solid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2400" b="1" i="0" u="none" strike="noStrike" kern="1200" spc="0" baseline="0">
                <a:solidFill>
                  <a:srgbClr val="002957"/>
                </a:solidFill>
                <a:latin typeface="+mn-lt"/>
                <a:ea typeface="+mn-ea"/>
                <a:cs typeface="+mn-cs"/>
              </a:defRPr>
            </a:pPr>
            <a:r>
              <a:rPr kumimoji="0" lang="en-GB" sz="2400" b="1" i="0" u="none" strike="noStrike" kern="1200" cap="none" spc="0" normalizeH="0" baseline="0" noProof="0" dirty="0">
                <a:ln>
                  <a:noFill/>
                </a:ln>
                <a:solidFill>
                  <a:srgbClr val="002060"/>
                </a:solidFill>
                <a:effectLst/>
                <a:uLnTx/>
                <a:uFillTx/>
                <a:latin typeface="Aleo" panose="020F0802020204030203" pitchFamily="34" charset="0"/>
                <a:ea typeface="+mn-ea"/>
                <a:cs typeface="+mn-cs"/>
              </a:rPr>
              <a:t>Vocational Meaning and Fulfilment profile, community example</a:t>
            </a:r>
            <a:endParaRPr kumimoji="0" lang="en-GB" sz="2400" b="1" i="0" u="none" strike="noStrike" kern="1200" cap="none" spc="0" normalizeH="0" baseline="0" noProof="0" dirty="0">
              <a:ln>
                <a:noFill/>
              </a:ln>
              <a:solidFill>
                <a:srgbClr val="002957"/>
              </a:solidFill>
              <a:effectLst/>
              <a:uLnTx/>
              <a:uFillTx/>
              <a:latin typeface="Aleo"/>
              <a:ea typeface="Aleo"/>
              <a:cs typeface="Lato" panose="020F050202020403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sz="2400" b="1" i="0" u="none" strike="noStrike" kern="1200" spc="0" baseline="0">
                <a:solidFill>
                  <a:srgbClr val="002957"/>
                </a:solidFill>
                <a:latin typeface="+mn-lt"/>
                <a:ea typeface="+mn-ea"/>
                <a:cs typeface="+mn-cs"/>
              </a:defRPr>
            </a:pPr>
            <a:r>
              <a:rPr kumimoji="0" lang="en-GB" sz="2400" b="1" i="0" u="none" strike="noStrike" kern="1200" cap="none" spc="0" normalizeH="0" baseline="0" noProof="0" dirty="0">
                <a:ln>
                  <a:noFill/>
                </a:ln>
                <a:solidFill>
                  <a:srgbClr val="002957"/>
                </a:solidFill>
                <a:effectLst/>
                <a:uLnTx/>
                <a:uFillTx/>
                <a:latin typeface="Aleo"/>
                <a:ea typeface="Aleo"/>
                <a:cs typeface="Lato" panose="020F0502020204030203" pitchFamily="34" charset="0"/>
              </a:rPr>
              <a:t>Representative sample of the Finnish working population: 3,839 respondents</a:t>
            </a:r>
          </a:p>
        </p:txBody>
      </p:sp>
      <p:graphicFrame>
        <p:nvGraphicFramePr>
          <p:cNvPr id="17" name="Content Placeholder 8" descr="Figure includes two profile lines, each accompanied by the average score for seven dimensions of vocational meanings and the corresponding vocational fulfilments. These seven dimensions are basic needs, career success, competence, independence, self-realisation, communality, and doing good.&#10;For these dimensions, the average score for the vocational meaning can range from 1 (not at all important to me) to 5 (essential to me). Correspondingly, the average score for the vocational fulfilment can range from 1 (does not apply at all to my current work) to 5 (applies very well to my current work).&#10;In this Vocational Meaning and Fulfilment profile for representative sample of the Finnish working population with 3,839 respondents, the average vocational meaning score for basic needs is 4.3, and the corresponding vocational fulfilment score is 3.5. For career success, the average meaning score is 2.9, and the corresponding fulfilment score is 2.4. For competence, the average meaning score for is 4.0, and the corresponding fulfilment score is 3.5. For independence, the average meaning score for is 3.8, and the corresponding fulfilment score is 3.4. For self-realisation the average meaning score for is 3.9, and the corresponding fulfilment score is 3.3. For communality, the average meaning score for is 3.6, and the corresponding fulfilment score is 3.4. For doing good, the average meaning score for is 3.6, and the corresponding fulfilment score is 3.3">
            <a:extLst>
              <a:ext uri="{FF2B5EF4-FFF2-40B4-BE49-F238E27FC236}">
                <a16:creationId xmlns:a16="http://schemas.microsoft.com/office/drawing/2014/main" id="{A16CA135-DDD2-11EE-3D66-0D6FB88E1AB9}"/>
              </a:ext>
            </a:extLst>
          </p:cNvPr>
          <p:cNvGraphicFramePr>
            <a:graphicFrameLocks/>
          </p:cNvGraphicFramePr>
          <p:nvPr>
            <p:extLst>
              <p:ext uri="{D42A27DB-BD31-4B8C-83A1-F6EECF244321}">
                <p14:modId xmlns:p14="http://schemas.microsoft.com/office/powerpoint/2010/main" val="744019684"/>
              </p:ext>
            </p:extLst>
          </p:nvPr>
        </p:nvGraphicFramePr>
        <p:xfrm>
          <a:off x="193040" y="1075793"/>
          <a:ext cx="11805920" cy="5670576"/>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7">
            <a:extLst>
              <a:ext uri="{FF2B5EF4-FFF2-40B4-BE49-F238E27FC236}">
                <a16:creationId xmlns:a16="http://schemas.microsoft.com/office/drawing/2014/main" id="{727E0C75-2352-982E-9CC5-2E2BAB76EC7D}"/>
              </a:ext>
            </a:extLst>
          </p:cNvPr>
          <p:cNvSpPr txBox="1"/>
          <p:nvPr/>
        </p:nvSpPr>
        <p:spPr>
          <a:xfrm>
            <a:off x="6476723" y="3911081"/>
            <a:ext cx="5079699" cy="923330"/>
          </a:xfrm>
          <a:prstGeom prst="rect">
            <a:avLst/>
          </a:prstGeom>
          <a:solidFill>
            <a:srgbClr val="92D050"/>
          </a:solidFill>
          <a:ln w="57150">
            <a:solidFill>
              <a:srgbClr val="92D050"/>
            </a:solidFill>
          </a:ln>
          <a:scene3d>
            <a:camera prst="orthographicFront"/>
            <a:lightRig rig="threePt" dir="t"/>
          </a:scene3d>
          <a:sp3d>
            <a:bevelT/>
          </a:sp3d>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Lato"/>
                <a:ea typeface="Lato"/>
                <a:cs typeface="+mn-cs"/>
              </a:rPr>
              <a:t>For most Finns, the vocational meanings—that is, their expectations toward work—are slightly higher than the vocational fulfillments.</a:t>
            </a:r>
            <a:endParaRPr kumimoji="0" lang="en-GB" sz="1800" b="1" i="0" u="none" strike="noStrike" kern="1200" cap="none" spc="0" normalizeH="0" baseline="0" noProof="0" dirty="0">
              <a:ln>
                <a:noFill/>
              </a:ln>
              <a:solidFill>
                <a:srgbClr val="000000"/>
              </a:solidFill>
              <a:effectLst/>
              <a:uLnTx/>
              <a:uFillTx/>
              <a:latin typeface="Lato"/>
              <a:ea typeface="Lato"/>
              <a:cs typeface="+mn-cs"/>
            </a:endParaRPr>
          </a:p>
        </p:txBody>
      </p:sp>
      <p:sp>
        <p:nvSpPr>
          <p:cNvPr id="3" name="TextBox 2">
            <a:extLst>
              <a:ext uri="{FF2B5EF4-FFF2-40B4-BE49-F238E27FC236}">
                <a16:creationId xmlns:a16="http://schemas.microsoft.com/office/drawing/2014/main" id="{8D8902A7-49B4-AC8C-79F6-77B60AF7796F}"/>
              </a:ext>
              <a:ext uri="{C183D7F6-B498-43B3-948B-1728B52AA6E4}">
                <adec:decorative xmlns:adec="http://schemas.microsoft.com/office/drawing/2017/decorative" val="1"/>
              </a:ext>
            </a:extLst>
          </p:cNvPr>
          <p:cNvSpPr txBox="1"/>
          <p:nvPr/>
        </p:nvSpPr>
        <p:spPr>
          <a:xfrm>
            <a:off x="8985176" y="6346259"/>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2000" b="0" i="0" u="none" strike="noStrike" kern="1200" cap="none" spc="0" normalizeH="0" baseline="0" noProof="0" dirty="0">
                <a:ln>
                  <a:noFill/>
                </a:ln>
                <a:solidFill>
                  <a:srgbClr val="002060"/>
                </a:solidFill>
                <a:effectLst/>
                <a:uLnTx/>
                <a:uFillTx/>
                <a:latin typeface="Calibri" panose="020F0502020204030204"/>
                <a:ea typeface="+mn-ea"/>
                <a:cs typeface="+mn-cs"/>
              </a:rPr>
              <a:t>© </a:t>
            </a:r>
            <a:r>
              <a:rPr kumimoji="0" lang="fi-FI" sz="1600" b="0" i="0" u="none" strike="noStrike" kern="1200" cap="none" spc="0" normalizeH="0" baseline="0" noProof="0" dirty="0">
                <a:ln>
                  <a:noFill/>
                </a:ln>
                <a:solidFill>
                  <a:srgbClr val="002060"/>
                </a:solidFill>
                <a:effectLst/>
                <a:uLnTx/>
                <a:uFillTx/>
                <a:latin typeface="Calibri" panose="020F0502020204030204"/>
                <a:ea typeface="+mn-ea"/>
                <a:cs typeface="+mn-cs"/>
              </a:rPr>
              <a:t>MEANWELL </a:t>
            </a:r>
            <a:r>
              <a:rPr kumimoji="0" lang="fi-FI" sz="1600" b="0" i="0" u="none" strike="noStrike" kern="1200" cap="none" spc="0" normalizeH="0" baseline="0" noProof="0" dirty="0" err="1">
                <a:ln>
                  <a:noFill/>
                </a:ln>
                <a:solidFill>
                  <a:srgbClr val="002060"/>
                </a:solidFill>
                <a:effectLst/>
                <a:uLnTx/>
                <a:uFillTx/>
                <a:latin typeface="Calibri" panose="020F0502020204030204"/>
                <a:ea typeface="+mn-ea"/>
                <a:cs typeface="+mn-cs"/>
              </a:rPr>
              <a:t>research</a:t>
            </a:r>
            <a:endParaRPr kumimoji="0" lang="fi-FI" sz="1600" b="0"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702280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7506BC-E552-ADA3-5D97-E0A26E0AC339}"/>
            </a:ext>
          </a:extLst>
        </p:cNvPr>
        <p:cNvGrpSpPr/>
        <p:nvPr/>
      </p:nvGrpSpPr>
      <p:grpSpPr>
        <a:xfrm>
          <a:off x="0" y="0"/>
          <a:ext cx="0" cy="0"/>
          <a:chOff x="0" y="0"/>
          <a:chExt cx="0" cy="0"/>
        </a:xfrm>
      </p:grpSpPr>
      <p:sp>
        <p:nvSpPr>
          <p:cNvPr id="2" name="Picture Placeholder 1">
            <a:extLst>
              <a:ext uri="{FF2B5EF4-FFF2-40B4-BE49-F238E27FC236}">
                <a16:creationId xmlns:a16="http://schemas.microsoft.com/office/drawing/2014/main" id="{2BEEE489-2E34-12EC-A5D1-331DB6BE438A}"/>
              </a:ext>
              <a:ext uri="{C183D7F6-B498-43B3-948B-1728B52AA6E4}">
                <adec:decorative xmlns:adec="http://schemas.microsoft.com/office/drawing/2017/decorative" val="1"/>
              </a:ext>
            </a:extLst>
          </p:cNvPr>
          <p:cNvSpPr>
            <a:spLocks noGrp="1"/>
          </p:cNvSpPr>
          <p:nvPr>
            <p:ph type="pic" sz="quarter" idx="14"/>
          </p:nvPr>
        </p:nvSpPr>
        <p:spPr/>
        <p:txBody>
          <a:bodyPr/>
          <a:lstStyle/>
          <a:p>
            <a:endParaRPr lang="fi-FI"/>
          </a:p>
        </p:txBody>
      </p:sp>
      <p:sp>
        <p:nvSpPr>
          <p:cNvPr id="3" name="Text Placeholder 2">
            <a:extLst>
              <a:ext uri="{FF2B5EF4-FFF2-40B4-BE49-F238E27FC236}">
                <a16:creationId xmlns:a16="http://schemas.microsoft.com/office/drawing/2014/main" id="{624BCC04-C4B9-87EA-CA08-12A4BBBA90CB}"/>
              </a:ext>
              <a:ext uri="{C183D7F6-B498-43B3-948B-1728B52AA6E4}">
                <adec:decorative xmlns:adec="http://schemas.microsoft.com/office/drawing/2017/decorative" val="1"/>
              </a:ext>
            </a:extLst>
          </p:cNvPr>
          <p:cNvSpPr>
            <a:spLocks noGrp="1"/>
          </p:cNvSpPr>
          <p:nvPr>
            <p:ph type="body" sz="quarter" idx="13"/>
          </p:nvPr>
        </p:nvSpPr>
        <p:spPr>
          <a:xfrm>
            <a:off x="0" y="0"/>
            <a:ext cx="12192000" cy="6858000"/>
          </a:xfrm>
        </p:spPr>
        <p:txBody>
          <a:bodyPr/>
          <a:lstStyle/>
          <a:p>
            <a:pPr marL="0" indent="0">
              <a:buNone/>
            </a:pPr>
            <a:r>
              <a:rPr lang="en-GB"/>
              <a:t>  </a:t>
            </a:r>
          </a:p>
          <a:p>
            <a:pPr marL="0" indent="0" algn="ctr">
              <a:buNone/>
            </a:pPr>
            <a:endParaRPr lang="fi-FI" dirty="0"/>
          </a:p>
        </p:txBody>
      </p:sp>
      <p:sp>
        <p:nvSpPr>
          <p:cNvPr id="4" name="Otsikko 3">
            <a:extLst>
              <a:ext uri="{FF2B5EF4-FFF2-40B4-BE49-F238E27FC236}">
                <a16:creationId xmlns:a16="http://schemas.microsoft.com/office/drawing/2014/main" id="{B6FA34C5-2EC4-A016-D5A3-73D890A8C2F9}"/>
              </a:ext>
            </a:extLst>
          </p:cNvPr>
          <p:cNvSpPr>
            <a:spLocks noGrp="1"/>
          </p:cNvSpPr>
          <p:nvPr>
            <p:ph type="title"/>
          </p:nvPr>
        </p:nvSpPr>
        <p:spPr>
          <a:xfrm>
            <a:off x="0" y="-1080964"/>
            <a:ext cx="11136560" cy="1080964"/>
          </a:xfrm>
        </p:spPr>
        <p:txBody>
          <a:bodyPr vert="horz" lIns="0" tIns="0" rIns="0" bIns="0" rtlCol="0" anchor="b" anchorCtr="0">
            <a:noAutofit/>
          </a:bodyPr>
          <a:lstStyle/>
          <a:p>
            <a:r>
              <a:rPr lang="en-GB" spc="0" dirty="0">
                <a:solidFill>
                  <a:srgbClr val="002957"/>
                </a:solidFill>
                <a:latin typeface="Lato"/>
                <a:ea typeface="Lato"/>
              </a:rPr>
              <a:t>Importance of the vocational meaning-fulfilment fit for humanely sustainable careers</a:t>
            </a:r>
            <a:endParaRPr lang="fi-FI" dirty="0"/>
          </a:p>
        </p:txBody>
      </p:sp>
      <p:pic>
        <p:nvPicPr>
          <p:cNvPr id="1026" name="Picture 2">
            <a:extLst>
              <a:ext uri="{FF2B5EF4-FFF2-40B4-BE49-F238E27FC236}">
                <a16:creationId xmlns:a16="http://schemas.microsoft.com/office/drawing/2014/main" id="{A73FCED1-6E39-442E-8F60-5D559B9D5C1D}"/>
              </a:ext>
              <a:ext uri="{C183D7F6-B498-43B3-948B-1728B52AA6E4}">
                <adec:decorative xmlns:adec="http://schemas.microsoft.com/office/drawing/2017/decorative" val="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50355" y="0"/>
            <a:ext cx="4467225" cy="6858000"/>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9875397B-0022-C863-EE50-6A67304809E9}"/>
              </a:ext>
            </a:extLst>
          </p:cNvPr>
          <p:cNvSpPr txBox="1"/>
          <p:nvPr/>
        </p:nvSpPr>
        <p:spPr>
          <a:xfrm>
            <a:off x="5230565" y="324933"/>
            <a:ext cx="6648449" cy="2985433"/>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000" b="1" i="0" u="none" strike="noStrike" kern="1200" cap="none" spc="0" normalizeH="0" baseline="0" noProof="0" dirty="0">
              <a:ln>
                <a:noFill/>
              </a:ln>
              <a:solidFill>
                <a:srgbClr val="002957"/>
              </a:solidFill>
              <a:effectLst/>
              <a:uLnTx/>
              <a:uFillTx/>
              <a:latin typeface="Lato"/>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002957"/>
                </a:solidFill>
                <a:effectLst/>
                <a:uLnTx/>
                <a:uFillTx/>
                <a:latin typeface="Lato"/>
                <a:ea typeface="Lato"/>
                <a:cs typeface="+mn-cs"/>
              </a:rPr>
              <a:t>Importance of the vocational meaning-fulfilment fit for humanely sustainable careers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000" b="1" i="0" u="none" strike="noStrike" kern="1200" cap="none" spc="0" normalizeH="0" baseline="0" noProof="0" dirty="0">
              <a:ln>
                <a:noFill/>
              </a:ln>
              <a:solidFill>
                <a:srgbClr val="002957"/>
              </a:solidFill>
              <a:effectLst/>
              <a:uLnTx/>
              <a:uFillTx/>
              <a:latin typeface="Lat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00000"/>
                </a:solidFill>
                <a:effectLst/>
                <a:uLnTx/>
                <a:uFillTx/>
                <a:latin typeface="Lato"/>
                <a:ea typeface="Lato"/>
                <a:cs typeface="+mn-cs"/>
              </a:rPr>
              <a:t>Indicators of a sustainable career in this study:</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GB" sz="2000" b="0" i="0" u="none" strike="noStrike" kern="1200" cap="none" spc="0" normalizeH="0" baseline="0" noProof="0" dirty="0">
                <a:ln>
                  <a:noFill/>
                </a:ln>
                <a:solidFill>
                  <a:srgbClr val="000000"/>
                </a:solidFill>
                <a:effectLst/>
                <a:uLnTx/>
                <a:uFillTx/>
                <a:latin typeface="Lato"/>
                <a:ea typeface="Lato"/>
                <a:cs typeface="+mn-cs"/>
              </a:rPr>
              <a:t>Wellbeing at work and in private life</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GB" sz="2000" b="0" i="0" u="none" strike="noStrike" kern="1200" cap="none" spc="0" normalizeH="0" baseline="0" noProof="0" dirty="0">
                <a:ln>
                  <a:noFill/>
                </a:ln>
                <a:solidFill>
                  <a:srgbClr val="000000"/>
                </a:solidFill>
                <a:effectLst/>
                <a:uLnTx/>
                <a:uFillTx/>
                <a:latin typeface="Lato"/>
                <a:ea typeface="Lato"/>
                <a:cs typeface="+mn-cs"/>
              </a:rPr>
              <a:t>Work-life balance</a:t>
            </a: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GB" sz="2000" b="0" i="0" u="none" strike="noStrike" kern="1200" cap="none" spc="0" normalizeH="0" baseline="0" noProof="0" dirty="0">
                <a:ln>
                  <a:noFill/>
                </a:ln>
                <a:solidFill>
                  <a:srgbClr val="000000"/>
                </a:solidFill>
                <a:effectLst/>
                <a:uLnTx/>
                <a:uFillTx/>
                <a:latin typeface="Lato"/>
                <a:ea typeface="Lato"/>
                <a:cs typeface="+mn-cs"/>
              </a:rPr>
              <a:t>Commitment to the organisation and sector</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000" b="0" i="0" u="none" strike="noStrike" kern="1200" cap="none" spc="0" normalizeH="0" baseline="0" noProof="0" dirty="0">
              <a:ln>
                <a:noFill/>
              </a:ln>
              <a:solidFill>
                <a:srgbClr val="000000"/>
              </a:solidFill>
              <a:effectLst/>
              <a:uLnTx/>
              <a:uFillTx/>
              <a:latin typeface="Lato"/>
              <a:ea typeface="+mn-ea"/>
              <a:cs typeface="+mn-cs"/>
            </a:endParaRPr>
          </a:p>
        </p:txBody>
      </p:sp>
      <p:pic>
        <p:nvPicPr>
          <p:cNvPr id="11" name="Picture 10" descr="You can read more about the results of the presented study in chapter 25 of the book Maintaining a Sustainable Work-Life Balance, edited by Peter Kruyen and colleagues.&#10;Chapter 25 is titled The Vocational Meaning and Fulfillment Survey: A new tool for fostering employees' work-life balance and career sustainability.&#10;The chapter is written by Johanna Rantanen, Saija Mauno, Sanna Konsti, Sanna Markkula, and Gary Peterson.">
            <a:extLst>
              <a:ext uri="{FF2B5EF4-FFF2-40B4-BE49-F238E27FC236}">
                <a16:creationId xmlns:a16="http://schemas.microsoft.com/office/drawing/2014/main" id="{093DD26C-8234-566D-6A63-3181006BBC3B}"/>
              </a:ext>
            </a:extLst>
          </p:cNvPr>
          <p:cNvPicPr>
            <a:picLocks noChangeAspect="1"/>
          </p:cNvPicPr>
          <p:nvPr/>
        </p:nvPicPr>
        <p:blipFill>
          <a:blip r:embed="rId4"/>
          <a:stretch>
            <a:fillRect/>
          </a:stretch>
        </p:blipFill>
        <p:spPr>
          <a:xfrm>
            <a:off x="5230565" y="3679698"/>
            <a:ext cx="6648450" cy="2733675"/>
          </a:xfrm>
          <a:prstGeom prst="rect">
            <a:avLst/>
          </a:prstGeom>
        </p:spPr>
      </p:pic>
    </p:spTree>
    <p:extLst>
      <p:ext uri="{BB962C8B-B14F-4D97-AF65-F5344CB8AC3E}">
        <p14:creationId xmlns:p14="http://schemas.microsoft.com/office/powerpoint/2010/main" val="9551372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3DE8FA-116B-1F38-6603-8E6AD85273EF}"/>
            </a:ext>
          </a:extLst>
        </p:cNvPr>
        <p:cNvGrpSpPr/>
        <p:nvPr/>
      </p:nvGrpSpPr>
      <p:grpSpPr>
        <a:xfrm>
          <a:off x="0" y="0"/>
          <a:ext cx="0" cy="0"/>
          <a:chOff x="0" y="0"/>
          <a:chExt cx="0" cy="0"/>
        </a:xfrm>
      </p:grpSpPr>
      <p:graphicFrame>
        <p:nvGraphicFramePr>
          <p:cNvPr id="17" name="Content Placeholder 8" descr="Figure includes two profile lines, each accompanied by the average score for seven dimensions of vocational meanings and the corresponding vocational fulfilments. These seven dimensions are basic needs, career success, competence, independence, self-realisation, communality, and doing good.&#10;For these dimensions, the average score for the vocational meaning can range from 1 (not at all important to me) to 5 (essential to me). Correspondingly, the average score for the vocational fulfilment can range from 1 (does not apply at all to my current work) to 5 (applies very well to my current work).&#10;In this Vocational Meaning and Fulfilment profile, High Career Sustainability group, the average vocational meaning score for basic needs is 4.3, and the corresponding vocational fulfilment score is 4.2. For career success, the average meaning score is 3.0, and the corresponding fulfilment score is 3.1. For competence, the average meaning score for is 4.2, and the corresponding fulfilment score is 4.1. For independence, the average meaning score for is 4.1, and the corresponding fulfilment score is 4.1. For self-realisation the average meaning score for is 4.2, and the corresponding fulfilment score is 4.2. For communality, the average meaning score for is 3.9, and the corresponding fulfilment score is 4.0. For doing good, the average meaning score for is 3.9, and the corresponding fulfilment score is 3.8">
            <a:extLst>
              <a:ext uri="{FF2B5EF4-FFF2-40B4-BE49-F238E27FC236}">
                <a16:creationId xmlns:a16="http://schemas.microsoft.com/office/drawing/2014/main" id="{4060C3FB-2A2E-E419-D4F9-8CA8D0D6DFF5}"/>
              </a:ext>
            </a:extLst>
          </p:cNvPr>
          <p:cNvGraphicFramePr>
            <a:graphicFrameLocks/>
          </p:cNvGraphicFramePr>
          <p:nvPr>
            <p:extLst>
              <p:ext uri="{D42A27DB-BD31-4B8C-83A1-F6EECF244321}">
                <p14:modId xmlns:p14="http://schemas.microsoft.com/office/powerpoint/2010/main" val="1967393666"/>
              </p:ext>
            </p:extLst>
          </p:nvPr>
        </p:nvGraphicFramePr>
        <p:xfrm>
          <a:off x="193040" y="970844"/>
          <a:ext cx="11805920" cy="5775525"/>
        </p:xfrm>
        <a:graphic>
          <a:graphicData uri="http://schemas.openxmlformats.org/drawingml/2006/chart">
            <c:chart xmlns:c="http://schemas.openxmlformats.org/drawingml/2006/chart" xmlns:r="http://schemas.openxmlformats.org/officeDocument/2006/relationships" r:id="rId3"/>
          </a:graphicData>
        </a:graphic>
      </p:graphicFrame>
      <p:sp>
        <p:nvSpPr>
          <p:cNvPr id="2" name="Otsikko 1">
            <a:extLst>
              <a:ext uri="{FF2B5EF4-FFF2-40B4-BE49-F238E27FC236}">
                <a16:creationId xmlns:a16="http://schemas.microsoft.com/office/drawing/2014/main" id="{2FCE9583-5939-B16A-F78F-69A2A00A61EB}"/>
              </a:ext>
            </a:extLst>
          </p:cNvPr>
          <p:cNvSpPr txBox="1">
            <a:spLocks noGrp="1"/>
          </p:cNvSpPr>
          <p:nvPr>
            <p:ph type="title" idx="4294967295"/>
          </p:nvPr>
        </p:nvSpPr>
        <p:spPr>
          <a:xfrm>
            <a:off x="635577" y="244796"/>
            <a:ext cx="10920845" cy="1200329"/>
          </a:xfrm>
          <a:prstGeom prst="rect">
            <a:avLst/>
          </a:prstGeom>
          <a:solidFill>
            <a:schemeClr val="bg1"/>
          </a:solid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2400" b="1" i="0" u="none" strike="noStrike" kern="1200" spc="0" baseline="0">
                <a:solidFill>
                  <a:srgbClr val="002957"/>
                </a:solidFill>
                <a:latin typeface="+mn-lt"/>
                <a:ea typeface="+mn-ea"/>
                <a:cs typeface="+mn-cs"/>
              </a:defRPr>
            </a:pPr>
            <a:r>
              <a:rPr kumimoji="0" lang="en-US" sz="2400" b="1" i="0" u="none" strike="noStrike" kern="1200" cap="none" spc="0" normalizeH="0" baseline="0" noProof="0" dirty="0">
                <a:ln>
                  <a:noFill/>
                </a:ln>
                <a:solidFill>
                  <a:srgbClr val="002060"/>
                </a:solidFill>
                <a:effectLst/>
                <a:uLnTx/>
                <a:uFillTx/>
                <a:latin typeface="Aleo" panose="020F0802020204030203" pitchFamily="34" charset="0"/>
                <a:ea typeface="+mn-ea"/>
                <a:cs typeface="+mn-cs"/>
              </a:rPr>
              <a:t>High Career Sustainability group, 33% of respondents:</a:t>
            </a:r>
            <a:br>
              <a:rPr kumimoji="0" lang="en-US" sz="2400" b="1" i="0" u="none" strike="noStrike" kern="1200" cap="none" spc="0" normalizeH="0" baseline="0" noProof="0" dirty="0">
                <a:ln>
                  <a:noFill/>
                </a:ln>
                <a:solidFill>
                  <a:srgbClr val="002060"/>
                </a:solidFill>
                <a:effectLst/>
                <a:uLnTx/>
                <a:uFillTx/>
                <a:latin typeface="Aleo" panose="020F0802020204030203" pitchFamily="34" charset="0"/>
                <a:ea typeface="+mn-ea"/>
                <a:cs typeface="+mn-cs"/>
              </a:rPr>
            </a:br>
            <a:r>
              <a:rPr kumimoji="0" lang="en-US" sz="2400" b="1" i="0" u="none" strike="noStrike" kern="1200" cap="none" spc="0" normalizeH="0" baseline="0" noProof="0" dirty="0">
                <a:ln>
                  <a:noFill/>
                </a:ln>
                <a:solidFill>
                  <a:srgbClr val="002060"/>
                </a:solidFill>
                <a:effectLst/>
                <a:uLnTx/>
                <a:uFillTx/>
                <a:latin typeface="Aleo" panose="020F0802020204030203" pitchFamily="34" charset="0"/>
                <a:ea typeface="+mn-ea"/>
                <a:cs typeface="+mn-cs"/>
              </a:rPr>
              <a:t>Higher work engagement, organizational embeddedness and life satisfaction</a:t>
            </a:r>
            <a:br>
              <a:rPr kumimoji="0" lang="en-US" sz="2400" b="1" i="0" u="none" strike="noStrike" kern="1200" cap="none" spc="0" normalizeH="0" baseline="0" noProof="0" dirty="0">
                <a:ln>
                  <a:noFill/>
                </a:ln>
                <a:solidFill>
                  <a:srgbClr val="002060"/>
                </a:solidFill>
                <a:effectLst/>
                <a:uLnTx/>
                <a:uFillTx/>
                <a:latin typeface="Aleo" panose="020F0802020204030203" pitchFamily="34" charset="0"/>
                <a:ea typeface="+mn-ea"/>
                <a:cs typeface="+mn-cs"/>
              </a:rPr>
            </a:br>
            <a:r>
              <a:rPr kumimoji="0" lang="en-US" sz="2400" b="1" i="0" u="none" strike="noStrike" kern="1200" cap="none" spc="0" normalizeH="0" baseline="0" noProof="0" dirty="0">
                <a:ln>
                  <a:noFill/>
                </a:ln>
                <a:solidFill>
                  <a:srgbClr val="002060"/>
                </a:solidFill>
                <a:effectLst/>
                <a:uLnTx/>
                <a:uFillTx/>
                <a:latin typeface="Aleo" panose="020F0802020204030203" pitchFamily="34" charset="0"/>
                <a:ea typeface="+mn-ea"/>
                <a:cs typeface="+mn-cs"/>
              </a:rPr>
              <a:t>More respondents in managerial or supervisory roles</a:t>
            </a:r>
            <a:endParaRPr kumimoji="0" lang="en-GB" sz="2400" b="1" i="0" u="none" strike="noStrike" kern="1200" cap="none" spc="0" normalizeH="0" baseline="0" noProof="0" dirty="0">
              <a:ln>
                <a:noFill/>
              </a:ln>
              <a:solidFill>
                <a:srgbClr val="002957"/>
              </a:solidFill>
              <a:effectLst/>
              <a:uLnTx/>
              <a:uFillTx/>
              <a:latin typeface="Aleo"/>
              <a:ea typeface="Aleo"/>
              <a:cs typeface="Lato" panose="020F0502020204030203" pitchFamily="34" charset="0"/>
            </a:endParaRPr>
          </a:p>
        </p:txBody>
      </p:sp>
      <p:sp>
        <p:nvSpPr>
          <p:cNvPr id="3" name="TextBox 2">
            <a:extLst>
              <a:ext uri="{FF2B5EF4-FFF2-40B4-BE49-F238E27FC236}">
                <a16:creationId xmlns:a16="http://schemas.microsoft.com/office/drawing/2014/main" id="{F4D7C3C7-8729-DC83-CF85-284FCAF76139}"/>
              </a:ext>
              <a:ext uri="{C183D7F6-B498-43B3-948B-1728B52AA6E4}">
                <adec:decorative xmlns:adec="http://schemas.microsoft.com/office/drawing/2017/decorative" val="1"/>
              </a:ext>
            </a:extLst>
          </p:cNvPr>
          <p:cNvSpPr txBox="1"/>
          <p:nvPr/>
        </p:nvSpPr>
        <p:spPr>
          <a:xfrm>
            <a:off x="8985176" y="6346259"/>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2000" b="0" i="0" u="none" strike="noStrike" kern="1200" cap="none" spc="0" normalizeH="0" baseline="0" noProof="0" dirty="0">
                <a:ln>
                  <a:noFill/>
                </a:ln>
                <a:solidFill>
                  <a:srgbClr val="002060"/>
                </a:solidFill>
                <a:effectLst/>
                <a:uLnTx/>
                <a:uFillTx/>
                <a:latin typeface="Calibri" panose="020F0502020204030204"/>
                <a:ea typeface="+mn-ea"/>
                <a:cs typeface="+mn-cs"/>
              </a:rPr>
              <a:t>© </a:t>
            </a:r>
            <a:r>
              <a:rPr kumimoji="0" lang="fi-FI" sz="1600" b="0" i="0" u="none" strike="noStrike" kern="1200" cap="none" spc="0" normalizeH="0" baseline="0" noProof="0" dirty="0">
                <a:ln>
                  <a:noFill/>
                </a:ln>
                <a:solidFill>
                  <a:srgbClr val="002060"/>
                </a:solidFill>
                <a:effectLst/>
                <a:uLnTx/>
                <a:uFillTx/>
                <a:latin typeface="Calibri" panose="020F0502020204030204"/>
                <a:ea typeface="+mn-ea"/>
                <a:cs typeface="+mn-cs"/>
              </a:rPr>
              <a:t>MEANWELL </a:t>
            </a:r>
            <a:r>
              <a:rPr kumimoji="0" lang="fi-FI" sz="1600" b="0" i="0" u="none" strike="noStrike" kern="1200" cap="none" spc="0" normalizeH="0" baseline="0" noProof="0" dirty="0" err="1">
                <a:ln>
                  <a:noFill/>
                </a:ln>
                <a:solidFill>
                  <a:srgbClr val="002060"/>
                </a:solidFill>
                <a:effectLst/>
                <a:uLnTx/>
                <a:uFillTx/>
                <a:latin typeface="Calibri" panose="020F0502020204030204"/>
                <a:ea typeface="+mn-ea"/>
                <a:cs typeface="+mn-cs"/>
              </a:rPr>
              <a:t>research</a:t>
            </a:r>
            <a:endParaRPr kumimoji="0" lang="fi-FI" sz="1600" b="0"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5" name="TextBox 6">
            <a:extLst>
              <a:ext uri="{FF2B5EF4-FFF2-40B4-BE49-F238E27FC236}">
                <a16:creationId xmlns:a16="http://schemas.microsoft.com/office/drawing/2014/main" id="{A1A0F555-9169-B7B4-376C-B141275DBA50}"/>
              </a:ext>
            </a:extLst>
          </p:cNvPr>
          <p:cNvSpPr txBox="1"/>
          <p:nvPr/>
        </p:nvSpPr>
        <p:spPr>
          <a:xfrm>
            <a:off x="6756198" y="3263323"/>
            <a:ext cx="4800224" cy="923330"/>
          </a:xfrm>
          <a:prstGeom prst="rect">
            <a:avLst/>
          </a:prstGeom>
          <a:solidFill>
            <a:srgbClr val="00B050"/>
          </a:solidFill>
          <a:ln w="57150">
            <a:solidFill>
              <a:srgbClr val="00B050"/>
            </a:solidFill>
          </a:ln>
          <a:scene3d>
            <a:camera prst="orthographicFront"/>
            <a:lightRig rig="threePt" dir="t"/>
          </a:scene3d>
          <a:sp3d>
            <a:bevelT/>
          </a:sp3d>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Lato"/>
                <a:ea typeface="Lato"/>
                <a:cs typeface="+mn-cs"/>
              </a:rPr>
              <a:t>When achieved, a strong vocational meaning-fulfilment fit promotes humanely sustainable careers.</a:t>
            </a:r>
          </a:p>
        </p:txBody>
      </p:sp>
    </p:spTree>
    <p:extLst>
      <p:ext uri="{BB962C8B-B14F-4D97-AF65-F5344CB8AC3E}">
        <p14:creationId xmlns:p14="http://schemas.microsoft.com/office/powerpoint/2010/main" val="122587175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F822D5-C6B5-42C1-82D3-847B4CE6F7CC}"/>
            </a:ext>
          </a:extLst>
        </p:cNvPr>
        <p:cNvGrpSpPr/>
        <p:nvPr/>
      </p:nvGrpSpPr>
      <p:grpSpPr>
        <a:xfrm>
          <a:off x="0" y="0"/>
          <a:ext cx="0" cy="0"/>
          <a:chOff x="0" y="0"/>
          <a:chExt cx="0" cy="0"/>
        </a:xfrm>
      </p:grpSpPr>
      <p:graphicFrame>
        <p:nvGraphicFramePr>
          <p:cNvPr id="17" name="Content Placeholder 8" descr="Figure includes two profile lines, each accompanied by the average score for seven dimensions of vocational meanings and the corresponding vocational fulfilments. These seven dimensions are basic needs, career success, competence, independence, self-realisation, communality, and doing good.&#10;For these dimensions, the average score for the vocational meaning can range from 1 (not at all important to me) to 5 (essential to me). Correspondingly, the average score for the vocational fulfilment can range from 1 (does not apply at all to my current work) to 5 (applies very well to my current work).&#10;In this Vocational Meaning and Fulfilment profile, Low Career Sustainability group, the average vocational meaning score for basic needs is 4.3, and the corresponding vocational fulfilment score is 3.6. For career success, the average meaning score is 3.1, and the corresponding fulfilment score is 2.3. For competence, the average meaning score for is 4.1, and the corresponding fulfilment score is 2.8. For independence, the average meaning score for is 3.8, and the corresponding fulfilment score is 3.1. For self-realisation the average meaning score for is 4.1, and the corresponding fulfilment score is 2.8. For communality, the average meaning score for is 3.6, and the corresponding fulfilment score is 3.1. For doing good, the average meaning score for is 3.6, and the corresponding fulfilment score is 2.7">
            <a:extLst>
              <a:ext uri="{FF2B5EF4-FFF2-40B4-BE49-F238E27FC236}">
                <a16:creationId xmlns:a16="http://schemas.microsoft.com/office/drawing/2014/main" id="{2C216AF0-3DBD-3AB4-A9E0-63B0DAFBB738}"/>
              </a:ext>
            </a:extLst>
          </p:cNvPr>
          <p:cNvGraphicFramePr>
            <a:graphicFrameLocks/>
          </p:cNvGraphicFramePr>
          <p:nvPr>
            <p:extLst>
              <p:ext uri="{D42A27DB-BD31-4B8C-83A1-F6EECF244321}">
                <p14:modId xmlns:p14="http://schemas.microsoft.com/office/powerpoint/2010/main" val="2664256570"/>
              </p:ext>
            </p:extLst>
          </p:nvPr>
        </p:nvGraphicFramePr>
        <p:xfrm>
          <a:off x="193040" y="970844"/>
          <a:ext cx="11805920" cy="5775525"/>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12E674A8-CF56-E294-6AA1-5EC68E966F59}"/>
              </a:ext>
              <a:ext uri="{C183D7F6-B498-43B3-948B-1728B52AA6E4}">
                <adec:decorative xmlns:adec="http://schemas.microsoft.com/office/drawing/2017/decorative" val="1"/>
              </a:ext>
            </a:extLst>
          </p:cNvPr>
          <p:cNvSpPr txBox="1"/>
          <p:nvPr/>
        </p:nvSpPr>
        <p:spPr>
          <a:xfrm>
            <a:off x="8985176" y="6346259"/>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2000" b="0" i="0" u="none" strike="noStrike" kern="1200" cap="none" spc="0" normalizeH="0" baseline="0" noProof="0" dirty="0">
                <a:ln>
                  <a:noFill/>
                </a:ln>
                <a:solidFill>
                  <a:srgbClr val="002060"/>
                </a:solidFill>
                <a:effectLst/>
                <a:uLnTx/>
                <a:uFillTx/>
                <a:latin typeface="Calibri" panose="020F0502020204030204"/>
                <a:ea typeface="+mn-ea"/>
                <a:cs typeface="+mn-cs"/>
              </a:rPr>
              <a:t>© </a:t>
            </a:r>
            <a:r>
              <a:rPr kumimoji="0" lang="fi-FI" sz="1600" b="0" i="0" u="none" strike="noStrike" kern="1200" cap="none" spc="0" normalizeH="0" baseline="0" noProof="0" dirty="0">
                <a:ln>
                  <a:noFill/>
                </a:ln>
                <a:solidFill>
                  <a:srgbClr val="002060"/>
                </a:solidFill>
                <a:effectLst/>
                <a:uLnTx/>
                <a:uFillTx/>
                <a:latin typeface="Calibri" panose="020F0502020204030204"/>
                <a:ea typeface="+mn-ea"/>
                <a:cs typeface="+mn-cs"/>
              </a:rPr>
              <a:t>MEANWELL </a:t>
            </a:r>
            <a:r>
              <a:rPr kumimoji="0" lang="fi-FI" sz="1600" b="0" i="0" u="none" strike="noStrike" kern="1200" cap="none" spc="0" normalizeH="0" baseline="0" noProof="0" dirty="0" err="1">
                <a:ln>
                  <a:noFill/>
                </a:ln>
                <a:solidFill>
                  <a:srgbClr val="002060"/>
                </a:solidFill>
                <a:effectLst/>
                <a:uLnTx/>
                <a:uFillTx/>
                <a:latin typeface="Calibri" panose="020F0502020204030204"/>
                <a:ea typeface="+mn-ea"/>
                <a:cs typeface="+mn-cs"/>
              </a:rPr>
              <a:t>research</a:t>
            </a:r>
            <a:endParaRPr kumimoji="0" lang="fi-FI" sz="1600" b="0"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2" name="Otsikko 1">
            <a:extLst>
              <a:ext uri="{FF2B5EF4-FFF2-40B4-BE49-F238E27FC236}">
                <a16:creationId xmlns:a16="http://schemas.microsoft.com/office/drawing/2014/main" id="{0B4B53A1-485C-A98E-6DD7-BF7582390B5F}"/>
              </a:ext>
            </a:extLst>
          </p:cNvPr>
          <p:cNvSpPr txBox="1">
            <a:spLocks noGrp="1"/>
          </p:cNvSpPr>
          <p:nvPr>
            <p:ph type="title" idx="4294967295"/>
          </p:nvPr>
        </p:nvSpPr>
        <p:spPr>
          <a:xfrm>
            <a:off x="635577" y="244796"/>
            <a:ext cx="10920845" cy="1200329"/>
          </a:xfrm>
          <a:prstGeom prst="rect">
            <a:avLst/>
          </a:prstGeom>
          <a:solidFill>
            <a:schemeClr val="bg1"/>
          </a:solid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2400" b="1" i="0" u="none" strike="noStrike" kern="1200" spc="0" baseline="0">
                <a:solidFill>
                  <a:srgbClr val="002957"/>
                </a:solidFill>
                <a:latin typeface="+mn-lt"/>
                <a:ea typeface="+mn-ea"/>
                <a:cs typeface="+mn-cs"/>
              </a:defRPr>
            </a:pPr>
            <a:r>
              <a:rPr kumimoji="0" lang="en-US" sz="2400" b="1" i="0" u="none" strike="noStrike" kern="1200" cap="none" spc="0" normalizeH="0" baseline="0" noProof="0" dirty="0">
                <a:ln>
                  <a:noFill/>
                </a:ln>
                <a:solidFill>
                  <a:srgbClr val="002060"/>
                </a:solidFill>
                <a:effectLst/>
                <a:uLnTx/>
                <a:uFillTx/>
                <a:latin typeface="Aleo" panose="020F0802020204030203" pitchFamily="34" charset="0"/>
                <a:ea typeface="+mn-ea"/>
                <a:cs typeface="+mn-cs"/>
              </a:rPr>
              <a:t>Low Career Sustainability group, 16% of respondents:</a:t>
            </a:r>
            <a:br>
              <a:rPr kumimoji="0" lang="en-US" sz="2400" b="1" i="0" u="none" strike="noStrike" kern="1200" cap="none" spc="0" normalizeH="0" baseline="0" noProof="0" dirty="0">
                <a:ln>
                  <a:noFill/>
                </a:ln>
                <a:solidFill>
                  <a:srgbClr val="002060"/>
                </a:solidFill>
                <a:effectLst/>
                <a:uLnTx/>
                <a:uFillTx/>
                <a:latin typeface="Aleo" panose="020F0802020204030203" pitchFamily="34" charset="0"/>
                <a:ea typeface="+mn-ea"/>
                <a:cs typeface="+mn-cs"/>
              </a:rPr>
            </a:br>
            <a:r>
              <a:rPr kumimoji="0" lang="en-US" sz="2400" b="1" i="0" u="none" strike="noStrike" kern="1200" cap="none" spc="0" normalizeH="0" baseline="0" noProof="0" dirty="0">
                <a:ln>
                  <a:noFill/>
                </a:ln>
                <a:solidFill>
                  <a:srgbClr val="002060"/>
                </a:solidFill>
                <a:effectLst/>
                <a:uLnTx/>
                <a:uFillTx/>
                <a:latin typeface="Aleo" panose="020F0802020204030203" pitchFamily="34" charset="0"/>
                <a:ea typeface="+mn-ea"/>
                <a:cs typeface="+mn-cs"/>
              </a:rPr>
              <a:t>More burnout, turnover intentions and life dissatisfaction</a:t>
            </a:r>
          </a:p>
          <a:p>
            <a:pPr marL="0" marR="0" lvl="0" indent="0" algn="ctr" defTabSz="914400" rtl="0" eaLnBrk="1" fontAlgn="auto" latinLnBrk="0" hangingPunct="1">
              <a:lnSpc>
                <a:spcPct val="100000"/>
              </a:lnSpc>
              <a:spcBef>
                <a:spcPts val="0"/>
              </a:spcBef>
              <a:spcAft>
                <a:spcPts val="0"/>
              </a:spcAft>
              <a:buClrTx/>
              <a:buSzTx/>
              <a:buFontTx/>
              <a:buNone/>
              <a:tabLst/>
              <a:defRPr sz="2400" b="1" i="0" u="none" strike="noStrike" kern="1200" spc="0" baseline="0">
                <a:solidFill>
                  <a:srgbClr val="002957"/>
                </a:solidFill>
                <a:latin typeface="+mn-lt"/>
                <a:ea typeface="+mn-ea"/>
                <a:cs typeface="+mn-cs"/>
              </a:defRPr>
            </a:pPr>
            <a:r>
              <a:rPr kumimoji="0" lang="en-US" sz="2400" b="1" i="0" u="none" strike="noStrike" kern="1200" cap="none" spc="0" normalizeH="0" baseline="0" noProof="0" dirty="0">
                <a:ln>
                  <a:noFill/>
                </a:ln>
                <a:solidFill>
                  <a:srgbClr val="002060"/>
                </a:solidFill>
                <a:effectLst/>
                <a:uLnTx/>
                <a:uFillTx/>
                <a:latin typeface="Aleo" panose="020F0802020204030203" pitchFamily="34" charset="0"/>
                <a:ea typeface="+mn-ea"/>
                <a:cs typeface="+mn-cs"/>
              </a:rPr>
              <a:t>More employees in lower-status occupational positions</a:t>
            </a:r>
            <a:endParaRPr kumimoji="0" lang="en-GB" sz="2400" b="1" i="0" u="none" strike="noStrike" kern="1200" cap="none" spc="0" normalizeH="0" baseline="0" noProof="0" dirty="0">
              <a:ln>
                <a:noFill/>
              </a:ln>
              <a:solidFill>
                <a:srgbClr val="002957"/>
              </a:solidFill>
              <a:effectLst/>
              <a:uLnTx/>
              <a:uFillTx/>
              <a:latin typeface="Aleo"/>
              <a:ea typeface="Aleo"/>
              <a:cs typeface="Lato" panose="020F0502020204030203" pitchFamily="34" charset="0"/>
            </a:endParaRPr>
          </a:p>
        </p:txBody>
      </p:sp>
      <p:sp>
        <p:nvSpPr>
          <p:cNvPr id="4" name="TextBox 7">
            <a:extLst>
              <a:ext uri="{FF2B5EF4-FFF2-40B4-BE49-F238E27FC236}">
                <a16:creationId xmlns:a16="http://schemas.microsoft.com/office/drawing/2014/main" id="{B7ECA6DA-634F-D7AC-D682-A683FDC3EB27}"/>
              </a:ext>
            </a:extLst>
          </p:cNvPr>
          <p:cNvSpPr txBox="1"/>
          <p:nvPr/>
        </p:nvSpPr>
        <p:spPr>
          <a:xfrm>
            <a:off x="6381367" y="4199351"/>
            <a:ext cx="5331208" cy="923330"/>
          </a:xfrm>
          <a:prstGeom prst="rect">
            <a:avLst/>
          </a:prstGeom>
          <a:solidFill>
            <a:srgbClr val="FFC000"/>
          </a:solidFill>
          <a:ln w="57150">
            <a:solidFill>
              <a:srgbClr val="FFC000"/>
            </a:solidFill>
          </a:ln>
          <a:scene3d>
            <a:camera prst="orthographicFront"/>
            <a:lightRig rig="threePt" dir="t"/>
          </a:scene3d>
          <a:sp3d>
            <a:bevelT/>
          </a:sp3d>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Lato"/>
                <a:ea typeface="Lato"/>
                <a:cs typeface="+mn-cs"/>
              </a:rPr>
              <a:t>When the vocational fulfilments are much lower than the meanings there is a risk of declining work motivation and increased work-related distress.</a:t>
            </a:r>
            <a:endParaRPr kumimoji="0" lang="en-GB" sz="1800" b="1" i="0" u="none" strike="noStrike" kern="1200" cap="none" spc="0" normalizeH="0" baseline="0" noProof="0" dirty="0">
              <a:ln>
                <a:noFill/>
              </a:ln>
              <a:solidFill>
                <a:srgbClr val="000000"/>
              </a:solidFill>
              <a:effectLst/>
              <a:uLnTx/>
              <a:uFillTx/>
              <a:latin typeface="Lato"/>
              <a:ea typeface="Lato"/>
              <a:cs typeface="+mn-cs"/>
            </a:endParaRPr>
          </a:p>
        </p:txBody>
      </p:sp>
    </p:spTree>
    <p:extLst>
      <p:ext uri="{BB962C8B-B14F-4D97-AF65-F5344CB8AC3E}">
        <p14:creationId xmlns:p14="http://schemas.microsoft.com/office/powerpoint/2010/main" val="148493415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ADF628FA-93C4-4A7E-9757-C4C7328D08FA}"/>
              </a:ext>
            </a:extLst>
          </p:cNvPr>
          <p:cNvSpPr>
            <a:spLocks noGrp="1"/>
          </p:cNvSpPr>
          <p:nvPr>
            <p:ph type="title"/>
          </p:nvPr>
        </p:nvSpPr>
        <p:spPr>
          <a:xfrm>
            <a:off x="445507" y="465863"/>
            <a:ext cx="11097783" cy="438904"/>
          </a:xfrm>
        </p:spPr>
        <p:txBody>
          <a:bodyPr>
            <a:normAutofit fontScale="90000"/>
          </a:bodyPr>
          <a:lstStyle/>
          <a:p>
            <a:r>
              <a:rPr lang="en-US" sz="3100" dirty="0"/>
              <a:t>Key ways for </a:t>
            </a:r>
            <a:r>
              <a:rPr lang="en-US" sz="3100" dirty="0" err="1"/>
              <a:t>organisations</a:t>
            </a:r>
            <a:r>
              <a:rPr lang="en-US" sz="3100" dirty="0"/>
              <a:t> to support vocational fulfilment</a:t>
            </a:r>
            <a:br>
              <a:rPr lang="en-GB" sz="2800" dirty="0"/>
            </a:br>
            <a:r>
              <a:rPr lang="en-GB" sz="2200" dirty="0"/>
              <a:t>MEANWELL research,</a:t>
            </a:r>
            <a:r>
              <a:rPr lang="en-GB" sz="2200" b="0" dirty="0"/>
              <a:t> 3,478 respondents</a:t>
            </a:r>
            <a:br>
              <a:rPr lang="en-GB" sz="2800" b="0" dirty="0"/>
            </a:br>
            <a:endParaRPr lang="en-GB" sz="2800" b="0" dirty="0"/>
          </a:p>
        </p:txBody>
      </p:sp>
      <p:graphicFrame>
        <p:nvGraphicFramePr>
          <p:cNvPr id="12" name="Table 12">
            <a:extLst>
              <a:ext uri="{FF2B5EF4-FFF2-40B4-BE49-F238E27FC236}">
                <a16:creationId xmlns:a16="http://schemas.microsoft.com/office/drawing/2014/main" id="{1FD1BE10-F48C-40C2-9976-6858B4A8503C}"/>
              </a:ext>
            </a:extLst>
          </p:cNvPr>
          <p:cNvGraphicFramePr>
            <a:graphicFrameLocks noGrp="1"/>
          </p:cNvGraphicFramePr>
          <p:nvPr>
            <p:ph idx="1"/>
          </p:nvPr>
        </p:nvGraphicFramePr>
        <p:xfrm>
          <a:off x="853440" y="1577116"/>
          <a:ext cx="10281919" cy="3296920"/>
        </p:xfrm>
        <a:graphic>
          <a:graphicData uri="http://schemas.openxmlformats.org/drawingml/2006/table">
            <a:tbl>
              <a:tblPr firstRow="1" bandRow="1">
                <a:tableStyleId>{5C22544A-7EE6-4342-B048-85BDC9FD1C3A}</a:tableStyleId>
              </a:tblPr>
              <a:tblGrid>
                <a:gridCol w="4757138">
                  <a:extLst>
                    <a:ext uri="{9D8B030D-6E8A-4147-A177-3AD203B41FA5}">
                      <a16:colId xmlns:a16="http://schemas.microsoft.com/office/drawing/2014/main" val="1426385402"/>
                    </a:ext>
                  </a:extLst>
                </a:gridCol>
                <a:gridCol w="2695715">
                  <a:extLst>
                    <a:ext uri="{9D8B030D-6E8A-4147-A177-3AD203B41FA5}">
                      <a16:colId xmlns:a16="http://schemas.microsoft.com/office/drawing/2014/main" val="2010839208"/>
                    </a:ext>
                  </a:extLst>
                </a:gridCol>
                <a:gridCol w="2829066">
                  <a:extLst>
                    <a:ext uri="{9D8B030D-6E8A-4147-A177-3AD203B41FA5}">
                      <a16:colId xmlns:a16="http://schemas.microsoft.com/office/drawing/2014/main" val="1483323275"/>
                    </a:ext>
                  </a:extLst>
                </a:gridCol>
              </a:tblGrid>
              <a:tr h="370840">
                <a:tc>
                  <a:txBody>
                    <a:bodyPr/>
                    <a:lstStyle/>
                    <a:p>
                      <a:endParaRPr lang="fi-FI" sz="2000" b="1" dirty="0">
                        <a:solidFill>
                          <a:schemeClr val="bg1"/>
                        </a:solidFill>
                      </a:endParaRPr>
                    </a:p>
                    <a:p>
                      <a:r>
                        <a:rPr lang="en-GB" sz="2000" b="1">
                          <a:solidFill>
                            <a:schemeClr val="bg1"/>
                          </a:solidFill>
                        </a:rPr>
                        <a:t>VOCATIONAL FULFILMENT</a:t>
                      </a:r>
                    </a:p>
                  </a:txBody>
                  <a:tcPr/>
                </a:tc>
                <a:tc>
                  <a:txBody>
                    <a:bodyPr/>
                    <a:lstStyle/>
                    <a:p>
                      <a:pPr algn="ctr"/>
                      <a:r>
                        <a:rPr lang="en-GB" sz="2000" dirty="0">
                          <a:solidFill>
                            <a:schemeClr val="bg1"/>
                          </a:solidFill>
                        </a:rPr>
                        <a:t>Well organized work tasks and duties </a:t>
                      </a:r>
                      <a:r>
                        <a:rPr lang="en-GB" sz="2000" baseline="30000" dirty="0">
                          <a:solidFill>
                            <a:schemeClr val="bg1"/>
                          </a:solidFill>
                        </a:rPr>
                        <a:t>A</a:t>
                      </a:r>
                    </a:p>
                  </a:txBody>
                  <a:tcPr/>
                </a:tc>
                <a:tc>
                  <a:txBody>
                    <a:bodyPr/>
                    <a:lstStyle/>
                    <a:p>
                      <a:pPr algn="ctr"/>
                      <a:r>
                        <a:rPr lang="en-GB" sz="2000" dirty="0">
                          <a:solidFill>
                            <a:schemeClr val="bg1"/>
                          </a:solidFill>
                        </a:rPr>
                        <a:t>Reasonable workload and demands </a:t>
                      </a:r>
                      <a:r>
                        <a:rPr lang="en-GB" sz="2000" baseline="30000" dirty="0">
                          <a:solidFill>
                            <a:schemeClr val="bg1"/>
                          </a:solidFill>
                        </a:rPr>
                        <a:t>A</a:t>
                      </a:r>
                    </a:p>
                  </a:txBody>
                  <a:tcPr/>
                </a:tc>
                <a:extLst>
                  <a:ext uri="{0D108BD9-81ED-4DB2-BD59-A6C34878D82A}">
                    <a16:rowId xmlns:a16="http://schemas.microsoft.com/office/drawing/2014/main" val="2249279135"/>
                  </a:ext>
                </a:extLst>
              </a:tr>
              <a:tr h="370840">
                <a:tc>
                  <a:txBody>
                    <a:bodyPr/>
                    <a:lstStyle/>
                    <a:p>
                      <a:r>
                        <a:rPr lang="en-GB" sz="1600" b="1"/>
                        <a:t>Basic Needs</a:t>
                      </a:r>
                    </a:p>
                  </a:txBody>
                  <a:tcPr/>
                </a:tc>
                <a:tc>
                  <a:txBody>
                    <a:bodyPr/>
                    <a:lstStyle/>
                    <a:p>
                      <a:pPr algn="ctr" fontAlgn="b"/>
                      <a:r>
                        <a:rPr lang="en-GB" sz="1800" b="0" i="0" u="none" strike="noStrike">
                          <a:solidFill>
                            <a:srgbClr val="000000"/>
                          </a:solidFill>
                          <a:effectLst/>
                          <a:latin typeface="+mn-lt"/>
                        </a:rPr>
                        <a:t>0.17**</a:t>
                      </a:r>
                    </a:p>
                  </a:txBody>
                  <a:tcPr marL="7620" marR="7620" marT="7620" marB="0" anchor="b">
                    <a:solidFill>
                      <a:schemeClr val="accent3">
                        <a:lumMod val="60000"/>
                        <a:lumOff val="40000"/>
                      </a:schemeClr>
                    </a:solidFill>
                  </a:tcPr>
                </a:tc>
                <a:tc>
                  <a:txBody>
                    <a:bodyPr/>
                    <a:lstStyle/>
                    <a:p>
                      <a:pPr algn="ctr" fontAlgn="b"/>
                      <a:r>
                        <a:rPr lang="en-GB" sz="1800" b="0" i="0" u="none" strike="noStrike" dirty="0">
                          <a:solidFill>
                            <a:srgbClr val="000000"/>
                          </a:solidFill>
                          <a:effectLst/>
                          <a:latin typeface="+mn-lt"/>
                        </a:rPr>
                        <a:t>0.14**</a:t>
                      </a:r>
                    </a:p>
                  </a:txBody>
                  <a:tcPr marL="7620" marR="7620" marT="7620" marB="0" anchor="b">
                    <a:solidFill>
                      <a:schemeClr val="accent3">
                        <a:lumMod val="60000"/>
                        <a:lumOff val="40000"/>
                      </a:schemeClr>
                    </a:solidFill>
                  </a:tcPr>
                </a:tc>
                <a:extLst>
                  <a:ext uri="{0D108BD9-81ED-4DB2-BD59-A6C34878D82A}">
                    <a16:rowId xmlns:a16="http://schemas.microsoft.com/office/drawing/2014/main" val="6594925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b="1"/>
                        <a:t>Career Success</a:t>
                      </a:r>
                    </a:p>
                  </a:txBody>
                  <a:tcPr/>
                </a:tc>
                <a:tc>
                  <a:txBody>
                    <a:bodyPr/>
                    <a:lstStyle/>
                    <a:p>
                      <a:pPr algn="ctr" fontAlgn="b"/>
                      <a:r>
                        <a:rPr lang="en-GB" sz="1800" b="1" i="0" u="none" strike="noStrike">
                          <a:solidFill>
                            <a:srgbClr val="000000"/>
                          </a:solidFill>
                          <a:effectLst/>
                          <a:latin typeface="+mn-lt"/>
                        </a:rPr>
                        <a:t>0.27**</a:t>
                      </a:r>
                    </a:p>
                  </a:txBody>
                  <a:tcPr marL="7620" marR="7620" marT="7620" marB="0" anchor="b">
                    <a:solidFill>
                      <a:schemeClr val="accent2"/>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800" b="0" i="0" u="none" strike="noStrike">
                          <a:solidFill>
                            <a:srgbClr val="000000"/>
                          </a:solidFill>
                          <a:effectLst/>
                          <a:latin typeface="+mn-lt"/>
                        </a:rPr>
                        <a:t>0.12**</a:t>
                      </a:r>
                    </a:p>
                  </a:txBody>
                  <a:tcPr marL="7620" marR="7620" marT="7620" marB="0" anchor="b">
                    <a:solidFill>
                      <a:schemeClr val="accent2"/>
                    </a:solidFill>
                  </a:tcPr>
                </a:tc>
                <a:extLst>
                  <a:ext uri="{0D108BD9-81ED-4DB2-BD59-A6C34878D82A}">
                    <a16:rowId xmlns:a16="http://schemas.microsoft.com/office/drawing/2014/main" val="241315018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b="1"/>
                        <a:t>Competence</a:t>
                      </a:r>
                    </a:p>
                  </a:txBody>
                  <a:tcPr/>
                </a:tc>
                <a:tc>
                  <a:txBody>
                    <a:bodyPr/>
                    <a:lstStyle/>
                    <a:p>
                      <a:pPr algn="ctr" fontAlgn="b"/>
                      <a:r>
                        <a:rPr lang="en-GB" sz="1800" b="1" i="0" u="none" strike="noStrike">
                          <a:solidFill>
                            <a:srgbClr val="000000"/>
                          </a:solidFill>
                          <a:effectLst/>
                          <a:latin typeface="+mn-lt"/>
                        </a:rPr>
                        <a:t>0.42**</a:t>
                      </a:r>
                    </a:p>
                  </a:txBody>
                  <a:tcPr marL="7620" marR="7620" marT="7620" marB="0" anchor="b">
                    <a:solidFill>
                      <a:schemeClr val="accent3">
                        <a:lumMod val="60000"/>
                        <a:lumOff val="40000"/>
                      </a:schemeClr>
                    </a:solidFill>
                  </a:tcPr>
                </a:tc>
                <a:tc>
                  <a:txBody>
                    <a:bodyPr/>
                    <a:lstStyle/>
                    <a:p>
                      <a:pPr algn="ctr" fontAlgn="b"/>
                      <a:r>
                        <a:rPr lang="en-GB" sz="1800" b="1" i="0" u="none" strike="noStrike">
                          <a:solidFill>
                            <a:srgbClr val="000000"/>
                          </a:solidFill>
                          <a:effectLst/>
                          <a:latin typeface="+mn-lt"/>
                        </a:rPr>
                        <a:t>0.28**</a:t>
                      </a:r>
                    </a:p>
                  </a:txBody>
                  <a:tcPr marL="7620" marR="7620" marT="7620" marB="0" anchor="b">
                    <a:solidFill>
                      <a:schemeClr val="accent3">
                        <a:lumMod val="60000"/>
                        <a:lumOff val="40000"/>
                      </a:schemeClr>
                    </a:solidFill>
                  </a:tcPr>
                </a:tc>
                <a:extLst>
                  <a:ext uri="{0D108BD9-81ED-4DB2-BD59-A6C34878D82A}">
                    <a16:rowId xmlns:a16="http://schemas.microsoft.com/office/drawing/2014/main" val="3500340800"/>
                  </a:ext>
                </a:extLst>
              </a:tr>
              <a:tr h="370840">
                <a:tc>
                  <a:txBody>
                    <a:bodyPr/>
                    <a:lstStyle/>
                    <a:p>
                      <a:r>
                        <a:rPr lang="en-GB" sz="1600" b="1"/>
                        <a:t>Independence</a:t>
                      </a:r>
                    </a:p>
                  </a:txBody>
                  <a:tcPr/>
                </a:tc>
                <a:tc>
                  <a:txBody>
                    <a:bodyPr/>
                    <a:lstStyle/>
                    <a:p>
                      <a:pPr algn="ctr" fontAlgn="b"/>
                      <a:r>
                        <a:rPr lang="en-GB" sz="1800" b="1" i="0" u="none" strike="noStrike">
                          <a:solidFill>
                            <a:srgbClr val="000000"/>
                          </a:solidFill>
                          <a:effectLst/>
                          <a:latin typeface="+mn-lt"/>
                        </a:rPr>
                        <a:t>0.30**</a:t>
                      </a:r>
                    </a:p>
                  </a:txBody>
                  <a:tcPr marL="7620" marR="7620" marT="7620" marB="0" anchor="b">
                    <a:solidFill>
                      <a:schemeClr val="accent2"/>
                    </a:solidFill>
                  </a:tcPr>
                </a:tc>
                <a:tc>
                  <a:txBody>
                    <a:bodyPr/>
                    <a:lstStyle/>
                    <a:p>
                      <a:pPr algn="ctr" fontAlgn="b"/>
                      <a:r>
                        <a:rPr lang="en-GB" sz="1800" b="1" i="0" u="none" strike="noStrike" dirty="0">
                          <a:solidFill>
                            <a:srgbClr val="000000"/>
                          </a:solidFill>
                          <a:effectLst/>
                          <a:latin typeface="+mn-lt"/>
                        </a:rPr>
                        <a:t>0.23**</a:t>
                      </a:r>
                    </a:p>
                  </a:txBody>
                  <a:tcPr marL="7620" marR="7620" marT="7620" marB="0" anchor="b">
                    <a:solidFill>
                      <a:schemeClr val="accent2"/>
                    </a:solidFill>
                  </a:tcPr>
                </a:tc>
                <a:extLst>
                  <a:ext uri="{0D108BD9-81ED-4DB2-BD59-A6C34878D82A}">
                    <a16:rowId xmlns:a16="http://schemas.microsoft.com/office/drawing/2014/main" val="246607872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b="1"/>
                        <a:t>Self-realisation</a:t>
                      </a:r>
                    </a:p>
                  </a:txBody>
                  <a:tcPr/>
                </a:tc>
                <a:tc>
                  <a:txBody>
                    <a:bodyPr/>
                    <a:lstStyle/>
                    <a:p>
                      <a:pPr algn="ctr" fontAlgn="b"/>
                      <a:r>
                        <a:rPr lang="en-GB" sz="1800" b="1" i="0" u="none" strike="noStrike">
                          <a:solidFill>
                            <a:srgbClr val="000000"/>
                          </a:solidFill>
                          <a:effectLst/>
                          <a:latin typeface="+mn-lt"/>
                        </a:rPr>
                        <a:t>0.38**</a:t>
                      </a:r>
                    </a:p>
                  </a:txBody>
                  <a:tcPr marL="7620" marR="7620" marT="7620" marB="0" anchor="b">
                    <a:solidFill>
                      <a:schemeClr val="accent3">
                        <a:lumMod val="60000"/>
                        <a:lumOff val="40000"/>
                      </a:schemeClr>
                    </a:solidFill>
                  </a:tcPr>
                </a:tc>
                <a:tc>
                  <a:txBody>
                    <a:bodyPr/>
                    <a:lstStyle/>
                    <a:p>
                      <a:pPr algn="ctr" fontAlgn="b"/>
                      <a:r>
                        <a:rPr lang="en-GB" sz="1800" b="1" i="0" u="none" strike="noStrike" dirty="0">
                          <a:solidFill>
                            <a:srgbClr val="000000"/>
                          </a:solidFill>
                          <a:effectLst/>
                          <a:latin typeface="+mn-lt"/>
                        </a:rPr>
                        <a:t>0.25**</a:t>
                      </a:r>
                    </a:p>
                  </a:txBody>
                  <a:tcPr marL="7620" marR="7620" marT="7620" marB="0" anchor="b">
                    <a:solidFill>
                      <a:schemeClr val="accent3">
                        <a:lumMod val="60000"/>
                        <a:lumOff val="40000"/>
                      </a:schemeClr>
                    </a:solidFill>
                  </a:tcPr>
                </a:tc>
                <a:extLst>
                  <a:ext uri="{0D108BD9-81ED-4DB2-BD59-A6C34878D82A}">
                    <a16:rowId xmlns:a16="http://schemas.microsoft.com/office/drawing/2014/main" val="156530169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b="1"/>
                        <a:t>Communality</a:t>
                      </a:r>
                    </a:p>
                  </a:txBody>
                  <a:tcPr/>
                </a:tc>
                <a:tc>
                  <a:txBody>
                    <a:bodyPr/>
                    <a:lstStyle/>
                    <a:p>
                      <a:pPr algn="ctr" fontAlgn="b"/>
                      <a:r>
                        <a:rPr lang="en-GB" sz="1800" b="1" i="0" u="none" strike="noStrike">
                          <a:solidFill>
                            <a:srgbClr val="000000"/>
                          </a:solidFill>
                          <a:effectLst/>
                          <a:latin typeface="+mn-lt"/>
                        </a:rPr>
                        <a:t>0.34**</a:t>
                      </a:r>
                    </a:p>
                  </a:txBody>
                  <a:tcPr marL="7620" marR="7620" marT="7620" marB="0" anchor="b">
                    <a:solidFill>
                      <a:schemeClr val="accent2"/>
                    </a:solidFill>
                  </a:tcPr>
                </a:tc>
                <a:tc>
                  <a:txBody>
                    <a:bodyPr/>
                    <a:lstStyle/>
                    <a:p>
                      <a:pPr algn="ctr" fontAlgn="b"/>
                      <a:r>
                        <a:rPr lang="en-GB" sz="1800" b="0" i="0" u="none" strike="noStrike">
                          <a:solidFill>
                            <a:srgbClr val="000000"/>
                          </a:solidFill>
                          <a:effectLst/>
                          <a:latin typeface="+mn-lt"/>
                        </a:rPr>
                        <a:t>0.13**</a:t>
                      </a:r>
                    </a:p>
                  </a:txBody>
                  <a:tcPr marL="7620" marR="7620" marT="7620" marB="0" anchor="b">
                    <a:solidFill>
                      <a:schemeClr val="accent2"/>
                    </a:solidFill>
                  </a:tcPr>
                </a:tc>
                <a:extLst>
                  <a:ext uri="{0D108BD9-81ED-4DB2-BD59-A6C34878D82A}">
                    <a16:rowId xmlns:a16="http://schemas.microsoft.com/office/drawing/2014/main" val="1533301829"/>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b="1"/>
                        <a:t>Doing good</a:t>
                      </a:r>
                    </a:p>
                  </a:txBody>
                  <a:tcPr/>
                </a:tc>
                <a:tc>
                  <a:txBody>
                    <a:bodyPr/>
                    <a:lstStyle/>
                    <a:p>
                      <a:pPr algn="ctr" fontAlgn="b"/>
                      <a:r>
                        <a:rPr lang="en-GB" sz="1800" b="1" i="0" u="none" strike="noStrike">
                          <a:solidFill>
                            <a:srgbClr val="000000"/>
                          </a:solidFill>
                          <a:effectLst/>
                          <a:latin typeface="+mn-lt"/>
                        </a:rPr>
                        <a:t>0.30**</a:t>
                      </a:r>
                    </a:p>
                  </a:txBody>
                  <a:tcPr marL="7620" marR="7620" marT="7620" marB="0" anchor="b">
                    <a:solidFill>
                      <a:schemeClr val="accent3">
                        <a:lumMod val="60000"/>
                        <a:lumOff val="40000"/>
                      </a:schemeClr>
                    </a:solidFill>
                  </a:tcPr>
                </a:tc>
                <a:tc>
                  <a:txBody>
                    <a:bodyPr/>
                    <a:lstStyle/>
                    <a:p>
                      <a:pPr algn="ctr" fontAlgn="b"/>
                      <a:r>
                        <a:rPr lang="en-GB" sz="1800" b="0" i="0" u="none" strike="noStrike" dirty="0">
                          <a:solidFill>
                            <a:srgbClr val="000000"/>
                          </a:solidFill>
                          <a:effectLst/>
                          <a:latin typeface="+mn-lt"/>
                        </a:rPr>
                        <a:t>0.14**</a:t>
                      </a:r>
                    </a:p>
                  </a:txBody>
                  <a:tcPr marL="7620" marR="7620" marT="7620" marB="0" anchor="b">
                    <a:solidFill>
                      <a:schemeClr val="accent3">
                        <a:lumMod val="60000"/>
                        <a:lumOff val="40000"/>
                      </a:schemeClr>
                    </a:solidFill>
                  </a:tcPr>
                </a:tc>
                <a:extLst>
                  <a:ext uri="{0D108BD9-81ED-4DB2-BD59-A6C34878D82A}">
                    <a16:rowId xmlns:a16="http://schemas.microsoft.com/office/drawing/2014/main" val="968180743"/>
                  </a:ext>
                </a:extLst>
              </a:tr>
            </a:tbl>
          </a:graphicData>
        </a:graphic>
      </p:graphicFrame>
      <p:sp>
        <p:nvSpPr>
          <p:cNvPr id="2" name="Tekstiruutu 1">
            <a:extLst>
              <a:ext uri="{FF2B5EF4-FFF2-40B4-BE49-F238E27FC236}">
                <a16:creationId xmlns:a16="http://schemas.microsoft.com/office/drawing/2014/main" id="{ABB0C37F-594A-46AA-A47D-4C9D5FED6BA0}"/>
              </a:ext>
            </a:extLst>
          </p:cNvPr>
          <p:cNvSpPr txBox="1"/>
          <p:nvPr/>
        </p:nvSpPr>
        <p:spPr>
          <a:xfrm>
            <a:off x="853440" y="5378405"/>
            <a:ext cx="10281919" cy="61555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30000" noProof="0" dirty="0">
                <a:ln>
                  <a:noFill/>
                </a:ln>
                <a:solidFill>
                  <a:srgbClr val="000000"/>
                </a:solidFill>
                <a:effectLst/>
                <a:uLnTx/>
                <a:uFillTx/>
                <a:latin typeface="Lato"/>
                <a:ea typeface="Lato"/>
                <a:cs typeface="+mn-cs"/>
              </a:rPr>
              <a:t>A </a:t>
            </a:r>
            <a:r>
              <a:rPr kumimoji="0" lang="en-US" sz="1600" b="0" i="0" u="none" strike="noStrike" kern="1200" cap="none" spc="0" normalizeH="0" baseline="0" noProof="0" dirty="0">
                <a:ln>
                  <a:noFill/>
                </a:ln>
                <a:solidFill>
                  <a:srgbClr val="000000"/>
                </a:solidFill>
                <a:effectLst/>
                <a:uLnTx/>
                <a:uFillTx/>
                <a:latin typeface="Lato"/>
                <a:ea typeface="Lato"/>
                <a:cs typeface="+mn-cs"/>
              </a:rPr>
              <a:t>When employees experience this, they report higher levels of vocational fulfilments</a:t>
            </a:r>
            <a:endParaRPr kumimoji="0" lang="en-GB" sz="1600" b="0" i="0" u="none" strike="noStrike" kern="1200" cap="none" spc="0" normalizeH="0" baseline="0" noProof="0" dirty="0">
              <a:ln>
                <a:noFill/>
              </a:ln>
              <a:solidFill>
                <a:srgbClr val="000000"/>
              </a:solidFill>
              <a:effectLst/>
              <a:uLnTx/>
              <a:uFillTx/>
              <a:latin typeface="Lato"/>
              <a:ea typeface="Lato"/>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Lato"/>
                <a:ea typeface="Lato"/>
                <a:cs typeface="+mn-cs"/>
              </a:rPr>
              <a:t>** </a:t>
            </a:r>
            <a:r>
              <a:rPr kumimoji="0" lang="en-US" sz="1600" b="0" i="0" u="none" strike="noStrike" kern="1200" cap="none" spc="0" normalizeH="0" baseline="0" noProof="0" dirty="0">
                <a:ln>
                  <a:noFill/>
                </a:ln>
                <a:solidFill>
                  <a:srgbClr val="000000"/>
                </a:solidFill>
                <a:effectLst/>
                <a:uLnTx/>
                <a:uFillTx/>
                <a:latin typeface="Lato"/>
                <a:ea typeface="Lato"/>
                <a:cs typeface="+mn-cs"/>
              </a:rPr>
              <a:t>Statistically significant association, meaning the experiences are reliably connected to each other.</a:t>
            </a:r>
            <a:r>
              <a:rPr kumimoji="0" lang="en-GB" sz="1800" b="1" i="0" u="none" strike="noStrike" kern="1200" cap="none" spc="0" normalizeH="0" baseline="0" noProof="0" dirty="0">
                <a:ln>
                  <a:noFill/>
                </a:ln>
                <a:solidFill>
                  <a:srgbClr val="000000"/>
                </a:solidFill>
                <a:effectLst/>
                <a:uLnTx/>
                <a:uFillTx/>
                <a:latin typeface="Lato"/>
                <a:ea typeface="Lato"/>
                <a:cs typeface="+mn-cs"/>
              </a:rPr>
              <a:t> </a:t>
            </a:r>
          </a:p>
        </p:txBody>
      </p:sp>
      <p:sp>
        <p:nvSpPr>
          <p:cNvPr id="3" name="Rectangle: Rounded Corners 2">
            <a:extLst>
              <a:ext uri="{FF2B5EF4-FFF2-40B4-BE49-F238E27FC236}">
                <a16:creationId xmlns:a16="http://schemas.microsoft.com/office/drawing/2014/main" id="{69EA9CB8-89ED-2E2D-4834-744EE0E372ED}"/>
              </a:ext>
              <a:ext uri="{C183D7F6-B498-43B3-948B-1728B52AA6E4}">
                <adec:decorative xmlns:adec="http://schemas.microsoft.com/office/drawing/2017/decorative" val="1"/>
              </a:ext>
            </a:extLst>
          </p:cNvPr>
          <p:cNvSpPr/>
          <p:nvPr/>
        </p:nvSpPr>
        <p:spPr>
          <a:xfrm>
            <a:off x="6096000" y="2682240"/>
            <a:ext cx="1795208" cy="2191796"/>
          </a:xfrm>
          <a:prstGeom prst="roundRect">
            <a:avLst/>
          </a:prstGeom>
          <a:noFill/>
          <a:ln w="76200">
            <a:solidFill>
              <a:srgbClr val="00B05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Lato"/>
              <a:ea typeface="+mn-ea"/>
              <a:cs typeface="+mn-cs"/>
            </a:endParaRPr>
          </a:p>
        </p:txBody>
      </p:sp>
      <p:sp>
        <p:nvSpPr>
          <p:cNvPr id="4" name="Rectangle: Rounded Corners 3">
            <a:extLst>
              <a:ext uri="{FF2B5EF4-FFF2-40B4-BE49-F238E27FC236}">
                <a16:creationId xmlns:a16="http://schemas.microsoft.com/office/drawing/2014/main" id="{EDDCF769-76E6-0C21-E365-2C32E76EEB9C}"/>
              </a:ext>
              <a:ext uri="{C183D7F6-B498-43B3-948B-1728B52AA6E4}">
                <adec:decorative xmlns:adec="http://schemas.microsoft.com/office/drawing/2017/decorative" val="1"/>
              </a:ext>
            </a:extLst>
          </p:cNvPr>
          <p:cNvSpPr/>
          <p:nvPr/>
        </p:nvSpPr>
        <p:spPr>
          <a:xfrm>
            <a:off x="8859804" y="3055919"/>
            <a:ext cx="1605280" cy="1082264"/>
          </a:xfrm>
          <a:prstGeom prst="roundRect">
            <a:avLst/>
          </a:prstGeom>
          <a:noFill/>
          <a:ln w="76200">
            <a:solidFill>
              <a:srgbClr val="00B05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Lato"/>
              <a:ea typeface="+mn-ea"/>
              <a:cs typeface="+mn-cs"/>
            </a:endParaRPr>
          </a:p>
        </p:txBody>
      </p:sp>
      <p:sp>
        <p:nvSpPr>
          <p:cNvPr id="6" name="TextBox 5">
            <a:extLst>
              <a:ext uri="{FF2B5EF4-FFF2-40B4-BE49-F238E27FC236}">
                <a16:creationId xmlns:a16="http://schemas.microsoft.com/office/drawing/2014/main" id="{AF2A2B1D-0416-EC89-EF58-03F113E44D29}"/>
              </a:ext>
              <a:ext uri="{C183D7F6-B498-43B3-948B-1728B52AA6E4}">
                <adec:decorative xmlns:adec="http://schemas.microsoft.com/office/drawing/2017/decorative" val="1"/>
              </a:ext>
            </a:extLst>
          </p:cNvPr>
          <p:cNvSpPr txBox="1"/>
          <p:nvPr/>
        </p:nvSpPr>
        <p:spPr>
          <a:xfrm>
            <a:off x="4495849" y="6388705"/>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2060"/>
                </a:solidFill>
                <a:effectLst/>
                <a:uLnTx/>
                <a:uFillTx/>
                <a:latin typeface="Lato"/>
                <a:ea typeface="+mn-ea"/>
                <a:cs typeface="+mn-cs"/>
              </a:rPr>
              <a:t>© MEANWELL Research</a:t>
            </a:r>
          </a:p>
        </p:txBody>
      </p:sp>
    </p:spTree>
    <p:extLst>
      <p:ext uri="{BB962C8B-B14F-4D97-AF65-F5344CB8AC3E}">
        <p14:creationId xmlns:p14="http://schemas.microsoft.com/office/powerpoint/2010/main" val="19517247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GB">
                <a:solidFill>
                  <a:srgbClr val="002060"/>
                </a:solidFill>
              </a:rPr>
              <a:t>What are the goals of using the barometer?</a:t>
            </a:r>
          </a:p>
        </p:txBody>
      </p:sp>
      <p:sp>
        <p:nvSpPr>
          <p:cNvPr id="3" name="Content Placeholder 2"/>
          <p:cNvSpPr>
            <a:spLocks noGrp="1"/>
          </p:cNvSpPr>
          <p:nvPr>
            <p:ph type="body" sz="quarter" idx="13"/>
          </p:nvPr>
        </p:nvSpPr>
        <p:spPr>
          <a:xfrm>
            <a:off x="720338" y="1302221"/>
            <a:ext cx="9201992" cy="4675519"/>
          </a:xfrm>
        </p:spPr>
        <p:txBody>
          <a:bodyPr>
            <a:normAutofit fontScale="92500" lnSpcReduction="10000"/>
          </a:bodyPr>
          <a:lstStyle/>
          <a:p>
            <a:pPr marL="0" indent="0">
              <a:spcBef>
                <a:spcPts val="0"/>
              </a:spcBef>
              <a:buNone/>
            </a:pPr>
            <a:r>
              <a:rPr lang="en-GB" sz="2000" dirty="0"/>
              <a:t>The result of the barometer, the Vocational Meaning and Fulfilment profile, is a practical tool for examining work from the perspective of both the community and the individual.</a:t>
            </a:r>
          </a:p>
          <a:p>
            <a:pPr marL="0" indent="0">
              <a:spcBef>
                <a:spcPts val="0"/>
              </a:spcBef>
              <a:buNone/>
            </a:pPr>
            <a:endParaRPr lang="fi-FI" sz="2000" i="1" dirty="0">
              <a:solidFill>
                <a:schemeClr val="accent2"/>
              </a:solidFill>
            </a:endParaRPr>
          </a:p>
          <a:p>
            <a:pPr marL="0" indent="0">
              <a:spcBef>
                <a:spcPts val="0"/>
              </a:spcBef>
              <a:spcAft>
                <a:spcPts val="600"/>
              </a:spcAft>
              <a:buNone/>
            </a:pPr>
            <a:r>
              <a:rPr lang="en-GB" sz="2000" b="1" dirty="0">
                <a:solidFill>
                  <a:schemeClr val="accent1">
                    <a:lumMod val="90000"/>
                    <a:lumOff val="10000"/>
                  </a:schemeClr>
                </a:solidFill>
              </a:rPr>
              <a:t>Its goal: </a:t>
            </a:r>
          </a:p>
          <a:p>
            <a:pPr marL="457200" indent="-457200">
              <a:spcBef>
                <a:spcPts val="0"/>
              </a:spcBef>
              <a:spcAft>
                <a:spcPts val="600"/>
              </a:spcAft>
              <a:buFont typeface="+mj-lt"/>
              <a:buAutoNum type="arabicPeriod"/>
            </a:pPr>
            <a:r>
              <a:rPr lang="en-US" sz="2000" dirty="0"/>
              <a:t>To identify the essential development targets for the group/work community.</a:t>
            </a:r>
          </a:p>
          <a:p>
            <a:pPr marL="457200" indent="-457200">
              <a:spcBef>
                <a:spcPts val="0"/>
              </a:spcBef>
              <a:spcAft>
                <a:spcPts val="600"/>
              </a:spcAft>
              <a:buFont typeface="+mj-lt"/>
              <a:buAutoNum type="arabicPeriod"/>
            </a:pPr>
            <a:r>
              <a:rPr lang="en-US" sz="2000" dirty="0"/>
              <a:t>A balanced increase in the knowledge of individual and community experiences, i.e. both </a:t>
            </a:r>
            <a:r>
              <a:rPr lang="en-US" sz="2000" b="1" dirty="0">
                <a:solidFill>
                  <a:schemeClr val="accent1">
                    <a:lumMod val="90000"/>
                    <a:lumOff val="10000"/>
                  </a:schemeClr>
                </a:solidFill>
              </a:rPr>
              <a:t>A) </a:t>
            </a:r>
            <a:r>
              <a:rPr lang="en-US" sz="2000" b="1" dirty="0" err="1">
                <a:solidFill>
                  <a:schemeClr val="accent1">
                    <a:lumMod val="90000"/>
                    <a:lumOff val="10000"/>
                  </a:schemeClr>
                </a:solidFill>
              </a:rPr>
              <a:t>recognising</a:t>
            </a:r>
            <a:r>
              <a:rPr lang="en-US" sz="2000" b="1" dirty="0">
                <a:solidFill>
                  <a:schemeClr val="accent1">
                    <a:lumMod val="90000"/>
                    <a:lumOff val="10000"/>
                  </a:schemeClr>
                </a:solidFill>
              </a:rPr>
              <a:t> and nourishing what is good and working</a:t>
            </a:r>
            <a:r>
              <a:rPr lang="en-US" sz="2000" dirty="0"/>
              <a:t>, and </a:t>
            </a:r>
            <a:r>
              <a:rPr lang="en-US" sz="2000" b="1" dirty="0">
                <a:solidFill>
                  <a:schemeClr val="accent1">
                    <a:lumMod val="90000"/>
                    <a:lumOff val="10000"/>
                  </a:schemeClr>
                </a:solidFill>
              </a:rPr>
              <a:t>B) providing structure for the wishes and needs for change in individual work, the work community, and the workplace</a:t>
            </a:r>
            <a:r>
              <a:rPr lang="en-US" sz="2000" dirty="0"/>
              <a:t>.</a:t>
            </a:r>
          </a:p>
          <a:p>
            <a:pPr marL="457200" indent="-457200">
              <a:spcBef>
                <a:spcPts val="0"/>
              </a:spcBef>
              <a:spcAft>
                <a:spcPts val="600"/>
              </a:spcAft>
              <a:buFont typeface="+mj-lt"/>
              <a:buAutoNum type="arabicPeriod"/>
            </a:pPr>
            <a:r>
              <a:rPr lang="en-US" sz="2000" dirty="0"/>
              <a:t>To increase the management’s/supervisors’/group leader’s knowledge of the personnel, which enables a vital employee experience: </a:t>
            </a:r>
            <a:r>
              <a:rPr lang="en-US" sz="2000" i="1" dirty="0"/>
              <a:t>“my/our ideas and feelings are being seen.”</a:t>
            </a:r>
          </a:p>
          <a:p>
            <a:pPr marL="457200" indent="-457200">
              <a:spcBef>
                <a:spcPts val="0"/>
              </a:spcBef>
              <a:spcAft>
                <a:spcPts val="600"/>
              </a:spcAft>
              <a:buFont typeface="+mj-lt"/>
              <a:buAutoNum type="arabicPeriod"/>
            </a:pPr>
            <a:r>
              <a:rPr lang="en-US" sz="2000" dirty="0"/>
              <a:t>To support individual vocational development and wellbeing in their current work.</a:t>
            </a:r>
            <a:endParaRPr lang="fi-FI" sz="2000" i="1" dirty="0">
              <a:solidFill>
                <a:schemeClr val="tx1"/>
              </a:solidFill>
            </a:endParaRPr>
          </a:p>
          <a:p>
            <a:pPr>
              <a:spcBef>
                <a:spcPts val="0"/>
              </a:spcBef>
            </a:pPr>
            <a:endParaRPr lang="fi-FI" sz="2000" b="1" i="1" dirty="0">
              <a:solidFill>
                <a:schemeClr val="tx1"/>
              </a:solidFill>
            </a:endParaRPr>
          </a:p>
          <a:p>
            <a:pPr marL="457200" lvl="1" indent="0">
              <a:spcBef>
                <a:spcPts val="0"/>
              </a:spcBef>
              <a:buNone/>
            </a:pPr>
            <a:endParaRPr lang="fi-FI" sz="1800" dirty="0">
              <a:solidFill>
                <a:schemeClr val="tx1"/>
              </a:solidFill>
            </a:endParaRPr>
          </a:p>
        </p:txBody>
      </p:sp>
      <p:sp>
        <p:nvSpPr>
          <p:cNvPr id="6" name="TextBox 5">
            <a:extLst>
              <a:ext uri="{FF2B5EF4-FFF2-40B4-BE49-F238E27FC236}">
                <a16:creationId xmlns:a16="http://schemas.microsoft.com/office/drawing/2014/main" id="{F4B94561-50DD-D599-E1AE-54941FC1E08B}"/>
              </a:ext>
              <a:ext uri="{C183D7F6-B498-43B3-948B-1728B52AA6E4}">
                <adec:decorative xmlns:adec="http://schemas.microsoft.com/office/drawing/2017/decorative" val="1"/>
              </a:ext>
            </a:extLst>
          </p:cNvPr>
          <p:cNvSpPr txBox="1"/>
          <p:nvPr/>
        </p:nvSpPr>
        <p:spPr>
          <a:xfrm>
            <a:off x="4273663" y="6299123"/>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2060"/>
                </a:solidFill>
                <a:effectLst/>
                <a:uLnTx/>
                <a:uFillTx/>
                <a:latin typeface="Lato"/>
                <a:ea typeface="Lato"/>
                <a:cs typeface="+mn-cs"/>
              </a:rPr>
              <a:t>© MEANWELL Research</a:t>
            </a:r>
          </a:p>
        </p:txBody>
      </p:sp>
    </p:spTree>
    <p:extLst>
      <p:ext uri="{BB962C8B-B14F-4D97-AF65-F5344CB8AC3E}">
        <p14:creationId xmlns:p14="http://schemas.microsoft.com/office/powerpoint/2010/main" val="26158964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8DDB7C-5CF2-8BBE-98D1-675981F2D1CE}"/>
            </a:ext>
          </a:extLst>
        </p:cNvPr>
        <p:cNvGrpSpPr/>
        <p:nvPr/>
      </p:nvGrpSpPr>
      <p:grpSpPr>
        <a:xfrm>
          <a:off x="0" y="0"/>
          <a:ext cx="0" cy="0"/>
          <a:chOff x="0" y="0"/>
          <a:chExt cx="0" cy="0"/>
        </a:xfrm>
      </p:grpSpPr>
      <p:sp>
        <p:nvSpPr>
          <p:cNvPr id="4" name="Otsikko 3">
            <a:extLst>
              <a:ext uri="{FF2B5EF4-FFF2-40B4-BE49-F238E27FC236}">
                <a16:creationId xmlns:a16="http://schemas.microsoft.com/office/drawing/2014/main" id="{CF62E390-0537-0945-A289-CBA78247DE59}"/>
              </a:ext>
            </a:extLst>
          </p:cNvPr>
          <p:cNvSpPr>
            <a:spLocks noGrp="1"/>
          </p:cNvSpPr>
          <p:nvPr>
            <p:ph type="title"/>
          </p:nvPr>
        </p:nvSpPr>
        <p:spPr>
          <a:xfrm>
            <a:off x="616267" y="393065"/>
            <a:ext cx="10296648" cy="598170"/>
          </a:xfrm>
        </p:spPr>
        <p:txBody>
          <a:bodyPr/>
          <a:lstStyle/>
          <a:p>
            <a:r>
              <a:rPr lang="fi-FI" dirty="0" err="1"/>
              <a:t>Steps</a:t>
            </a:r>
            <a:r>
              <a:rPr lang="fi-FI" dirty="0"/>
              <a:t> 1 and 2</a:t>
            </a:r>
          </a:p>
        </p:txBody>
      </p:sp>
      <p:sp>
        <p:nvSpPr>
          <p:cNvPr id="10" name="Sisällön paikkamerkki 9">
            <a:extLst>
              <a:ext uri="{FF2B5EF4-FFF2-40B4-BE49-F238E27FC236}">
                <a16:creationId xmlns:a16="http://schemas.microsoft.com/office/drawing/2014/main" id="{CBAEA6A3-0E07-40BC-9B1F-F0143175E7DD}"/>
              </a:ext>
            </a:extLst>
          </p:cNvPr>
          <p:cNvSpPr>
            <a:spLocks noGrp="1"/>
          </p:cNvSpPr>
          <p:nvPr>
            <p:ph type="body" sz="quarter" idx="13"/>
          </p:nvPr>
        </p:nvSpPr>
        <p:spPr>
          <a:xfrm>
            <a:off x="909637" y="997585"/>
            <a:ext cx="9183053" cy="4862830"/>
          </a:xfrm>
        </p:spPr>
        <p:txBody>
          <a:bodyPr/>
          <a:lstStyle/>
          <a:p>
            <a:pPr marL="0" indent="0">
              <a:buNone/>
            </a:pPr>
            <a:r>
              <a:rPr lang="fi-FI" b="1" dirty="0"/>
              <a:t>STEP 1: </a:t>
            </a:r>
            <a:r>
              <a:rPr lang="en-US" b="1" dirty="0"/>
              <a:t>A day or two before the meeting</a:t>
            </a:r>
          </a:p>
          <a:p>
            <a:r>
              <a:rPr lang="en-US" dirty="0"/>
              <a:t>The facilitator instructs participants to review their own Vocational Meaning and Fulfilment profile along with its interpretation guidelines.</a:t>
            </a:r>
          </a:p>
          <a:p>
            <a:r>
              <a:rPr lang="en-US" dirty="0"/>
              <a:t>The facilitator asks participants to write down 1–3 key thoughts or feelings that the profile has brought up, to prepare for the meeting.</a:t>
            </a:r>
          </a:p>
          <a:p>
            <a:r>
              <a:rPr lang="en-US" dirty="0"/>
              <a:t>Bringing one’s own profile to the meeting is voluntary.</a:t>
            </a:r>
            <a:endParaRPr lang="fi-FI" dirty="0"/>
          </a:p>
          <a:p>
            <a:pPr marL="0" indent="0" fontAlgn="t">
              <a:buNone/>
            </a:pPr>
            <a:endParaRPr lang="en-US" b="1" dirty="0"/>
          </a:p>
          <a:p>
            <a:pPr marL="0" indent="0" fontAlgn="t">
              <a:buNone/>
            </a:pPr>
            <a:r>
              <a:rPr lang="en-US" b="1" dirty="0"/>
              <a:t>STEP 2: Starting the meeting, 5–10 minutes</a:t>
            </a:r>
            <a:endParaRPr lang="en-US" dirty="0"/>
          </a:p>
          <a:p>
            <a:pPr fontAlgn="t"/>
            <a:r>
              <a:rPr lang="en-US" dirty="0"/>
              <a:t>The facilitator explains what will be discussed today and why the Meaning of Work Barometer is being used for this purpose.</a:t>
            </a:r>
          </a:p>
          <a:p>
            <a:pPr fontAlgn="t"/>
            <a:r>
              <a:rPr lang="en-US" dirty="0"/>
              <a:t>The facilitator reminds participants that everyone should share only as much of their own experiences as they feel comfortable with.</a:t>
            </a:r>
          </a:p>
          <a:p>
            <a:pPr fontAlgn="t"/>
            <a:r>
              <a:rPr lang="en-US" dirty="0"/>
              <a:t>Opening questions: </a:t>
            </a:r>
            <a:r>
              <a:rPr lang="en-US" i="1" dirty="0"/>
              <a:t>How did it feel to complete the questionnaire? Are there any questions related to the questionnaire, its dimensions, or the interpretation of the profile that should be clarified together before continuing?</a:t>
            </a:r>
            <a:endParaRPr lang="en-US" dirty="0"/>
          </a:p>
          <a:p>
            <a:pPr lvl="0"/>
            <a:endParaRPr lang="fi-FI" dirty="0"/>
          </a:p>
          <a:p>
            <a:pPr marL="0" indent="0">
              <a:buNone/>
            </a:pPr>
            <a:endParaRPr lang="fi-FI" dirty="0"/>
          </a:p>
        </p:txBody>
      </p:sp>
    </p:spTree>
    <p:extLst>
      <p:ext uri="{BB962C8B-B14F-4D97-AF65-F5344CB8AC3E}">
        <p14:creationId xmlns:p14="http://schemas.microsoft.com/office/powerpoint/2010/main" val="27629978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CA708C-4B35-C194-2A14-61E9781C4A4E}"/>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91121381-A330-B3A5-00A8-4A05D352C831}"/>
              </a:ext>
            </a:extLst>
          </p:cNvPr>
          <p:cNvSpPr>
            <a:spLocks noGrp="1"/>
          </p:cNvSpPr>
          <p:nvPr>
            <p:ph type="ctrTitle"/>
          </p:nvPr>
        </p:nvSpPr>
        <p:spPr>
          <a:xfrm>
            <a:off x="623888" y="3106882"/>
            <a:ext cx="5616127" cy="1041776"/>
          </a:xfrm>
        </p:spPr>
        <p:txBody>
          <a:bodyPr/>
          <a:lstStyle/>
          <a:p>
            <a:pPr algn="ctr"/>
            <a:r>
              <a:rPr lang="en-GB"/>
              <a:t>GROUP WORK</a:t>
            </a:r>
          </a:p>
        </p:txBody>
      </p:sp>
      <p:pic>
        <p:nvPicPr>
          <p:cNvPr id="3" name="Kuvan paikkamerkki 2">
            <a:extLst>
              <a:ext uri="{FF2B5EF4-FFF2-40B4-BE49-F238E27FC236}">
                <a16:creationId xmlns:a16="http://schemas.microsoft.com/office/drawing/2014/main" id="{F9A304A9-58F2-F9E6-CC94-9C2AFAB11D4C}"/>
              </a:ext>
              <a:ext uri="{C183D7F6-B498-43B3-948B-1728B52AA6E4}">
                <adec:decorative xmlns:adec="http://schemas.microsoft.com/office/drawing/2017/decorative" val="1"/>
              </a:ext>
            </a:extLst>
          </p:cNvPr>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1722644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CC2B8E-B931-8E83-3EAD-32888029E8EB}"/>
              </a:ext>
            </a:extLst>
          </p:cNvPr>
          <p:cNvSpPr>
            <a:spLocks noGrp="1"/>
          </p:cNvSpPr>
          <p:nvPr>
            <p:ph type="ctrTitle"/>
          </p:nvPr>
        </p:nvSpPr>
        <p:spPr>
          <a:xfrm>
            <a:off x="399487" y="1654424"/>
            <a:ext cx="5472111" cy="834217"/>
          </a:xfrm>
        </p:spPr>
        <p:txBody>
          <a:bodyPr anchor="t">
            <a:noAutofit/>
          </a:bodyPr>
          <a:lstStyle/>
          <a:p>
            <a:r>
              <a:rPr lang="en-GB" sz="3200" noProof="0" dirty="0"/>
              <a:t>JOINT DISCUSSION</a:t>
            </a:r>
          </a:p>
        </p:txBody>
      </p:sp>
      <p:sp>
        <p:nvSpPr>
          <p:cNvPr id="4" name="Subtitle 3">
            <a:extLst>
              <a:ext uri="{FF2B5EF4-FFF2-40B4-BE49-F238E27FC236}">
                <a16:creationId xmlns:a16="http://schemas.microsoft.com/office/drawing/2014/main" id="{6E875788-FE85-5D2F-1074-783801D97762}"/>
              </a:ext>
            </a:extLst>
          </p:cNvPr>
          <p:cNvSpPr>
            <a:spLocks noGrp="1"/>
          </p:cNvSpPr>
          <p:nvPr>
            <p:ph type="subTitle" idx="1"/>
          </p:nvPr>
        </p:nvSpPr>
        <p:spPr>
          <a:xfrm>
            <a:off x="731919" y="2488641"/>
            <a:ext cx="4968019" cy="1129066"/>
          </a:xfrm>
        </p:spPr>
        <p:txBody>
          <a:bodyPr/>
          <a:lstStyle/>
          <a:p>
            <a:pPr marL="342900" indent="-342900">
              <a:buFont typeface="Wingdings" panose="05000000000000000000" pitchFamily="2" charset="2"/>
              <a:buChar char="Ø"/>
            </a:pPr>
            <a:r>
              <a:rPr lang="en-US" sz="2000" dirty="0"/>
              <a:t>What kinds of general thoughts, comments, or questions do you have about the Meaning of Work Barometer after this introduction?</a:t>
            </a:r>
          </a:p>
          <a:p>
            <a:pPr marL="342900" indent="-342900">
              <a:buFont typeface="Wingdings" panose="05000000000000000000" pitchFamily="2" charset="2"/>
              <a:buChar char="Ø"/>
            </a:pPr>
            <a:r>
              <a:rPr lang="en-GB" sz="2000" dirty="0"/>
              <a:t>What are the things that you would feel good discussing in the group?</a:t>
            </a:r>
          </a:p>
          <a:p>
            <a:pPr marL="342900" indent="-342900">
              <a:buFont typeface="Wingdings" panose="05000000000000000000" pitchFamily="2" charset="2"/>
              <a:buChar char="Ø"/>
            </a:pPr>
            <a:r>
              <a:rPr lang="en-GB" sz="2000" dirty="0"/>
              <a:t>How do you think the information from the Barometer could be used in your own/group/community?</a:t>
            </a:r>
          </a:p>
          <a:p>
            <a:pPr marL="342900" indent="-342900">
              <a:buFont typeface="Wingdings" panose="05000000000000000000" pitchFamily="2" charset="2"/>
              <a:buChar char="Ø"/>
            </a:pPr>
            <a:endParaRPr lang="fi-FI" sz="2400" dirty="0"/>
          </a:p>
        </p:txBody>
      </p:sp>
      <p:pic>
        <p:nvPicPr>
          <p:cNvPr id="10" name="Picture 9">
            <a:extLst>
              <a:ext uri="{FF2B5EF4-FFF2-40B4-BE49-F238E27FC236}">
                <a16:creationId xmlns:a16="http://schemas.microsoft.com/office/drawing/2014/main" id="{E6701EBE-8447-4770-751C-A297789624F1}"/>
              </a:ext>
              <a:ext uri="{C183D7F6-B498-43B3-948B-1728B52AA6E4}">
                <adec:decorative xmlns:adec="http://schemas.microsoft.com/office/drawing/2017/decorative" val="1"/>
              </a:ext>
            </a:extLst>
          </p:cNvPr>
          <p:cNvPicPr>
            <a:picLocks noChangeAspect="1"/>
          </p:cNvPicPr>
          <p:nvPr/>
        </p:nvPicPr>
        <p:blipFill>
          <a:blip r:embed="rId3" cstate="email">
            <a:extLst>
              <a:ext uri="{28A0092B-C50C-407E-A947-70E740481C1C}">
                <a14:useLocalDpi xmlns:a14="http://schemas.microsoft.com/office/drawing/2010/main"/>
              </a:ext>
            </a:extLst>
          </a:blip>
          <a:srcRect b="-1"/>
          <a:stretch>
            <a:fillRect/>
          </a:stretch>
        </p:blipFill>
        <p:spPr>
          <a:xfrm>
            <a:off x="6240016" y="10"/>
            <a:ext cx="5951984" cy="685799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noFill/>
        </p:spPr>
      </p:pic>
      <p:sp>
        <p:nvSpPr>
          <p:cNvPr id="5" name="TextBox 4">
            <a:extLst>
              <a:ext uri="{FF2B5EF4-FFF2-40B4-BE49-F238E27FC236}">
                <a16:creationId xmlns:a16="http://schemas.microsoft.com/office/drawing/2014/main" id="{15976EF9-FFCF-1E80-5122-D505FF642FA8}"/>
              </a:ext>
              <a:ext uri="{C183D7F6-B498-43B3-948B-1728B52AA6E4}">
                <adec:decorative xmlns:adec="http://schemas.microsoft.com/office/drawing/2017/decorative" val="1"/>
              </a:ext>
            </a:extLst>
          </p:cNvPr>
          <p:cNvSpPr txBox="1"/>
          <p:nvPr/>
        </p:nvSpPr>
        <p:spPr>
          <a:xfrm>
            <a:off x="1760313" y="6327166"/>
            <a:ext cx="3387884" cy="400110"/>
          </a:xfrm>
          <a:prstGeom prst="rect">
            <a:avLst/>
          </a:prstGeom>
          <a:noFill/>
        </p:spPr>
        <p:txBody>
          <a:bodyPr wrap="square" rtlCol="0">
            <a:spAutoFit/>
          </a:bodyPr>
          <a:lstStyle/>
          <a:p>
            <a:pPr algn="ctr"/>
            <a:r>
              <a:rPr lang="en-GB" sz="2000" dirty="0">
                <a:solidFill>
                  <a:srgbClr val="002060"/>
                </a:solidFill>
              </a:rPr>
              <a:t>© MEANWELL Research</a:t>
            </a:r>
          </a:p>
        </p:txBody>
      </p:sp>
    </p:spTree>
    <p:extLst>
      <p:ext uri="{BB962C8B-B14F-4D97-AF65-F5344CB8AC3E}">
        <p14:creationId xmlns:p14="http://schemas.microsoft.com/office/powerpoint/2010/main" val="2707058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135AC4-26CF-E45D-4D80-C145DA974563}"/>
              </a:ext>
            </a:extLst>
          </p:cNvPr>
          <p:cNvSpPr>
            <a:spLocks noGrp="1"/>
          </p:cNvSpPr>
          <p:nvPr>
            <p:ph type="title"/>
          </p:nvPr>
        </p:nvSpPr>
        <p:spPr>
          <a:xfrm>
            <a:off x="623888" y="476250"/>
            <a:ext cx="7200900" cy="1080542"/>
          </a:xfrm>
        </p:spPr>
        <p:txBody>
          <a:bodyPr anchor="t">
            <a:normAutofit/>
          </a:bodyPr>
          <a:lstStyle/>
          <a:p>
            <a:r>
              <a:rPr lang="en-GB" dirty="0"/>
              <a:t>More topics for joint discussion</a:t>
            </a:r>
          </a:p>
        </p:txBody>
      </p:sp>
      <p:sp>
        <p:nvSpPr>
          <p:cNvPr id="3" name="Content Placeholder 2">
            <a:extLst>
              <a:ext uri="{FF2B5EF4-FFF2-40B4-BE49-F238E27FC236}">
                <a16:creationId xmlns:a16="http://schemas.microsoft.com/office/drawing/2014/main" id="{1748407D-0A83-DD76-BE90-23CB80967529}"/>
              </a:ext>
            </a:extLst>
          </p:cNvPr>
          <p:cNvSpPr>
            <a:spLocks noGrp="1"/>
          </p:cNvSpPr>
          <p:nvPr>
            <p:ph idx="1"/>
          </p:nvPr>
        </p:nvSpPr>
        <p:spPr>
          <a:xfrm>
            <a:off x="623888" y="1234802"/>
            <a:ext cx="7200900" cy="5146948"/>
          </a:xfrm>
        </p:spPr>
        <p:txBody>
          <a:bodyPr anchor="t">
            <a:normAutofit/>
          </a:bodyPr>
          <a:lstStyle/>
          <a:p>
            <a:pPr marL="342900" indent="-342900">
              <a:lnSpc>
                <a:spcPct val="110000"/>
              </a:lnSpc>
              <a:buFont typeface="+mj-lt"/>
              <a:buAutoNum type="arabicParenR"/>
            </a:pPr>
            <a:r>
              <a:rPr lang="en-US" sz="1900" dirty="0"/>
              <a:t>What does each of the seven dimensions of Vocational Meaning and Fulfilment mean to each of us in practice?</a:t>
            </a:r>
          </a:p>
          <a:p>
            <a:pPr marL="614363" lvl="1" indent="-342900">
              <a:lnSpc>
                <a:spcPct val="110000"/>
              </a:lnSpc>
              <a:buFont typeface="Wingdings" panose="05000000000000000000" pitchFamily="2" charset="2"/>
              <a:buChar char="Ø"/>
            </a:pPr>
            <a:r>
              <a:rPr lang="en-US" sz="1900" dirty="0"/>
              <a:t>NB. Not everyone has to see the dimensions in the same way; discussion is important.</a:t>
            </a:r>
          </a:p>
          <a:p>
            <a:pPr marL="342900" indent="-342900">
              <a:lnSpc>
                <a:spcPct val="110000"/>
              </a:lnSpc>
              <a:buFont typeface="+mj-lt"/>
              <a:buAutoNum type="arabicParenR"/>
            </a:pPr>
            <a:r>
              <a:rPr lang="en-US" sz="1900" dirty="0"/>
              <a:t>What kind of overall feeling do you get from your own profile?</a:t>
            </a:r>
          </a:p>
          <a:p>
            <a:pPr marL="342900" indent="-342900">
              <a:lnSpc>
                <a:spcPct val="110000"/>
              </a:lnSpc>
              <a:buFont typeface="+mj-lt"/>
              <a:buAutoNum type="arabicParenR"/>
            </a:pPr>
            <a:r>
              <a:rPr lang="en-US" sz="1900" dirty="0"/>
              <a:t>In your profile, are the vocational meaning–fulfilment fits in more important or less important dimensions?</a:t>
            </a:r>
          </a:p>
          <a:p>
            <a:pPr marL="342900" indent="-342900">
              <a:lnSpc>
                <a:spcPct val="110000"/>
              </a:lnSpc>
              <a:buFont typeface="+mj-lt"/>
              <a:buAutoNum type="arabicParenR"/>
            </a:pPr>
            <a:r>
              <a:rPr lang="en-US" sz="1900" dirty="0"/>
              <a:t>Is there anything you would like to change about any of them, or are you satisfied with how things are despite some misfits or gaps in your profile?</a:t>
            </a:r>
          </a:p>
          <a:p>
            <a:pPr marL="342900" indent="-342900">
              <a:lnSpc>
                <a:spcPct val="110000"/>
              </a:lnSpc>
              <a:buFont typeface="+mj-lt"/>
              <a:buAutoNum type="arabicParenR"/>
            </a:pPr>
            <a:r>
              <a:rPr lang="en-US" sz="1900" dirty="0"/>
              <a:t>If your profile has a mix of good and poor fit, do the good fits compensate for the poor ones?</a:t>
            </a:r>
          </a:p>
          <a:p>
            <a:pPr marL="342900" indent="-342900">
              <a:lnSpc>
                <a:spcPct val="110000"/>
              </a:lnSpc>
              <a:buFont typeface="+mj-lt"/>
              <a:buAutoNum type="arabicParenR"/>
            </a:pPr>
            <a:r>
              <a:rPr lang="en-US" sz="1900" dirty="0"/>
              <a:t>Is there something else in your working or private life that the profile does not show, but that has an essential impact on what makes your work meaningful?</a:t>
            </a:r>
            <a:endParaRPr lang="fi-FI" sz="1900" dirty="0"/>
          </a:p>
          <a:p>
            <a:pPr marL="342900" indent="-342900">
              <a:lnSpc>
                <a:spcPct val="110000"/>
              </a:lnSpc>
              <a:buFont typeface="+mj-lt"/>
              <a:buAutoNum type="arabicParenR"/>
            </a:pPr>
            <a:endParaRPr lang="fi-FI" sz="1500" dirty="0"/>
          </a:p>
        </p:txBody>
      </p:sp>
      <p:pic>
        <p:nvPicPr>
          <p:cNvPr id="9" name="Picture Placeholder 8">
            <a:extLst>
              <a:ext uri="{FF2B5EF4-FFF2-40B4-BE49-F238E27FC236}">
                <a16:creationId xmlns:a16="http://schemas.microsoft.com/office/drawing/2014/main" id="{018CBE8D-39C1-A50B-5DA7-FE1372E57C4E}"/>
              </a:ext>
              <a:ext uri="{C183D7F6-B498-43B3-948B-1728B52AA6E4}">
                <adec:decorative xmlns:adec="http://schemas.microsoft.com/office/drawing/2017/decorative" val="1"/>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b="-1"/>
          <a:stretch>
            <a:fillRect/>
          </a:stretch>
        </p:blipFill>
        <p:spPr>
          <a:xfrm>
            <a:off x="8117802" y="10"/>
            <a:ext cx="4074198" cy="6857990"/>
          </a:xfrm>
          <a:custGeom>
            <a:avLst/>
            <a:gdLst>
              <a:gd name="connsiteX0" fmla="*/ 2320585 w 5951984"/>
              <a:gd name="connsiteY0" fmla="*/ 0 h 6858000"/>
              <a:gd name="connsiteX1" fmla="*/ 3168352 w 5951984"/>
              <a:gd name="connsiteY1" fmla="*/ 0 h 6858000"/>
              <a:gd name="connsiteX2" fmla="*/ 4074198 w 5951984"/>
              <a:gd name="connsiteY2" fmla="*/ 0 h 6858000"/>
              <a:gd name="connsiteX3" fmla="*/ 5951984 w 5951984"/>
              <a:gd name="connsiteY3" fmla="*/ 0 h 6858000"/>
              <a:gd name="connsiteX4" fmla="*/ 5951984 w 5951984"/>
              <a:gd name="connsiteY4" fmla="*/ 6858000 h 6858000"/>
              <a:gd name="connsiteX5" fmla="*/ 4074198 w 5951984"/>
              <a:gd name="connsiteY5" fmla="*/ 6858000 h 6858000"/>
              <a:gd name="connsiteX6" fmla="*/ 3168352 w 5951984"/>
              <a:gd name="connsiteY6" fmla="*/ 6858000 h 6858000"/>
              <a:gd name="connsiteX7" fmla="*/ 1074542 w 5951984"/>
              <a:gd name="connsiteY7" fmla="*/ 6858000 h 6858000"/>
              <a:gd name="connsiteX8" fmla="*/ 1074542 w 5951984"/>
              <a:gd name="connsiteY8" fmla="*/ 6825044 h 6858000"/>
              <a:gd name="connsiteX9" fmla="*/ 1066788 w 5951984"/>
              <a:gd name="connsiteY9" fmla="*/ 6858000 h 6858000"/>
              <a:gd name="connsiteX10" fmla="*/ 248653 w 5951984"/>
              <a:gd name="connsiteY10" fmla="*/ 6858000 h 6858000"/>
              <a:gd name="connsiteX11" fmla="*/ 236503 w 5951984"/>
              <a:gd name="connsiteY11" fmla="*/ 6820034 h 6858000"/>
              <a:gd name="connsiteX12" fmla="*/ 208679 w 5951984"/>
              <a:gd name="connsiteY12" fmla="*/ 6729607 h 6858000"/>
              <a:gd name="connsiteX13" fmla="*/ 184333 w 5951984"/>
              <a:gd name="connsiteY13" fmla="*/ 6642657 h 6858000"/>
              <a:gd name="connsiteX14" fmla="*/ 163466 w 5951984"/>
              <a:gd name="connsiteY14" fmla="*/ 6552230 h 6858000"/>
              <a:gd name="connsiteX15" fmla="*/ 142598 w 5951984"/>
              <a:gd name="connsiteY15" fmla="*/ 6465280 h 6858000"/>
              <a:gd name="connsiteX16" fmla="*/ 121730 w 5951984"/>
              <a:gd name="connsiteY16" fmla="*/ 6371374 h 6858000"/>
              <a:gd name="connsiteX17" fmla="*/ 104340 w 5951984"/>
              <a:gd name="connsiteY17" fmla="*/ 6280947 h 6858000"/>
              <a:gd name="connsiteX18" fmla="*/ 86950 w 5951984"/>
              <a:gd name="connsiteY18" fmla="*/ 6187041 h 6858000"/>
              <a:gd name="connsiteX19" fmla="*/ 73038 w 5951984"/>
              <a:gd name="connsiteY19" fmla="*/ 6089658 h 6858000"/>
              <a:gd name="connsiteX20" fmla="*/ 59126 w 5951984"/>
              <a:gd name="connsiteY20" fmla="*/ 5992274 h 6858000"/>
              <a:gd name="connsiteX21" fmla="*/ 45214 w 5951984"/>
              <a:gd name="connsiteY21" fmla="*/ 5894890 h 6858000"/>
              <a:gd name="connsiteX22" fmla="*/ 34780 w 5951984"/>
              <a:gd name="connsiteY22" fmla="*/ 5797507 h 6858000"/>
              <a:gd name="connsiteX23" fmla="*/ 24346 w 5951984"/>
              <a:gd name="connsiteY23" fmla="*/ 5696645 h 6858000"/>
              <a:gd name="connsiteX24" fmla="*/ 17390 w 5951984"/>
              <a:gd name="connsiteY24" fmla="*/ 5595784 h 6858000"/>
              <a:gd name="connsiteX25" fmla="*/ 10434 w 5951984"/>
              <a:gd name="connsiteY25" fmla="*/ 5491444 h 6858000"/>
              <a:gd name="connsiteX26" fmla="*/ 3478 w 5951984"/>
              <a:gd name="connsiteY26" fmla="*/ 5376671 h 6858000"/>
              <a:gd name="connsiteX27" fmla="*/ 0 w 5951984"/>
              <a:gd name="connsiteY27" fmla="*/ 5261897 h 6858000"/>
              <a:gd name="connsiteX28" fmla="*/ 0 w 5951984"/>
              <a:gd name="connsiteY28" fmla="*/ 5147124 h 6858000"/>
              <a:gd name="connsiteX29" fmla="*/ 3478 w 5951984"/>
              <a:gd name="connsiteY29" fmla="*/ 5032350 h 6858000"/>
              <a:gd name="connsiteX30" fmla="*/ 6956 w 5951984"/>
              <a:gd name="connsiteY30" fmla="*/ 4917577 h 6858000"/>
              <a:gd name="connsiteX31" fmla="*/ 17390 w 5951984"/>
              <a:gd name="connsiteY31" fmla="*/ 4802803 h 6858000"/>
              <a:gd name="connsiteX32" fmla="*/ 27824 w 5951984"/>
              <a:gd name="connsiteY32" fmla="*/ 4691508 h 6858000"/>
              <a:gd name="connsiteX33" fmla="*/ 38258 w 5951984"/>
              <a:gd name="connsiteY33" fmla="*/ 4580212 h 6858000"/>
              <a:gd name="connsiteX34" fmla="*/ 55648 w 5951984"/>
              <a:gd name="connsiteY34" fmla="*/ 4468916 h 6858000"/>
              <a:gd name="connsiteX35" fmla="*/ 73038 w 5951984"/>
              <a:gd name="connsiteY35" fmla="*/ 4357621 h 6858000"/>
              <a:gd name="connsiteX36" fmla="*/ 90428 w 5951984"/>
              <a:gd name="connsiteY36" fmla="*/ 4246325 h 6858000"/>
              <a:gd name="connsiteX37" fmla="*/ 114774 w 5951984"/>
              <a:gd name="connsiteY37" fmla="*/ 4135030 h 6858000"/>
              <a:gd name="connsiteX38" fmla="*/ 139120 w 5951984"/>
              <a:gd name="connsiteY38" fmla="*/ 4027212 h 6858000"/>
              <a:gd name="connsiteX39" fmla="*/ 163466 w 5951984"/>
              <a:gd name="connsiteY39" fmla="*/ 3919395 h 6858000"/>
              <a:gd name="connsiteX40" fmla="*/ 194767 w 5951984"/>
              <a:gd name="connsiteY40" fmla="*/ 3811577 h 6858000"/>
              <a:gd name="connsiteX41" fmla="*/ 226069 w 5951984"/>
              <a:gd name="connsiteY41" fmla="*/ 3703760 h 6858000"/>
              <a:gd name="connsiteX42" fmla="*/ 257371 w 5951984"/>
              <a:gd name="connsiteY42" fmla="*/ 3595942 h 6858000"/>
              <a:gd name="connsiteX43" fmla="*/ 292151 w 5951984"/>
              <a:gd name="connsiteY43" fmla="*/ 3488125 h 6858000"/>
              <a:gd name="connsiteX44" fmla="*/ 330409 w 5951984"/>
              <a:gd name="connsiteY44" fmla="*/ 3380307 h 6858000"/>
              <a:gd name="connsiteX45" fmla="*/ 368666 w 5951984"/>
              <a:gd name="connsiteY45" fmla="*/ 3275968 h 6858000"/>
              <a:gd name="connsiteX46" fmla="*/ 406924 w 5951984"/>
              <a:gd name="connsiteY46" fmla="*/ 3171628 h 6858000"/>
              <a:gd name="connsiteX47" fmla="*/ 448660 w 5951984"/>
              <a:gd name="connsiteY47" fmla="*/ 3063811 h 6858000"/>
              <a:gd name="connsiteX48" fmla="*/ 493874 w 5951984"/>
              <a:gd name="connsiteY48" fmla="*/ 2959471 h 6858000"/>
              <a:gd name="connsiteX49" fmla="*/ 539088 w 5951984"/>
              <a:gd name="connsiteY49" fmla="*/ 2855131 h 6858000"/>
              <a:gd name="connsiteX50" fmla="*/ 636471 w 5951984"/>
              <a:gd name="connsiteY50" fmla="*/ 2649930 h 6858000"/>
              <a:gd name="connsiteX51" fmla="*/ 737333 w 5951984"/>
              <a:gd name="connsiteY51" fmla="*/ 2441251 h 6858000"/>
              <a:gd name="connsiteX52" fmla="*/ 789503 w 5951984"/>
              <a:gd name="connsiteY52" fmla="*/ 2340390 h 6858000"/>
              <a:gd name="connsiteX53" fmla="*/ 845150 w 5951984"/>
              <a:gd name="connsiteY53" fmla="*/ 2239528 h 6858000"/>
              <a:gd name="connsiteX54" fmla="*/ 900798 w 5951984"/>
              <a:gd name="connsiteY54" fmla="*/ 2135188 h 6858000"/>
              <a:gd name="connsiteX55" fmla="*/ 959924 w 5951984"/>
              <a:gd name="connsiteY55" fmla="*/ 2034327 h 6858000"/>
              <a:gd name="connsiteX56" fmla="*/ 1015572 w 5951984"/>
              <a:gd name="connsiteY56" fmla="*/ 1933465 h 6858000"/>
              <a:gd name="connsiteX57" fmla="*/ 1074697 w 5951984"/>
              <a:gd name="connsiteY57" fmla="*/ 1832604 h 6858000"/>
              <a:gd name="connsiteX58" fmla="*/ 1196427 w 5951984"/>
              <a:gd name="connsiteY58" fmla="*/ 1630881 h 6858000"/>
              <a:gd name="connsiteX59" fmla="*/ 1325112 w 5951984"/>
              <a:gd name="connsiteY59" fmla="*/ 1432635 h 6858000"/>
              <a:gd name="connsiteX60" fmla="*/ 1453798 w 5951984"/>
              <a:gd name="connsiteY60" fmla="*/ 1230912 h 6858000"/>
              <a:gd name="connsiteX61" fmla="*/ 1585961 w 5951984"/>
              <a:gd name="connsiteY61" fmla="*/ 1032667 h 6858000"/>
              <a:gd name="connsiteX62" fmla="*/ 1655521 w 5951984"/>
              <a:gd name="connsiteY62" fmla="*/ 935284 h 6858000"/>
              <a:gd name="connsiteX63" fmla="*/ 1721603 w 5951984"/>
              <a:gd name="connsiteY63" fmla="*/ 837900 h 6858000"/>
              <a:gd name="connsiteX64" fmla="*/ 1999842 w 5951984"/>
              <a:gd name="connsiteY64" fmla="*/ 437932 h 6858000"/>
              <a:gd name="connsiteX65" fmla="*/ 2285036 w 5951984"/>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951984" h="6858000">
                <a:moveTo>
                  <a:pt x="2320585" y="0"/>
                </a:moveTo>
                <a:lnTo>
                  <a:pt x="3168352" y="0"/>
                </a:lnTo>
                <a:lnTo>
                  <a:pt x="4074198" y="0"/>
                </a:lnTo>
                <a:lnTo>
                  <a:pt x="5951984" y="0"/>
                </a:lnTo>
                <a:lnTo>
                  <a:pt x="5951984" y="6858000"/>
                </a:lnTo>
                <a:lnTo>
                  <a:pt x="4074198" y="6858000"/>
                </a:lnTo>
                <a:lnTo>
                  <a:pt x="3168352"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noFill/>
        </p:spPr>
      </p:pic>
      <p:sp>
        <p:nvSpPr>
          <p:cNvPr id="4" name="TextBox 3">
            <a:extLst>
              <a:ext uri="{FF2B5EF4-FFF2-40B4-BE49-F238E27FC236}">
                <a16:creationId xmlns:a16="http://schemas.microsoft.com/office/drawing/2014/main" id="{7A608616-E378-C5EE-A78D-5DF6BD466BA8}"/>
              </a:ext>
              <a:ext uri="{C183D7F6-B498-43B3-948B-1728B52AA6E4}">
                <adec:decorative xmlns:adec="http://schemas.microsoft.com/office/drawing/2017/decorative" val="1"/>
              </a:ext>
            </a:extLst>
          </p:cNvPr>
          <p:cNvSpPr txBox="1"/>
          <p:nvPr/>
        </p:nvSpPr>
        <p:spPr>
          <a:xfrm>
            <a:off x="2725789" y="6457890"/>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cap="none" normalizeH="0" baseline="0" noProof="0">
                <a:ln>
                  <a:noFill/>
                </a:ln>
                <a:solidFill>
                  <a:srgbClr val="002060"/>
                </a:solidFill>
                <a:effectLst/>
                <a:uLnTx/>
                <a:uFillTx/>
                <a:latin typeface="Lato"/>
                <a:ea typeface="Lato"/>
                <a:cs typeface="+mn-cs"/>
              </a:rPr>
              <a:t>© MEANWELL Research</a:t>
            </a:r>
          </a:p>
        </p:txBody>
      </p:sp>
    </p:spTree>
    <p:extLst>
      <p:ext uri="{BB962C8B-B14F-4D97-AF65-F5344CB8AC3E}">
        <p14:creationId xmlns:p14="http://schemas.microsoft.com/office/powerpoint/2010/main" val="35466070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FAA222-BA94-731A-4D52-BBB1560D3EC9}"/>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05B3D06F-CE05-74DA-5031-4338564D1EC4}"/>
              </a:ext>
            </a:extLst>
          </p:cNvPr>
          <p:cNvSpPr>
            <a:spLocks noGrp="1"/>
          </p:cNvSpPr>
          <p:nvPr>
            <p:ph type="title"/>
          </p:nvPr>
        </p:nvSpPr>
        <p:spPr/>
        <p:txBody>
          <a:bodyPr/>
          <a:lstStyle/>
          <a:p>
            <a:r>
              <a:rPr lang="en-GB" dirty="0"/>
              <a:t>Individual reflection: Identifying development targets</a:t>
            </a:r>
            <a:br>
              <a:rPr lang="en-GB" b="1" dirty="0">
                <a:solidFill>
                  <a:schemeClr val="accent1"/>
                </a:solidFill>
                <a:latin typeface="+mj-lt"/>
              </a:rPr>
            </a:br>
            <a:endParaRPr lang="en-GB" b="1" dirty="0">
              <a:solidFill>
                <a:schemeClr val="accent1"/>
              </a:solidFill>
              <a:latin typeface="+mj-lt"/>
            </a:endParaRPr>
          </a:p>
        </p:txBody>
      </p:sp>
      <p:sp>
        <p:nvSpPr>
          <p:cNvPr id="3" name="Content Placeholder 2">
            <a:extLst>
              <a:ext uri="{FF2B5EF4-FFF2-40B4-BE49-F238E27FC236}">
                <a16:creationId xmlns:a16="http://schemas.microsoft.com/office/drawing/2014/main" id="{5DC08040-3AE3-CB53-88AF-ABD1BB3ABFFD}"/>
              </a:ext>
            </a:extLst>
          </p:cNvPr>
          <p:cNvSpPr>
            <a:spLocks noGrp="1"/>
          </p:cNvSpPr>
          <p:nvPr>
            <p:ph idx="1"/>
          </p:nvPr>
        </p:nvSpPr>
        <p:spPr>
          <a:xfrm>
            <a:off x="623888" y="1885244"/>
            <a:ext cx="7370581" cy="3993224"/>
          </a:xfrm>
        </p:spPr>
        <p:txBody>
          <a:bodyPr/>
          <a:lstStyle/>
          <a:p>
            <a:pPr>
              <a:buFont typeface="Wingdings" panose="05000000000000000000" pitchFamily="2" charset="2"/>
              <a:buChar char="Ø"/>
            </a:pPr>
            <a:r>
              <a:rPr lang="en-GB" sz="2000" dirty="0"/>
              <a:t>From the perspective of your personal profile, the information offered during this event, and the discussions we have had, think about what you want to develop in terms of meaningful work, well-being at work, or the functioning of your work community </a:t>
            </a:r>
          </a:p>
          <a:p>
            <a:pPr marL="990600" lvl="2" indent="-457200">
              <a:buFont typeface="+mj-lt"/>
              <a:buAutoNum type="alphaUcPeriod"/>
            </a:pPr>
            <a:r>
              <a:rPr lang="en-GB" sz="2000" b="1" dirty="0">
                <a:solidFill>
                  <a:schemeClr val="accent1">
                    <a:lumMod val="90000"/>
                    <a:lumOff val="10000"/>
                  </a:schemeClr>
                </a:solidFill>
              </a:rPr>
              <a:t>By nourishing and maintaining</a:t>
            </a:r>
          </a:p>
          <a:p>
            <a:pPr marL="990600" lvl="2" indent="-457200">
              <a:buFont typeface="+mj-lt"/>
              <a:buAutoNum type="alphaUcPeriod"/>
            </a:pPr>
            <a:r>
              <a:rPr lang="en-GB" sz="2000" b="1" dirty="0">
                <a:solidFill>
                  <a:schemeClr val="accent1">
                    <a:lumMod val="90000"/>
                    <a:lumOff val="10000"/>
                  </a:schemeClr>
                </a:solidFill>
              </a:rPr>
              <a:t>By changing and correcting</a:t>
            </a:r>
          </a:p>
          <a:p>
            <a:pPr>
              <a:buFont typeface="Wingdings" panose="05000000000000000000" pitchFamily="2" charset="2"/>
              <a:buChar char="Ø"/>
            </a:pPr>
            <a:r>
              <a:rPr lang="en-US" sz="2000" dirty="0"/>
              <a:t>Keep in mind to list things from both perspectives, for example in two columns.</a:t>
            </a:r>
          </a:p>
          <a:p>
            <a:pPr>
              <a:buFont typeface="Wingdings" panose="05000000000000000000" pitchFamily="2" charset="2"/>
              <a:buChar char="Ø"/>
            </a:pPr>
            <a:r>
              <a:rPr lang="en-US" sz="2000" dirty="0"/>
              <a:t>Choose one item from your list, that is, development target that feels most important.</a:t>
            </a:r>
          </a:p>
        </p:txBody>
      </p:sp>
      <p:pic>
        <p:nvPicPr>
          <p:cNvPr id="10" name="Picture Placeholder 9">
            <a:extLst>
              <a:ext uri="{FF2B5EF4-FFF2-40B4-BE49-F238E27FC236}">
                <a16:creationId xmlns:a16="http://schemas.microsoft.com/office/drawing/2014/main" id="{BD3FE2EA-E50B-FA7E-BB59-760A859E6AC5}"/>
              </a:ext>
              <a:ext uri="{C183D7F6-B498-43B3-948B-1728B52AA6E4}">
                <adec:decorative xmlns:adec="http://schemas.microsoft.com/office/drawing/2017/decorative" val="1"/>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4" name="TextBox 3">
            <a:extLst>
              <a:ext uri="{FF2B5EF4-FFF2-40B4-BE49-F238E27FC236}">
                <a16:creationId xmlns:a16="http://schemas.microsoft.com/office/drawing/2014/main" id="{A36923CB-01E6-3E83-BA69-BD74CDAB60B4}"/>
              </a:ext>
              <a:ext uri="{C183D7F6-B498-43B3-948B-1728B52AA6E4}">
                <adec:decorative xmlns:adec="http://schemas.microsoft.com/office/drawing/2017/decorative" val="1"/>
              </a:ext>
            </a:extLst>
          </p:cNvPr>
          <p:cNvSpPr txBox="1"/>
          <p:nvPr/>
        </p:nvSpPr>
        <p:spPr>
          <a:xfrm>
            <a:off x="3560489" y="6457890"/>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cap="none" normalizeH="0" baseline="0" noProof="0">
                <a:ln>
                  <a:noFill/>
                </a:ln>
                <a:solidFill>
                  <a:srgbClr val="002060"/>
                </a:solidFill>
                <a:effectLst/>
                <a:uLnTx/>
                <a:uFillTx/>
                <a:latin typeface="Lato"/>
                <a:ea typeface="Lato"/>
                <a:cs typeface="+mn-cs"/>
              </a:rPr>
              <a:t>© MEANWELL Research</a:t>
            </a:r>
          </a:p>
        </p:txBody>
      </p:sp>
    </p:spTree>
    <p:extLst>
      <p:ext uri="{BB962C8B-B14F-4D97-AF65-F5344CB8AC3E}">
        <p14:creationId xmlns:p14="http://schemas.microsoft.com/office/powerpoint/2010/main" val="9563714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125D34-349B-7342-2EA2-0D5A202E0A8D}"/>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F89FCD7B-C6C3-632B-2AF3-4993ECC22429}"/>
              </a:ext>
            </a:extLst>
          </p:cNvPr>
          <p:cNvSpPr>
            <a:spLocks noGrp="1"/>
          </p:cNvSpPr>
          <p:nvPr>
            <p:ph type="title"/>
          </p:nvPr>
        </p:nvSpPr>
        <p:spPr>
          <a:xfrm>
            <a:off x="623888" y="476250"/>
            <a:ext cx="6612290" cy="1080542"/>
          </a:xfrm>
        </p:spPr>
        <p:txBody>
          <a:bodyPr/>
          <a:lstStyle/>
          <a:p>
            <a:r>
              <a:rPr lang="en-GB" dirty="0"/>
              <a:t>Pair/small group reflection: Sharing development targets</a:t>
            </a:r>
            <a:br>
              <a:rPr lang="en-GB" b="1" dirty="0">
                <a:solidFill>
                  <a:schemeClr val="accent1"/>
                </a:solidFill>
                <a:latin typeface="+mj-lt"/>
              </a:rPr>
            </a:br>
            <a:endParaRPr lang="en-GB" b="1" dirty="0">
              <a:solidFill>
                <a:schemeClr val="accent1"/>
              </a:solidFill>
              <a:latin typeface="+mj-lt"/>
            </a:endParaRPr>
          </a:p>
        </p:txBody>
      </p:sp>
      <p:sp>
        <p:nvSpPr>
          <p:cNvPr id="3" name="Content Placeholder 2">
            <a:extLst>
              <a:ext uri="{FF2B5EF4-FFF2-40B4-BE49-F238E27FC236}">
                <a16:creationId xmlns:a16="http://schemas.microsoft.com/office/drawing/2014/main" id="{E165B7DA-0EF6-B915-1D2D-D79F24D482B8}"/>
              </a:ext>
            </a:extLst>
          </p:cNvPr>
          <p:cNvSpPr>
            <a:spLocks noGrp="1"/>
          </p:cNvSpPr>
          <p:nvPr>
            <p:ph idx="1"/>
          </p:nvPr>
        </p:nvSpPr>
        <p:spPr>
          <a:xfrm>
            <a:off x="623888" y="2348089"/>
            <a:ext cx="7370581" cy="3530379"/>
          </a:xfrm>
        </p:spPr>
        <p:txBody>
          <a:bodyPr/>
          <a:lstStyle/>
          <a:p>
            <a:pPr>
              <a:buFont typeface="Wingdings" panose="05000000000000000000" pitchFamily="2" charset="2"/>
              <a:buChar char="Ø"/>
            </a:pPr>
            <a:r>
              <a:rPr lang="en-US" sz="2000" dirty="0"/>
              <a:t>Share your individual reflections and chosen development target with your pair/small group.</a:t>
            </a:r>
          </a:p>
          <a:p>
            <a:pPr>
              <a:buFont typeface="Wingdings" panose="05000000000000000000" pitchFamily="2" charset="2"/>
              <a:buChar char="Ø"/>
            </a:pPr>
            <a:endParaRPr lang="en-US" sz="2000" dirty="0"/>
          </a:p>
          <a:p>
            <a:pPr>
              <a:buFont typeface="Wingdings" panose="05000000000000000000" pitchFamily="2" charset="2"/>
              <a:buChar char="Ø"/>
            </a:pPr>
            <a:r>
              <a:rPr lang="en-US" sz="2000" dirty="0"/>
              <a:t>You should also brainstorm with your pair/small group ways to work towards your own and each others development target.</a:t>
            </a:r>
            <a:endParaRPr lang="en-GB" sz="2000" dirty="0"/>
          </a:p>
        </p:txBody>
      </p:sp>
      <p:pic>
        <p:nvPicPr>
          <p:cNvPr id="10" name="Picture Placeholder 9">
            <a:extLst>
              <a:ext uri="{FF2B5EF4-FFF2-40B4-BE49-F238E27FC236}">
                <a16:creationId xmlns:a16="http://schemas.microsoft.com/office/drawing/2014/main" id="{FA3C5F78-1AB2-A59E-6467-67BBDC2446C1}"/>
              </a:ext>
              <a:ext uri="{C183D7F6-B498-43B3-948B-1728B52AA6E4}">
                <adec:decorative xmlns:adec="http://schemas.microsoft.com/office/drawing/2017/decorative" val="1"/>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4" name="TextBox 3">
            <a:extLst>
              <a:ext uri="{FF2B5EF4-FFF2-40B4-BE49-F238E27FC236}">
                <a16:creationId xmlns:a16="http://schemas.microsoft.com/office/drawing/2014/main" id="{15C42BEA-1676-7AF2-6EDD-DCC626B95FB8}"/>
              </a:ext>
              <a:ext uri="{C183D7F6-B498-43B3-948B-1728B52AA6E4}">
                <adec:decorative xmlns:adec="http://schemas.microsoft.com/office/drawing/2017/decorative" val="1"/>
              </a:ext>
            </a:extLst>
          </p:cNvPr>
          <p:cNvSpPr txBox="1"/>
          <p:nvPr/>
        </p:nvSpPr>
        <p:spPr>
          <a:xfrm>
            <a:off x="3560489" y="6457890"/>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2060"/>
                </a:solidFill>
                <a:effectLst/>
                <a:uLnTx/>
                <a:uFillTx/>
                <a:latin typeface="Lato"/>
                <a:ea typeface="Lato"/>
                <a:cs typeface="+mn-cs"/>
              </a:rPr>
              <a:t>© MEANWELL Research</a:t>
            </a:r>
          </a:p>
        </p:txBody>
      </p:sp>
    </p:spTree>
    <p:extLst>
      <p:ext uri="{BB962C8B-B14F-4D97-AF65-F5344CB8AC3E}">
        <p14:creationId xmlns:p14="http://schemas.microsoft.com/office/powerpoint/2010/main" val="23020336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07170A-8D50-746E-06E9-B7CAB1DAE791}"/>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45C5B594-F5AD-4816-DAB7-9853B527667C}"/>
              </a:ext>
            </a:extLst>
          </p:cNvPr>
          <p:cNvSpPr>
            <a:spLocks noGrp="1"/>
          </p:cNvSpPr>
          <p:nvPr>
            <p:ph type="title"/>
          </p:nvPr>
        </p:nvSpPr>
        <p:spPr>
          <a:xfrm>
            <a:off x="779752" y="632578"/>
            <a:ext cx="10296648" cy="1080542"/>
          </a:xfrm>
        </p:spPr>
        <p:txBody>
          <a:bodyPr/>
          <a:lstStyle/>
          <a:p>
            <a:r>
              <a:rPr lang="en-GB" sz="2800" dirty="0"/>
              <a:t>Preparing a plan to promote the identified development target </a:t>
            </a:r>
            <a:br>
              <a:rPr lang="en-GB" sz="2800" b="1" dirty="0">
                <a:solidFill>
                  <a:schemeClr val="accent1"/>
                </a:solidFill>
                <a:latin typeface="+mj-lt"/>
              </a:rPr>
            </a:br>
            <a:br>
              <a:rPr lang="en-GB" sz="2800" b="1" dirty="0">
                <a:solidFill>
                  <a:schemeClr val="accent1"/>
                </a:solidFill>
                <a:latin typeface="+mj-lt"/>
              </a:rPr>
            </a:br>
            <a:endParaRPr lang="en-GB" sz="2800" b="1" dirty="0">
              <a:solidFill>
                <a:schemeClr val="accent1"/>
              </a:solidFill>
              <a:latin typeface="+mj-lt"/>
            </a:endParaRPr>
          </a:p>
        </p:txBody>
      </p:sp>
      <p:sp>
        <p:nvSpPr>
          <p:cNvPr id="3" name="Content Placeholder 2">
            <a:extLst>
              <a:ext uri="{FF2B5EF4-FFF2-40B4-BE49-F238E27FC236}">
                <a16:creationId xmlns:a16="http://schemas.microsoft.com/office/drawing/2014/main" id="{32324E08-C054-6644-90B5-228D1CEF78FE}"/>
              </a:ext>
              <a:ext uri="{C183D7F6-B498-43B3-948B-1728B52AA6E4}">
                <adec:decorative xmlns:adec="http://schemas.microsoft.com/office/drawing/2017/decorative" val="0"/>
              </a:ext>
            </a:extLst>
          </p:cNvPr>
          <p:cNvSpPr>
            <a:spLocks noGrp="1"/>
          </p:cNvSpPr>
          <p:nvPr>
            <p:ph idx="1"/>
          </p:nvPr>
        </p:nvSpPr>
        <p:spPr>
          <a:xfrm>
            <a:off x="779752" y="1832809"/>
            <a:ext cx="6899130" cy="4648084"/>
          </a:xfrm>
        </p:spPr>
        <p:txBody>
          <a:bodyPr/>
          <a:lstStyle/>
          <a:p>
            <a:pPr marL="0" indent="0">
              <a:buNone/>
            </a:pPr>
            <a:r>
              <a:rPr lang="en-US" sz="2000" b="1" dirty="0"/>
              <a:t>What different ways and concrete actions can you take to promote your chosen target?</a:t>
            </a:r>
          </a:p>
          <a:p>
            <a:pPr marL="457200" indent="-457200">
              <a:buFont typeface="+mj-lt"/>
              <a:buAutoNum type="arabicPeriod"/>
            </a:pPr>
            <a:r>
              <a:rPr lang="en-US" sz="2000" dirty="0"/>
              <a:t>What can you do right away, tomorrow, next week, and in the coming months?</a:t>
            </a:r>
          </a:p>
          <a:p>
            <a:pPr marL="457200" indent="-457200">
              <a:buFont typeface="+mj-lt"/>
              <a:buAutoNum type="arabicPeriod"/>
            </a:pPr>
            <a:r>
              <a:rPr lang="en-US" sz="2000" dirty="0"/>
              <a:t>How, when, and where can you check in on the progress of the chosen development target, either for yourself or for the whole group?</a:t>
            </a:r>
          </a:p>
          <a:p>
            <a:pPr marL="457200" indent="-457200">
              <a:buFont typeface="+mj-lt"/>
              <a:buAutoNum type="arabicPeriod"/>
            </a:pPr>
            <a:r>
              <a:rPr lang="en-US" sz="2000" dirty="0"/>
              <a:t>When and where will you meet, and who will convene the group, to review whether progress has been made on the development target?</a:t>
            </a:r>
            <a:endParaRPr lang="en-GB" sz="2000" dirty="0"/>
          </a:p>
        </p:txBody>
      </p:sp>
      <p:sp>
        <p:nvSpPr>
          <p:cNvPr id="4" name="TextBox 3">
            <a:extLst>
              <a:ext uri="{FF2B5EF4-FFF2-40B4-BE49-F238E27FC236}">
                <a16:creationId xmlns:a16="http://schemas.microsoft.com/office/drawing/2014/main" id="{6BD62C33-8777-321F-D41B-474584694C40}"/>
              </a:ext>
              <a:ext uri="{C183D7F6-B498-43B3-948B-1728B52AA6E4}">
                <adec:decorative xmlns:adec="http://schemas.microsoft.com/office/drawing/2017/decorative" val="1"/>
              </a:ext>
            </a:extLst>
          </p:cNvPr>
          <p:cNvSpPr txBox="1"/>
          <p:nvPr/>
        </p:nvSpPr>
        <p:spPr>
          <a:xfrm>
            <a:off x="2730768" y="6480893"/>
            <a:ext cx="2997098" cy="338554"/>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srgbClr val="002060"/>
                </a:solidFill>
                <a:effectLst/>
                <a:uLnTx/>
                <a:uFillTx/>
                <a:latin typeface="Lato"/>
                <a:ea typeface="Lato"/>
                <a:cs typeface="+mn-cs"/>
              </a:rPr>
              <a:t>© MEANWELL Research</a:t>
            </a:r>
          </a:p>
        </p:txBody>
      </p:sp>
      <p:pic>
        <p:nvPicPr>
          <p:cNvPr id="5" name="Kuva 4">
            <a:extLst>
              <a:ext uri="{FF2B5EF4-FFF2-40B4-BE49-F238E27FC236}">
                <a16:creationId xmlns:a16="http://schemas.microsoft.com/office/drawing/2014/main" id="{8EF78424-0812-BAF9-AF51-2B29C8842CF3}"/>
              </a:ext>
              <a:ext uri="{C183D7F6-B498-43B3-948B-1728B52AA6E4}">
                <adec:decorative xmlns:adec="http://schemas.microsoft.com/office/drawing/2017/decorative" val="1"/>
              </a:ext>
            </a:extLst>
          </p:cNvPr>
          <p:cNvPicPr>
            <a:picLocks noChangeAspect="1"/>
          </p:cNvPicPr>
          <p:nvPr/>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87776" y="1832810"/>
            <a:ext cx="3192379" cy="3192379"/>
          </a:xfrm>
          <a:prstGeom prst="rect">
            <a:avLst/>
          </a:prstGeom>
        </p:spPr>
      </p:pic>
    </p:spTree>
    <p:extLst>
      <p:ext uri="{BB962C8B-B14F-4D97-AF65-F5344CB8AC3E}">
        <p14:creationId xmlns:p14="http://schemas.microsoft.com/office/powerpoint/2010/main" val="2049285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BFF839-7935-FF30-DBAF-247AB602D7D7}"/>
            </a:ext>
          </a:extLst>
        </p:cNvPr>
        <p:cNvGrpSpPr/>
        <p:nvPr/>
      </p:nvGrpSpPr>
      <p:grpSpPr>
        <a:xfrm>
          <a:off x="0" y="0"/>
          <a:ext cx="0" cy="0"/>
          <a:chOff x="0" y="0"/>
          <a:chExt cx="0" cy="0"/>
        </a:xfrm>
      </p:grpSpPr>
      <p:pic>
        <p:nvPicPr>
          <p:cNvPr id="20" name="Picture Placeholder 19">
            <a:extLst>
              <a:ext uri="{FF2B5EF4-FFF2-40B4-BE49-F238E27FC236}">
                <a16:creationId xmlns:a16="http://schemas.microsoft.com/office/drawing/2014/main" id="{0DCF1EB8-36A0-23E0-214A-35A5818CAB78}"/>
              </a:ext>
              <a:ext uri="{C183D7F6-B498-43B3-948B-1728B52AA6E4}">
                <adec:decorative xmlns:adec="http://schemas.microsoft.com/office/drawing/2017/decorative" val="1"/>
              </a:ext>
            </a:extLst>
          </p:cNvPr>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a:xfrm>
            <a:off x="0" y="0"/>
            <a:ext cx="12192000" cy="6858000"/>
          </a:xfrm>
        </p:spPr>
      </p:pic>
      <p:sp>
        <p:nvSpPr>
          <p:cNvPr id="2" name="Otsikko 1">
            <a:extLst>
              <a:ext uri="{FF2B5EF4-FFF2-40B4-BE49-F238E27FC236}">
                <a16:creationId xmlns:a16="http://schemas.microsoft.com/office/drawing/2014/main" id="{37E7786E-E4EE-1669-2587-52DC8E163279}"/>
              </a:ext>
            </a:extLst>
          </p:cNvPr>
          <p:cNvSpPr>
            <a:spLocks noGrp="1"/>
          </p:cNvSpPr>
          <p:nvPr>
            <p:ph type="title"/>
          </p:nvPr>
        </p:nvSpPr>
        <p:spPr>
          <a:xfrm>
            <a:off x="0" y="-1080964"/>
            <a:ext cx="11136560" cy="1080964"/>
          </a:xfrm>
        </p:spPr>
        <p:txBody>
          <a:bodyPr vert="horz" lIns="0" tIns="0" rIns="0" bIns="0" rtlCol="0" anchor="b" anchorCtr="0">
            <a:noAutofit/>
          </a:bodyPr>
          <a:lstStyle/>
          <a:p>
            <a:r>
              <a:rPr lang="en-GB" dirty="0">
                <a:solidFill>
                  <a:schemeClr val="tx2"/>
                </a:solidFill>
              </a:rPr>
              <a:t>What is your most important take-away from today’s event?</a:t>
            </a:r>
            <a:br>
              <a:rPr lang="en-GB" dirty="0">
                <a:solidFill>
                  <a:schemeClr val="tx2"/>
                </a:solidFill>
              </a:rPr>
            </a:br>
            <a:endParaRPr lang="fi-FI" dirty="0">
              <a:solidFill>
                <a:schemeClr val="tx2"/>
              </a:solidFill>
            </a:endParaRPr>
          </a:p>
        </p:txBody>
      </p:sp>
      <p:sp>
        <p:nvSpPr>
          <p:cNvPr id="12" name="Text Placeholder 11">
            <a:extLst>
              <a:ext uri="{FF2B5EF4-FFF2-40B4-BE49-F238E27FC236}">
                <a16:creationId xmlns:a16="http://schemas.microsoft.com/office/drawing/2014/main" id="{6D7C08D2-649E-A17B-C887-AB560E37C902}"/>
              </a:ext>
            </a:extLst>
          </p:cNvPr>
          <p:cNvSpPr>
            <a:spLocks noGrp="1"/>
          </p:cNvSpPr>
          <p:nvPr>
            <p:ph type="body" sz="quarter" idx="13"/>
          </p:nvPr>
        </p:nvSpPr>
        <p:spPr>
          <a:xfrm>
            <a:off x="0" y="0"/>
            <a:ext cx="5618480" cy="6858000"/>
          </a:xfrm>
          <a:solidFill>
            <a:schemeClr val="accent2">
              <a:alpha val="43000"/>
            </a:schemeClr>
          </a:solidFill>
        </p:spPr>
        <p:txBody>
          <a:bodyPr/>
          <a:lstStyle/>
          <a:p>
            <a:pPr marL="0" indent="0" algn="ctr">
              <a:buNone/>
            </a:pPr>
            <a:r>
              <a:rPr lang="en-GB" sz="2400" dirty="0">
                <a:latin typeface="+mj-lt"/>
              </a:rPr>
              <a:t>What is your most important take-away from today’s event?</a:t>
            </a:r>
          </a:p>
          <a:p>
            <a:pPr marL="0" indent="0" algn="ctr">
              <a:buNone/>
            </a:pPr>
            <a:endParaRPr lang="fi-FI" sz="2400" dirty="0">
              <a:latin typeface="+mj-lt"/>
            </a:endParaRPr>
          </a:p>
          <a:p>
            <a:pPr marL="0" indent="0" algn="ctr">
              <a:buNone/>
            </a:pPr>
            <a:r>
              <a:rPr lang="en-GB" sz="2400" dirty="0">
                <a:latin typeface="+mj-lt"/>
              </a:rPr>
              <a:t>What are you going to do to promote meaningful work in your role and community?</a:t>
            </a:r>
          </a:p>
        </p:txBody>
      </p:sp>
    </p:spTree>
    <p:extLst>
      <p:ext uri="{BB962C8B-B14F-4D97-AF65-F5344CB8AC3E}">
        <p14:creationId xmlns:p14="http://schemas.microsoft.com/office/powerpoint/2010/main" val="20445650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86F70D-FEB1-1DE4-0FB2-D564C99C5480}"/>
            </a:ext>
          </a:extLst>
        </p:cNvPr>
        <p:cNvGrpSpPr/>
        <p:nvPr/>
      </p:nvGrpSpPr>
      <p:grpSpPr>
        <a:xfrm>
          <a:off x="0" y="0"/>
          <a:ext cx="0" cy="0"/>
          <a:chOff x="0" y="0"/>
          <a:chExt cx="0" cy="0"/>
        </a:xfrm>
      </p:grpSpPr>
      <p:sp>
        <p:nvSpPr>
          <p:cNvPr id="13" name="Title 12">
            <a:extLst>
              <a:ext uri="{FF2B5EF4-FFF2-40B4-BE49-F238E27FC236}">
                <a16:creationId xmlns:a16="http://schemas.microsoft.com/office/drawing/2014/main" id="{C71512B2-D6D4-3613-FCDB-140C7DD2DE74}"/>
              </a:ext>
            </a:extLst>
          </p:cNvPr>
          <p:cNvSpPr>
            <a:spLocks noGrp="1"/>
          </p:cNvSpPr>
          <p:nvPr>
            <p:ph type="ctrTitle"/>
          </p:nvPr>
        </p:nvSpPr>
        <p:spPr>
          <a:xfrm>
            <a:off x="623889" y="3106882"/>
            <a:ext cx="4535486" cy="1041776"/>
          </a:xfrm>
        </p:spPr>
        <p:txBody>
          <a:bodyPr/>
          <a:lstStyle/>
          <a:p>
            <a:pPr algn="ctr"/>
            <a:r>
              <a:rPr lang="en-GB" dirty="0"/>
              <a:t>WHAT’S NEXT / ANYTHING ELSE?</a:t>
            </a:r>
          </a:p>
        </p:txBody>
      </p:sp>
      <p:pic>
        <p:nvPicPr>
          <p:cNvPr id="3" name="Kuvan paikkamerkki 2">
            <a:extLst>
              <a:ext uri="{FF2B5EF4-FFF2-40B4-BE49-F238E27FC236}">
                <a16:creationId xmlns:a16="http://schemas.microsoft.com/office/drawing/2014/main" id="{AD42996C-1214-1B78-21BF-B8CC41A5286F}"/>
              </a:ext>
              <a:ext uri="{C183D7F6-B498-43B3-948B-1728B52AA6E4}">
                <adec:decorative xmlns:adec="http://schemas.microsoft.com/office/drawing/2017/decorative" val="1"/>
              </a:ext>
            </a:extLst>
          </p:cNvPr>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309036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3888" y="476250"/>
            <a:ext cx="8821448" cy="1080542"/>
          </a:xfrm>
        </p:spPr>
        <p:txBody>
          <a:bodyPr vert="horz" lIns="0" tIns="0" rIns="0" bIns="0" rtlCol="0" anchor="t" anchorCtr="0">
            <a:normAutofit/>
          </a:bodyPr>
          <a:lstStyle/>
          <a:p>
            <a:r>
              <a:rPr lang="en-GB" sz="3200" dirty="0"/>
              <a:t>Using the Meaning of Work Barometer in development/goal-setting discussions</a:t>
            </a:r>
          </a:p>
        </p:txBody>
      </p:sp>
      <p:sp>
        <p:nvSpPr>
          <p:cNvPr id="3" name="Content Placeholder 2"/>
          <p:cNvSpPr>
            <a:spLocks noGrp="1"/>
          </p:cNvSpPr>
          <p:nvPr>
            <p:ph idx="1"/>
          </p:nvPr>
        </p:nvSpPr>
        <p:spPr>
          <a:xfrm>
            <a:off x="623887" y="1658939"/>
            <a:ext cx="7279891" cy="4392612"/>
          </a:xfrm>
        </p:spPr>
        <p:txBody>
          <a:bodyPr vert="horz" lIns="0" tIns="0" rIns="0" bIns="0" rtlCol="0" anchor="t" anchorCtr="0">
            <a:normAutofit lnSpcReduction="10000"/>
          </a:bodyPr>
          <a:lstStyle/>
          <a:p>
            <a:pPr marL="0" indent="0">
              <a:buNone/>
            </a:pPr>
            <a:endParaRPr lang="fi-FI" dirty="0"/>
          </a:p>
          <a:p>
            <a:pPr marL="0" indent="0">
              <a:buNone/>
            </a:pPr>
            <a:r>
              <a:rPr lang="en-GB" b="1" dirty="0"/>
              <a:t>These discussions can be based on </a:t>
            </a:r>
          </a:p>
          <a:p>
            <a:pPr marL="671513" lvl="1" indent="-400050">
              <a:buFont typeface="+mj-lt"/>
              <a:buAutoNum type="alphaLcParenR"/>
            </a:pPr>
            <a:r>
              <a:rPr lang="en-GB" dirty="0"/>
              <a:t>the employee’s personal Vocational Meaning and Fulfilment profile</a:t>
            </a:r>
          </a:p>
          <a:p>
            <a:pPr marL="671513" lvl="1" indent="-400050">
              <a:buFont typeface="+mj-lt"/>
              <a:buAutoNum type="alphaLcParenR"/>
            </a:pPr>
            <a:r>
              <a:rPr lang="en-GB" dirty="0"/>
              <a:t>the work community’s Vocational Meaning and Fulfilment profile</a:t>
            </a:r>
          </a:p>
          <a:p>
            <a:pPr marL="671513" lvl="1" indent="-400050">
              <a:buFont typeface="+mj-lt"/>
              <a:buAutoNum type="alphaLcParenR"/>
            </a:pPr>
            <a:r>
              <a:rPr lang="en-US" dirty="0"/>
              <a:t>slide 10: </a:t>
            </a:r>
            <a:r>
              <a:rPr lang="en-US" i="1" dirty="0"/>
              <a:t>Seven dimensions of Meaning of Work Barometer</a:t>
            </a:r>
          </a:p>
          <a:p>
            <a:pPr marL="671513" lvl="1" indent="-400050">
              <a:buFont typeface="+mj-lt"/>
              <a:buAutoNum type="alphaLcParenR"/>
            </a:pPr>
            <a:endParaRPr lang="en-US" b="1" dirty="0">
              <a:solidFill>
                <a:schemeClr val="accent1">
                  <a:lumMod val="90000"/>
                  <a:lumOff val="10000"/>
                </a:schemeClr>
              </a:solidFill>
            </a:endParaRPr>
          </a:p>
          <a:p>
            <a:pPr marL="0" indent="0">
              <a:buNone/>
            </a:pPr>
            <a:r>
              <a:rPr lang="en-GB" b="1" dirty="0">
                <a:solidFill>
                  <a:schemeClr val="accent1">
                    <a:lumMod val="90000"/>
                    <a:lumOff val="10000"/>
                  </a:schemeClr>
                </a:solidFill>
              </a:rPr>
              <a:t>ETHICS AND RESPECTING THE EMPLOYEE’S CHOICE IS VITAL HERE!</a:t>
            </a:r>
          </a:p>
          <a:p>
            <a:pPr marL="0" indent="0">
              <a:buNone/>
            </a:pPr>
            <a:r>
              <a:rPr lang="en-GB" dirty="0"/>
              <a:t>Supervisors should be trained in the Meaning of Work Barometer if they are not familiar with the Barometer or the theme of meaningful work.</a:t>
            </a:r>
          </a:p>
          <a:p>
            <a:pPr marL="0" indent="0">
              <a:buNone/>
            </a:pPr>
            <a:endParaRPr lang="en-GB" dirty="0"/>
          </a:p>
          <a:p>
            <a:pPr marL="0" indent="0">
              <a:buNone/>
            </a:pPr>
            <a:r>
              <a:rPr lang="en-GB" dirty="0"/>
              <a:t>Download from here: </a:t>
            </a:r>
            <a:r>
              <a:rPr lang="en-US" dirty="0">
                <a:hlinkClick r:id="rId3"/>
              </a:rPr>
              <a:t>Meaning of Work Barometer Discussion form on vocational meanings and fulfilments (word)</a:t>
            </a:r>
            <a:endParaRPr lang="fi-FI" dirty="0"/>
          </a:p>
          <a:p>
            <a:pPr marL="342900" indent="-342900">
              <a:buFont typeface="+mj-lt"/>
              <a:buAutoNum type="arabicParenR"/>
            </a:pPr>
            <a:endParaRPr lang="fi-FI" dirty="0"/>
          </a:p>
          <a:p>
            <a:pPr marL="342900" indent="-342900">
              <a:buFont typeface="+mj-lt"/>
              <a:buAutoNum type="arabicParenR"/>
            </a:pPr>
            <a:endParaRPr lang="fi-FI" dirty="0"/>
          </a:p>
          <a:p>
            <a:pPr marL="342900" indent="-342900">
              <a:buFont typeface="+mj-lt"/>
              <a:buAutoNum type="arabicParenR"/>
            </a:pPr>
            <a:endParaRPr lang="fi-FI" b="1" dirty="0">
              <a:solidFill>
                <a:schemeClr val="accent1"/>
              </a:solidFill>
            </a:endParaRPr>
          </a:p>
          <a:p>
            <a:pPr marL="285750" indent="-285750">
              <a:buFont typeface="Arial" panose="020B0604020202020204" pitchFamily="34" charset="0"/>
              <a:buChar char="•"/>
            </a:pPr>
            <a:endParaRPr lang="fi-FI" sz="1800" b="1" dirty="0">
              <a:solidFill>
                <a:schemeClr val="accent1"/>
              </a:solidFill>
            </a:endParaRPr>
          </a:p>
        </p:txBody>
      </p:sp>
      <p:sp>
        <p:nvSpPr>
          <p:cNvPr id="4" name="TextBox 3">
            <a:extLst>
              <a:ext uri="{FF2B5EF4-FFF2-40B4-BE49-F238E27FC236}">
                <a16:creationId xmlns:a16="http://schemas.microsoft.com/office/drawing/2014/main" id="{4392A9BE-F378-9DCF-B653-C31E9DD624C4}"/>
              </a:ext>
              <a:ext uri="{C183D7F6-B498-43B3-948B-1728B52AA6E4}">
                <adec:decorative xmlns:adec="http://schemas.microsoft.com/office/drawing/2017/decorative" val="1"/>
              </a:ext>
            </a:extLst>
          </p:cNvPr>
          <p:cNvSpPr txBox="1"/>
          <p:nvPr/>
        </p:nvSpPr>
        <p:spPr>
          <a:xfrm>
            <a:off x="2725789" y="6381329"/>
            <a:ext cx="299709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2060"/>
                </a:solidFill>
                <a:effectLst/>
                <a:uLnTx/>
                <a:uFillTx/>
                <a:latin typeface="Lato"/>
                <a:ea typeface="Lato"/>
                <a:cs typeface="+mn-cs"/>
              </a:rPr>
              <a:t>© MEANWELL Research</a:t>
            </a:r>
          </a:p>
        </p:txBody>
      </p:sp>
      <p:pic>
        <p:nvPicPr>
          <p:cNvPr id="6" name="Picture Placeholder 21">
            <a:extLst>
              <a:ext uri="{FF2B5EF4-FFF2-40B4-BE49-F238E27FC236}">
                <a16:creationId xmlns:a16="http://schemas.microsoft.com/office/drawing/2014/main" id="{660B71BB-BD6C-63A2-D77D-9F7D4CCFC071}"/>
              </a:ext>
              <a:ext uri="{C183D7F6-B498-43B3-948B-1728B52AA6E4}">
                <adec:decorative xmlns:adec="http://schemas.microsoft.com/office/drawing/2017/decorative" val="1"/>
              </a:ext>
            </a:extLst>
          </p:cNvPr>
          <p:cNvPicPr>
            <a:picLocks noChangeAspect="1"/>
          </p:cNvPicPr>
          <p:nvPr/>
        </p:nvPicPr>
        <p:blipFill>
          <a:blip r:embed="rId4" cstate="email">
            <a:extLst>
              <a:ext uri="{28A0092B-C50C-407E-A947-70E740481C1C}">
                <a14:useLocalDpi xmlns:a14="http://schemas.microsoft.com/office/drawing/2010/main"/>
              </a:ext>
            </a:extLst>
          </a:blip>
          <a:srcRect/>
          <a:stretch/>
        </p:blipFill>
        <p:spPr>
          <a:xfrm>
            <a:off x="8117802" y="10"/>
            <a:ext cx="4074198" cy="6857990"/>
          </a:xfrm>
          <a:custGeom>
            <a:avLst/>
            <a:gdLst>
              <a:gd name="connsiteX0" fmla="*/ 2320585 w 4074198"/>
              <a:gd name="connsiteY0" fmla="*/ 0 h 6858000"/>
              <a:gd name="connsiteX1" fmla="*/ 4074198 w 4074198"/>
              <a:gd name="connsiteY1" fmla="*/ 0 h 6858000"/>
              <a:gd name="connsiteX2" fmla="*/ 4074198 w 4074198"/>
              <a:gd name="connsiteY2" fmla="*/ 1196752 h 6858000"/>
              <a:gd name="connsiteX3" fmla="*/ 4074198 w 4074198"/>
              <a:gd name="connsiteY3" fmla="*/ 1688600 h 6858000"/>
              <a:gd name="connsiteX4" fmla="*/ 4074198 w 4074198"/>
              <a:gd name="connsiteY4" fmla="*/ 2636912 h 6858000"/>
              <a:gd name="connsiteX5" fmla="*/ 4074198 w 4074198"/>
              <a:gd name="connsiteY5" fmla="*/ 5417840 h 6858000"/>
              <a:gd name="connsiteX6" fmla="*/ 4074198 w 4074198"/>
              <a:gd name="connsiteY6" fmla="*/ 6858000 h 6858000"/>
              <a:gd name="connsiteX7" fmla="*/ 1074542 w 4074198"/>
              <a:gd name="connsiteY7" fmla="*/ 6858000 h 6858000"/>
              <a:gd name="connsiteX8" fmla="*/ 1074542 w 4074198"/>
              <a:gd name="connsiteY8" fmla="*/ 6825044 h 6858000"/>
              <a:gd name="connsiteX9" fmla="*/ 1066788 w 4074198"/>
              <a:gd name="connsiteY9" fmla="*/ 6858000 h 6858000"/>
              <a:gd name="connsiteX10" fmla="*/ 248653 w 4074198"/>
              <a:gd name="connsiteY10" fmla="*/ 6858000 h 6858000"/>
              <a:gd name="connsiteX11" fmla="*/ 236503 w 4074198"/>
              <a:gd name="connsiteY11" fmla="*/ 6820034 h 6858000"/>
              <a:gd name="connsiteX12" fmla="*/ 208679 w 4074198"/>
              <a:gd name="connsiteY12" fmla="*/ 6729607 h 6858000"/>
              <a:gd name="connsiteX13" fmla="*/ 184333 w 4074198"/>
              <a:gd name="connsiteY13" fmla="*/ 6642657 h 6858000"/>
              <a:gd name="connsiteX14" fmla="*/ 163466 w 4074198"/>
              <a:gd name="connsiteY14" fmla="*/ 6552230 h 6858000"/>
              <a:gd name="connsiteX15" fmla="*/ 142598 w 4074198"/>
              <a:gd name="connsiteY15" fmla="*/ 6465280 h 6858000"/>
              <a:gd name="connsiteX16" fmla="*/ 121730 w 4074198"/>
              <a:gd name="connsiteY16" fmla="*/ 6371374 h 6858000"/>
              <a:gd name="connsiteX17" fmla="*/ 104340 w 4074198"/>
              <a:gd name="connsiteY17" fmla="*/ 6280947 h 6858000"/>
              <a:gd name="connsiteX18" fmla="*/ 86950 w 4074198"/>
              <a:gd name="connsiteY18" fmla="*/ 6187041 h 6858000"/>
              <a:gd name="connsiteX19" fmla="*/ 73038 w 4074198"/>
              <a:gd name="connsiteY19" fmla="*/ 6089658 h 6858000"/>
              <a:gd name="connsiteX20" fmla="*/ 59126 w 4074198"/>
              <a:gd name="connsiteY20" fmla="*/ 5992274 h 6858000"/>
              <a:gd name="connsiteX21" fmla="*/ 45214 w 4074198"/>
              <a:gd name="connsiteY21" fmla="*/ 5894890 h 6858000"/>
              <a:gd name="connsiteX22" fmla="*/ 34780 w 4074198"/>
              <a:gd name="connsiteY22" fmla="*/ 5797507 h 6858000"/>
              <a:gd name="connsiteX23" fmla="*/ 24346 w 4074198"/>
              <a:gd name="connsiteY23" fmla="*/ 5696645 h 6858000"/>
              <a:gd name="connsiteX24" fmla="*/ 17390 w 4074198"/>
              <a:gd name="connsiteY24" fmla="*/ 5595784 h 6858000"/>
              <a:gd name="connsiteX25" fmla="*/ 10434 w 4074198"/>
              <a:gd name="connsiteY25" fmla="*/ 5491444 h 6858000"/>
              <a:gd name="connsiteX26" fmla="*/ 3478 w 4074198"/>
              <a:gd name="connsiteY26" fmla="*/ 5376671 h 6858000"/>
              <a:gd name="connsiteX27" fmla="*/ 0 w 4074198"/>
              <a:gd name="connsiteY27" fmla="*/ 5261897 h 6858000"/>
              <a:gd name="connsiteX28" fmla="*/ 0 w 4074198"/>
              <a:gd name="connsiteY28" fmla="*/ 5147124 h 6858000"/>
              <a:gd name="connsiteX29" fmla="*/ 3478 w 4074198"/>
              <a:gd name="connsiteY29" fmla="*/ 5032350 h 6858000"/>
              <a:gd name="connsiteX30" fmla="*/ 6956 w 4074198"/>
              <a:gd name="connsiteY30" fmla="*/ 4917577 h 6858000"/>
              <a:gd name="connsiteX31" fmla="*/ 17390 w 4074198"/>
              <a:gd name="connsiteY31" fmla="*/ 4802803 h 6858000"/>
              <a:gd name="connsiteX32" fmla="*/ 27824 w 4074198"/>
              <a:gd name="connsiteY32" fmla="*/ 4691508 h 6858000"/>
              <a:gd name="connsiteX33" fmla="*/ 38258 w 4074198"/>
              <a:gd name="connsiteY33" fmla="*/ 4580212 h 6858000"/>
              <a:gd name="connsiteX34" fmla="*/ 55648 w 4074198"/>
              <a:gd name="connsiteY34" fmla="*/ 4468916 h 6858000"/>
              <a:gd name="connsiteX35" fmla="*/ 73038 w 4074198"/>
              <a:gd name="connsiteY35" fmla="*/ 4357621 h 6858000"/>
              <a:gd name="connsiteX36" fmla="*/ 90428 w 4074198"/>
              <a:gd name="connsiteY36" fmla="*/ 4246325 h 6858000"/>
              <a:gd name="connsiteX37" fmla="*/ 114774 w 4074198"/>
              <a:gd name="connsiteY37" fmla="*/ 4135030 h 6858000"/>
              <a:gd name="connsiteX38" fmla="*/ 139120 w 4074198"/>
              <a:gd name="connsiteY38" fmla="*/ 4027212 h 6858000"/>
              <a:gd name="connsiteX39" fmla="*/ 163466 w 4074198"/>
              <a:gd name="connsiteY39" fmla="*/ 3919395 h 6858000"/>
              <a:gd name="connsiteX40" fmla="*/ 194767 w 4074198"/>
              <a:gd name="connsiteY40" fmla="*/ 3811577 h 6858000"/>
              <a:gd name="connsiteX41" fmla="*/ 226069 w 4074198"/>
              <a:gd name="connsiteY41" fmla="*/ 3703760 h 6858000"/>
              <a:gd name="connsiteX42" fmla="*/ 257371 w 4074198"/>
              <a:gd name="connsiteY42" fmla="*/ 3595942 h 6858000"/>
              <a:gd name="connsiteX43" fmla="*/ 292151 w 4074198"/>
              <a:gd name="connsiteY43" fmla="*/ 3488125 h 6858000"/>
              <a:gd name="connsiteX44" fmla="*/ 330409 w 4074198"/>
              <a:gd name="connsiteY44" fmla="*/ 3380307 h 6858000"/>
              <a:gd name="connsiteX45" fmla="*/ 368666 w 4074198"/>
              <a:gd name="connsiteY45" fmla="*/ 3275968 h 6858000"/>
              <a:gd name="connsiteX46" fmla="*/ 406924 w 4074198"/>
              <a:gd name="connsiteY46" fmla="*/ 3171628 h 6858000"/>
              <a:gd name="connsiteX47" fmla="*/ 448660 w 4074198"/>
              <a:gd name="connsiteY47" fmla="*/ 3063811 h 6858000"/>
              <a:gd name="connsiteX48" fmla="*/ 493874 w 4074198"/>
              <a:gd name="connsiteY48" fmla="*/ 2959471 h 6858000"/>
              <a:gd name="connsiteX49" fmla="*/ 539088 w 4074198"/>
              <a:gd name="connsiteY49" fmla="*/ 2855131 h 6858000"/>
              <a:gd name="connsiteX50" fmla="*/ 636471 w 4074198"/>
              <a:gd name="connsiteY50" fmla="*/ 2649930 h 6858000"/>
              <a:gd name="connsiteX51" fmla="*/ 737333 w 4074198"/>
              <a:gd name="connsiteY51" fmla="*/ 2441251 h 6858000"/>
              <a:gd name="connsiteX52" fmla="*/ 789503 w 4074198"/>
              <a:gd name="connsiteY52" fmla="*/ 2340390 h 6858000"/>
              <a:gd name="connsiteX53" fmla="*/ 845150 w 4074198"/>
              <a:gd name="connsiteY53" fmla="*/ 2239528 h 6858000"/>
              <a:gd name="connsiteX54" fmla="*/ 900798 w 4074198"/>
              <a:gd name="connsiteY54" fmla="*/ 2135188 h 6858000"/>
              <a:gd name="connsiteX55" fmla="*/ 959924 w 4074198"/>
              <a:gd name="connsiteY55" fmla="*/ 2034327 h 6858000"/>
              <a:gd name="connsiteX56" fmla="*/ 1015572 w 4074198"/>
              <a:gd name="connsiteY56" fmla="*/ 1933465 h 6858000"/>
              <a:gd name="connsiteX57" fmla="*/ 1074697 w 4074198"/>
              <a:gd name="connsiteY57" fmla="*/ 1832604 h 6858000"/>
              <a:gd name="connsiteX58" fmla="*/ 1196427 w 4074198"/>
              <a:gd name="connsiteY58" fmla="*/ 1630881 h 6858000"/>
              <a:gd name="connsiteX59" fmla="*/ 1325112 w 4074198"/>
              <a:gd name="connsiteY59" fmla="*/ 1432635 h 6858000"/>
              <a:gd name="connsiteX60" fmla="*/ 1453798 w 4074198"/>
              <a:gd name="connsiteY60" fmla="*/ 1230912 h 6858000"/>
              <a:gd name="connsiteX61" fmla="*/ 1585961 w 4074198"/>
              <a:gd name="connsiteY61" fmla="*/ 1032667 h 6858000"/>
              <a:gd name="connsiteX62" fmla="*/ 1655521 w 4074198"/>
              <a:gd name="connsiteY62" fmla="*/ 935284 h 6858000"/>
              <a:gd name="connsiteX63" fmla="*/ 1721603 w 4074198"/>
              <a:gd name="connsiteY63" fmla="*/ 837900 h 6858000"/>
              <a:gd name="connsiteX64" fmla="*/ 1999842 w 4074198"/>
              <a:gd name="connsiteY64" fmla="*/ 437932 h 6858000"/>
              <a:gd name="connsiteX65" fmla="*/ 2285036 w 4074198"/>
              <a:gd name="connsiteY65" fmla="*/ 4839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074198" h="6858000">
                <a:moveTo>
                  <a:pt x="2320585" y="0"/>
                </a:moveTo>
                <a:lnTo>
                  <a:pt x="4074198" y="0"/>
                </a:lnTo>
                <a:lnTo>
                  <a:pt x="4074198" y="1196752"/>
                </a:lnTo>
                <a:lnTo>
                  <a:pt x="4074198" y="1688600"/>
                </a:lnTo>
                <a:lnTo>
                  <a:pt x="4074198" y="2636912"/>
                </a:lnTo>
                <a:lnTo>
                  <a:pt x="4074198" y="5417840"/>
                </a:lnTo>
                <a:lnTo>
                  <a:pt x="4074198" y="6858000"/>
                </a:lnTo>
                <a:lnTo>
                  <a:pt x="1074542" y="6858000"/>
                </a:lnTo>
                <a:lnTo>
                  <a:pt x="1074542" y="6825044"/>
                </a:lnTo>
                <a:lnTo>
                  <a:pt x="1066788" y="6858000"/>
                </a:lnTo>
                <a:lnTo>
                  <a:pt x="248653" y="6858000"/>
                </a:lnTo>
                <a:lnTo>
                  <a:pt x="236503" y="6820034"/>
                </a:lnTo>
                <a:lnTo>
                  <a:pt x="208679" y="6729607"/>
                </a:lnTo>
                <a:lnTo>
                  <a:pt x="184333" y="6642657"/>
                </a:lnTo>
                <a:lnTo>
                  <a:pt x="163466" y="6552230"/>
                </a:lnTo>
                <a:lnTo>
                  <a:pt x="142598" y="6465280"/>
                </a:lnTo>
                <a:lnTo>
                  <a:pt x="121730" y="6371374"/>
                </a:lnTo>
                <a:lnTo>
                  <a:pt x="104340" y="6280947"/>
                </a:lnTo>
                <a:lnTo>
                  <a:pt x="86950" y="6187041"/>
                </a:lnTo>
                <a:lnTo>
                  <a:pt x="73038" y="6089658"/>
                </a:lnTo>
                <a:lnTo>
                  <a:pt x="59126" y="5992274"/>
                </a:lnTo>
                <a:lnTo>
                  <a:pt x="45214" y="5894890"/>
                </a:lnTo>
                <a:lnTo>
                  <a:pt x="34780" y="5797507"/>
                </a:lnTo>
                <a:lnTo>
                  <a:pt x="24346" y="5696645"/>
                </a:lnTo>
                <a:lnTo>
                  <a:pt x="17390" y="5595784"/>
                </a:lnTo>
                <a:lnTo>
                  <a:pt x="10434" y="5491444"/>
                </a:lnTo>
                <a:lnTo>
                  <a:pt x="3478" y="5376671"/>
                </a:lnTo>
                <a:lnTo>
                  <a:pt x="0" y="5261897"/>
                </a:lnTo>
                <a:lnTo>
                  <a:pt x="0" y="5147124"/>
                </a:lnTo>
                <a:lnTo>
                  <a:pt x="3478" y="5032350"/>
                </a:lnTo>
                <a:lnTo>
                  <a:pt x="6956" y="4917577"/>
                </a:lnTo>
                <a:lnTo>
                  <a:pt x="17390" y="4802803"/>
                </a:lnTo>
                <a:lnTo>
                  <a:pt x="27824" y="4691508"/>
                </a:lnTo>
                <a:lnTo>
                  <a:pt x="38258" y="4580212"/>
                </a:lnTo>
                <a:lnTo>
                  <a:pt x="55648" y="4468916"/>
                </a:lnTo>
                <a:lnTo>
                  <a:pt x="73038" y="4357621"/>
                </a:lnTo>
                <a:lnTo>
                  <a:pt x="90428" y="4246325"/>
                </a:lnTo>
                <a:lnTo>
                  <a:pt x="114774" y="4135030"/>
                </a:lnTo>
                <a:lnTo>
                  <a:pt x="139120" y="4027212"/>
                </a:lnTo>
                <a:lnTo>
                  <a:pt x="163466" y="3919395"/>
                </a:lnTo>
                <a:lnTo>
                  <a:pt x="194767" y="3811577"/>
                </a:lnTo>
                <a:lnTo>
                  <a:pt x="226069" y="3703760"/>
                </a:lnTo>
                <a:lnTo>
                  <a:pt x="257371" y="3595942"/>
                </a:lnTo>
                <a:lnTo>
                  <a:pt x="292151" y="3488125"/>
                </a:lnTo>
                <a:lnTo>
                  <a:pt x="330409" y="3380307"/>
                </a:lnTo>
                <a:lnTo>
                  <a:pt x="368666" y="3275968"/>
                </a:lnTo>
                <a:lnTo>
                  <a:pt x="406924" y="3171628"/>
                </a:lnTo>
                <a:lnTo>
                  <a:pt x="448660" y="3063811"/>
                </a:lnTo>
                <a:lnTo>
                  <a:pt x="493874" y="2959471"/>
                </a:lnTo>
                <a:lnTo>
                  <a:pt x="539088" y="2855131"/>
                </a:lnTo>
                <a:lnTo>
                  <a:pt x="636471" y="2649930"/>
                </a:lnTo>
                <a:lnTo>
                  <a:pt x="737333" y="2441251"/>
                </a:lnTo>
                <a:lnTo>
                  <a:pt x="789503" y="2340390"/>
                </a:lnTo>
                <a:lnTo>
                  <a:pt x="845150" y="2239528"/>
                </a:lnTo>
                <a:lnTo>
                  <a:pt x="900798" y="2135188"/>
                </a:lnTo>
                <a:lnTo>
                  <a:pt x="959924" y="2034327"/>
                </a:lnTo>
                <a:lnTo>
                  <a:pt x="1015572" y="1933465"/>
                </a:lnTo>
                <a:lnTo>
                  <a:pt x="1074697" y="1832604"/>
                </a:lnTo>
                <a:lnTo>
                  <a:pt x="1196427" y="1630881"/>
                </a:lnTo>
                <a:lnTo>
                  <a:pt x="1325112" y="1432635"/>
                </a:lnTo>
                <a:lnTo>
                  <a:pt x="1453798" y="1230912"/>
                </a:lnTo>
                <a:lnTo>
                  <a:pt x="1585961" y="1032667"/>
                </a:lnTo>
                <a:lnTo>
                  <a:pt x="1655521" y="935284"/>
                </a:lnTo>
                <a:lnTo>
                  <a:pt x="1721603" y="837900"/>
                </a:lnTo>
                <a:lnTo>
                  <a:pt x="1999842" y="437932"/>
                </a:lnTo>
                <a:lnTo>
                  <a:pt x="2285036" y="48398"/>
                </a:lnTo>
                <a:close/>
              </a:path>
            </a:pathLst>
          </a:custGeom>
          <a:noFill/>
        </p:spPr>
      </p:pic>
    </p:spTree>
    <p:extLst>
      <p:ext uri="{BB962C8B-B14F-4D97-AF65-F5344CB8AC3E}">
        <p14:creationId xmlns:p14="http://schemas.microsoft.com/office/powerpoint/2010/main" val="35266928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1B29AE74-BB98-4BBD-9D69-9D181412136C}"/>
              </a:ext>
            </a:extLst>
          </p:cNvPr>
          <p:cNvSpPr>
            <a:spLocks noGrp="1"/>
          </p:cNvSpPr>
          <p:nvPr>
            <p:ph type="title"/>
          </p:nvPr>
        </p:nvSpPr>
        <p:spPr>
          <a:xfrm>
            <a:off x="623888" y="476250"/>
            <a:ext cx="5328096" cy="1080542"/>
          </a:xfrm>
        </p:spPr>
        <p:txBody>
          <a:bodyPr vert="horz" lIns="0" tIns="0" rIns="0" bIns="0" rtlCol="0" anchor="t" anchorCtr="0">
            <a:normAutofit/>
          </a:bodyPr>
          <a:lstStyle/>
          <a:p>
            <a:r>
              <a:rPr lang="en-GB" sz="3000" dirty="0"/>
              <a:t>Meaning of Work Barometer as part of guidance discussions</a:t>
            </a:r>
          </a:p>
        </p:txBody>
      </p:sp>
      <p:sp>
        <p:nvSpPr>
          <p:cNvPr id="11" name="Subtitle 10">
            <a:extLst>
              <a:ext uri="{FF2B5EF4-FFF2-40B4-BE49-F238E27FC236}">
                <a16:creationId xmlns:a16="http://schemas.microsoft.com/office/drawing/2014/main" id="{ED05B8E2-D381-490C-8F45-700301A956AF}"/>
              </a:ext>
            </a:extLst>
          </p:cNvPr>
          <p:cNvSpPr>
            <a:spLocks noGrp="1"/>
          </p:cNvSpPr>
          <p:nvPr>
            <p:ph sz="half" idx="2"/>
          </p:nvPr>
        </p:nvSpPr>
        <p:spPr>
          <a:xfrm>
            <a:off x="6458224" y="476249"/>
            <a:ext cx="5328097" cy="6285431"/>
          </a:xfrm>
        </p:spPr>
        <p:txBody>
          <a:bodyPr vert="horz" lIns="0" tIns="0" rIns="0" bIns="0" rtlCol="0" anchor="t" anchorCtr="0">
            <a:normAutofit lnSpcReduction="10000"/>
          </a:bodyPr>
          <a:lstStyle/>
          <a:p>
            <a:pPr marL="0" indent="0">
              <a:lnSpc>
                <a:spcPct val="110000"/>
              </a:lnSpc>
              <a:spcAft>
                <a:spcPts val="600"/>
              </a:spcAft>
              <a:buNone/>
            </a:pPr>
            <a:r>
              <a:rPr lang="en-US" b="1" dirty="0"/>
              <a:t>84% of professionals and 76% of customers recommend the Barometer and the profile to others as a foundation for guidance discussions.</a:t>
            </a:r>
          </a:p>
          <a:p>
            <a:pPr>
              <a:lnSpc>
                <a:spcPct val="110000"/>
              </a:lnSpc>
              <a:spcAft>
                <a:spcPts val="600"/>
              </a:spcAft>
              <a:buFont typeface="Wingdings" panose="05000000000000000000" pitchFamily="2" charset="2"/>
              <a:buChar char="Ø"/>
            </a:pPr>
            <a:r>
              <a:rPr lang="en-GB" dirty="0"/>
              <a:t>Perceived benefits of the tool include:</a:t>
            </a:r>
          </a:p>
          <a:p>
            <a:pPr lvl="1">
              <a:lnSpc>
                <a:spcPct val="110000"/>
              </a:lnSpc>
              <a:buFont typeface="Arial" panose="020B0604020202020204" pitchFamily="34" charset="0"/>
              <a:buChar char="•"/>
            </a:pPr>
            <a:r>
              <a:rPr lang="en-US" dirty="0"/>
              <a:t>Increased self‑awareness related to work</a:t>
            </a:r>
          </a:p>
          <a:p>
            <a:pPr lvl="1">
              <a:lnSpc>
                <a:spcPct val="110000"/>
              </a:lnSpc>
              <a:buFont typeface="Arial" panose="020B0604020202020204" pitchFamily="34" charset="0"/>
              <a:buChar char="•"/>
            </a:pPr>
            <a:r>
              <a:rPr lang="en-US" dirty="0"/>
              <a:t>Clarification of the concept of “meaningful work”</a:t>
            </a:r>
          </a:p>
          <a:p>
            <a:pPr lvl="1">
              <a:lnSpc>
                <a:spcPct val="110000"/>
              </a:lnSpc>
              <a:buFont typeface="Arial" panose="020B0604020202020204" pitchFamily="34" charset="0"/>
              <a:buChar char="•"/>
            </a:pPr>
            <a:r>
              <a:rPr lang="en-US" dirty="0"/>
              <a:t>Better understanding of the customer’s situation and the professional’s mindset</a:t>
            </a:r>
          </a:p>
          <a:p>
            <a:pPr lvl="1">
              <a:lnSpc>
                <a:spcPct val="110000"/>
              </a:lnSpc>
              <a:buFont typeface="Arial" panose="020B0604020202020204" pitchFamily="34" charset="0"/>
              <a:buChar char="•"/>
            </a:pPr>
            <a:r>
              <a:rPr lang="en-US" dirty="0"/>
              <a:t>Support for career decisions and the development of current work, working conditions, and wellbeing at work</a:t>
            </a:r>
          </a:p>
          <a:p>
            <a:pPr lvl="1">
              <a:lnSpc>
                <a:spcPct val="110000"/>
              </a:lnSpc>
              <a:buFont typeface="Arial" panose="020B0604020202020204" pitchFamily="34" charset="0"/>
              <a:buChar char="•"/>
            </a:pPr>
            <a:r>
              <a:rPr lang="en-US" dirty="0"/>
              <a:t>Added value from discussing the profile with a professional</a:t>
            </a:r>
          </a:p>
          <a:p>
            <a:pPr>
              <a:lnSpc>
                <a:spcPct val="110000"/>
              </a:lnSpc>
              <a:buFont typeface="Wingdings" panose="05000000000000000000" pitchFamily="2" charset="2"/>
              <a:buChar char="Ø"/>
            </a:pPr>
            <a:r>
              <a:rPr lang="en-US" dirty="0"/>
              <a:t>The tool may not generate entirely new knowledge or insights for every customer, but it does reinforce most individuals’ understanding of their own situation.</a:t>
            </a:r>
          </a:p>
          <a:p>
            <a:pPr>
              <a:lnSpc>
                <a:spcPct val="110000"/>
              </a:lnSpc>
              <a:buFont typeface="Wingdings" panose="05000000000000000000" pitchFamily="2" charset="2"/>
              <a:buChar char="Ø"/>
            </a:pPr>
            <a:r>
              <a:rPr lang="en-US" dirty="0"/>
              <a:t>It may not be suitable for acute crises or situations in which the person is not fully capable of reflection.</a:t>
            </a:r>
            <a:endParaRPr lang="fi-FI" dirty="0"/>
          </a:p>
        </p:txBody>
      </p:sp>
      <p:sp>
        <p:nvSpPr>
          <p:cNvPr id="8" name="TextBox 7">
            <a:extLst>
              <a:ext uri="{FF2B5EF4-FFF2-40B4-BE49-F238E27FC236}">
                <a16:creationId xmlns:a16="http://schemas.microsoft.com/office/drawing/2014/main" id="{233C779C-8DA9-4D51-6B69-F725722F80EA}"/>
              </a:ext>
              <a:ext uri="{C183D7F6-B498-43B3-948B-1728B52AA6E4}">
                <adec:decorative xmlns:adec="http://schemas.microsoft.com/office/drawing/2017/decorative" val="1"/>
              </a:ext>
            </a:extLst>
          </p:cNvPr>
          <p:cNvSpPr txBox="1"/>
          <p:nvPr/>
        </p:nvSpPr>
        <p:spPr>
          <a:xfrm>
            <a:off x="9122272" y="6361570"/>
            <a:ext cx="299709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002060"/>
                </a:solidFill>
                <a:effectLst/>
                <a:uLnTx/>
                <a:uFillTx/>
                <a:latin typeface="Lato"/>
                <a:ea typeface="Lato"/>
                <a:cs typeface="+mn-cs"/>
              </a:rPr>
              <a:t>© MEANWELL Research</a:t>
            </a:r>
          </a:p>
        </p:txBody>
      </p:sp>
      <p:pic>
        <p:nvPicPr>
          <p:cNvPr id="7" name="Picture Placeholder 6">
            <a:extLst>
              <a:ext uri="{FF2B5EF4-FFF2-40B4-BE49-F238E27FC236}">
                <a16:creationId xmlns:a16="http://schemas.microsoft.com/office/drawing/2014/main" id="{0CD00467-88DC-3E3A-32D7-6551C05350A0}"/>
              </a:ext>
              <a:ext uri="{C183D7F6-B498-43B3-948B-1728B52AA6E4}">
                <adec:decorative xmlns:adec="http://schemas.microsoft.com/office/drawing/2017/decorative" val="1"/>
              </a:ext>
            </a:extLst>
          </p:cNvPr>
          <p:cNvPicPr>
            <a:picLocks noGrp="1" noChangeAspect="1"/>
          </p:cNvPicPr>
          <p:nvPr>
            <p:ph sz="half" idx="1"/>
          </p:nvPr>
        </p:nvPicPr>
        <p:blipFill>
          <a:blip r:embed="rId3" cstate="email">
            <a:extLst>
              <a:ext uri="{28A0092B-C50C-407E-A947-70E740481C1C}">
                <a14:useLocalDpi xmlns:a14="http://schemas.microsoft.com/office/drawing/2010/main"/>
              </a:ext>
            </a:extLst>
          </a:blip>
          <a:srcRect b="-1"/>
          <a:stretch>
            <a:fillRect/>
          </a:stretch>
        </p:blipFill>
        <p:spPr>
          <a:xfrm>
            <a:off x="405679" y="1952568"/>
            <a:ext cx="5328096" cy="3672955"/>
          </a:xfrm>
          <a:prstGeom prst="rect">
            <a:avLst/>
          </a:prstGeom>
          <a:noFill/>
        </p:spPr>
      </p:pic>
    </p:spTree>
    <p:extLst>
      <p:ext uri="{BB962C8B-B14F-4D97-AF65-F5344CB8AC3E}">
        <p14:creationId xmlns:p14="http://schemas.microsoft.com/office/powerpoint/2010/main" val="934293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C9FDCD-BD9D-989D-C20A-2DC817A6A8B9}"/>
            </a:ext>
          </a:extLst>
        </p:cNvPr>
        <p:cNvGrpSpPr/>
        <p:nvPr/>
      </p:nvGrpSpPr>
      <p:grpSpPr>
        <a:xfrm>
          <a:off x="0" y="0"/>
          <a:ext cx="0" cy="0"/>
          <a:chOff x="0" y="0"/>
          <a:chExt cx="0" cy="0"/>
        </a:xfrm>
      </p:grpSpPr>
      <p:sp>
        <p:nvSpPr>
          <p:cNvPr id="4" name="Otsikko 3">
            <a:extLst>
              <a:ext uri="{FF2B5EF4-FFF2-40B4-BE49-F238E27FC236}">
                <a16:creationId xmlns:a16="http://schemas.microsoft.com/office/drawing/2014/main" id="{9CA00A37-F45D-8950-F0CF-857486CB6481}"/>
              </a:ext>
            </a:extLst>
          </p:cNvPr>
          <p:cNvSpPr>
            <a:spLocks noGrp="1"/>
          </p:cNvSpPr>
          <p:nvPr>
            <p:ph type="title"/>
          </p:nvPr>
        </p:nvSpPr>
        <p:spPr>
          <a:xfrm>
            <a:off x="776287" y="698501"/>
            <a:ext cx="10296648" cy="598170"/>
          </a:xfrm>
        </p:spPr>
        <p:txBody>
          <a:bodyPr/>
          <a:lstStyle/>
          <a:p>
            <a:r>
              <a:rPr lang="fi-FI" dirty="0" err="1"/>
              <a:t>Step</a:t>
            </a:r>
            <a:r>
              <a:rPr lang="fi-FI" dirty="0"/>
              <a:t> 3: </a:t>
            </a:r>
            <a:r>
              <a:rPr lang="fi-FI" dirty="0" err="1"/>
              <a:t>Vocational</a:t>
            </a:r>
            <a:r>
              <a:rPr lang="fi-FI" dirty="0"/>
              <a:t> </a:t>
            </a:r>
            <a:r>
              <a:rPr lang="en-US" dirty="0"/>
              <a:t>meanings and fulfilments in participants’ own words, 10–15 minutes</a:t>
            </a:r>
            <a:br>
              <a:rPr lang="en-US" dirty="0"/>
            </a:br>
            <a:endParaRPr lang="fi-FI" dirty="0"/>
          </a:p>
        </p:txBody>
      </p:sp>
      <p:sp>
        <p:nvSpPr>
          <p:cNvPr id="10" name="Sisällön paikkamerkki 9">
            <a:extLst>
              <a:ext uri="{FF2B5EF4-FFF2-40B4-BE49-F238E27FC236}">
                <a16:creationId xmlns:a16="http://schemas.microsoft.com/office/drawing/2014/main" id="{E530487B-30C9-E83B-B7BB-6A4AE35E4D31}"/>
              </a:ext>
            </a:extLst>
          </p:cNvPr>
          <p:cNvSpPr>
            <a:spLocks noGrp="1"/>
          </p:cNvSpPr>
          <p:nvPr>
            <p:ph type="body" sz="quarter" idx="13"/>
          </p:nvPr>
        </p:nvSpPr>
        <p:spPr>
          <a:xfrm>
            <a:off x="909637" y="2160270"/>
            <a:ext cx="9183053" cy="3700144"/>
          </a:xfrm>
        </p:spPr>
        <p:txBody>
          <a:bodyPr/>
          <a:lstStyle/>
          <a:p>
            <a:r>
              <a:rPr lang="en-US" sz="2000" dirty="0"/>
              <a:t>The facilitator gives each pair (8 people → 4 pairs) the descriptions of the Barometer’s dimensions (see next slide)</a:t>
            </a:r>
          </a:p>
          <a:p>
            <a:r>
              <a:rPr lang="en-US" sz="2000" dirty="0"/>
              <a:t>The facilitator asks the pairs to think of examples of what each main dimension means or how it appears in their everyday work.</a:t>
            </a:r>
          </a:p>
          <a:p>
            <a:r>
              <a:rPr lang="en-US" sz="2000" dirty="0"/>
              <a:t>To keep the timing manageable, the facilitator asks from whole group only one example per main dimension of vocational meanings and fulfilments — resulting in 7 shared examples in the group.</a:t>
            </a:r>
            <a:br>
              <a:rPr lang="en-US" sz="2000" dirty="0"/>
            </a:br>
            <a:endParaRPr lang="en-US" sz="2000" b="1" dirty="0"/>
          </a:p>
          <a:p>
            <a:pPr lvl="0"/>
            <a:endParaRPr lang="fi-FI" dirty="0"/>
          </a:p>
          <a:p>
            <a:pPr marL="0" indent="0">
              <a:buNone/>
            </a:pPr>
            <a:endParaRPr lang="fi-FI" dirty="0"/>
          </a:p>
        </p:txBody>
      </p:sp>
    </p:spTree>
    <p:extLst>
      <p:ext uri="{BB962C8B-B14F-4D97-AF65-F5344CB8AC3E}">
        <p14:creationId xmlns:p14="http://schemas.microsoft.com/office/powerpoint/2010/main" val="31391402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p:txBody>
          <a:bodyPr/>
          <a:lstStyle/>
          <a:p>
            <a:r>
              <a:rPr lang="en-GB"/>
              <a:t>THANK YOU!</a:t>
            </a:r>
          </a:p>
        </p:txBody>
      </p:sp>
      <p:sp>
        <p:nvSpPr>
          <p:cNvPr id="2" name="Subtitle 1"/>
          <p:cNvSpPr>
            <a:spLocks noGrp="1"/>
          </p:cNvSpPr>
          <p:nvPr>
            <p:ph type="subTitle" idx="1"/>
          </p:nvPr>
        </p:nvSpPr>
        <p:spPr>
          <a:xfrm>
            <a:off x="614460" y="3195687"/>
            <a:ext cx="8209027" cy="1817067"/>
          </a:xfrm>
        </p:spPr>
        <p:txBody>
          <a:bodyPr/>
          <a:lstStyle/>
          <a:p>
            <a:r>
              <a:rPr lang="en-GB" sz="2800"/>
              <a:t>Questions? Interested in working with us further?</a:t>
            </a:r>
          </a:p>
          <a:p>
            <a:endParaRPr lang="fi-FI" sz="2800" dirty="0"/>
          </a:p>
          <a:p>
            <a:r>
              <a:rPr lang="en-GB" sz="2800" noProof="0"/>
              <a:t>Contact the project lead of the MEANWELL research: </a:t>
            </a:r>
            <a:r>
              <a:rPr lang="en-GB" sz="2800" b="1">
                <a:solidFill>
                  <a:schemeClr val="accent3"/>
                </a:solidFill>
                <a:hlinkClick r:id="rId3">
                  <a:extLst>
                    <a:ext uri="{A12FA001-AC4F-418D-AE19-62706E023703}">
                      <ahyp:hlinkClr xmlns:ahyp="http://schemas.microsoft.com/office/drawing/2018/hyperlinkcolor" val="tx"/>
                    </a:ext>
                  </a:extLst>
                </a:hlinkClick>
              </a:rPr>
              <a:t>k.johanna.rantanen@jyu.fi</a:t>
            </a:r>
          </a:p>
        </p:txBody>
      </p:sp>
    </p:spTree>
    <p:extLst>
      <p:ext uri="{BB962C8B-B14F-4D97-AF65-F5344CB8AC3E}">
        <p14:creationId xmlns:p14="http://schemas.microsoft.com/office/powerpoint/2010/main" val="23664280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A72E9B4D-C98C-29EA-844E-8A17462CE17D}"/>
              </a:ext>
            </a:extLst>
          </p:cNvPr>
          <p:cNvSpPr>
            <a:spLocks noGrp="1"/>
          </p:cNvSpPr>
          <p:nvPr>
            <p:ph type="title"/>
          </p:nvPr>
        </p:nvSpPr>
        <p:spPr>
          <a:xfrm>
            <a:off x="935420" y="686457"/>
            <a:ext cx="10387165" cy="1080542"/>
          </a:xfrm>
        </p:spPr>
        <p:txBody>
          <a:bodyPr/>
          <a:lstStyle/>
          <a:p>
            <a:r>
              <a:rPr lang="en-US" sz="2800" dirty="0"/>
              <a:t>Research-based foundation of the Meaning of Work Barometer</a:t>
            </a:r>
            <a:endParaRPr lang="en-GB" sz="2800" dirty="0"/>
          </a:p>
        </p:txBody>
      </p:sp>
      <p:sp>
        <p:nvSpPr>
          <p:cNvPr id="8" name="Content Placeholder 7">
            <a:extLst>
              <a:ext uri="{FF2B5EF4-FFF2-40B4-BE49-F238E27FC236}">
                <a16:creationId xmlns:a16="http://schemas.microsoft.com/office/drawing/2014/main" id="{9AFC3C66-B273-1BCE-DDDE-A5D616806E89}"/>
              </a:ext>
            </a:extLst>
          </p:cNvPr>
          <p:cNvSpPr>
            <a:spLocks noGrp="1"/>
          </p:cNvSpPr>
          <p:nvPr>
            <p:ph idx="1"/>
          </p:nvPr>
        </p:nvSpPr>
        <p:spPr>
          <a:xfrm>
            <a:off x="1492463" y="1766999"/>
            <a:ext cx="8908995" cy="4392612"/>
          </a:xfrm>
        </p:spPr>
        <p:txBody>
          <a:bodyPr/>
          <a:lstStyle/>
          <a:p>
            <a:pPr marL="0" lvl="0" indent="0">
              <a:buNone/>
            </a:pPr>
            <a:r>
              <a:rPr lang="en-GB" sz="2000" b="1" dirty="0"/>
              <a:t>MEANWELL: Meaningful work as a source of well-being in organisations</a:t>
            </a:r>
            <a:r>
              <a:rPr lang="en-GB" sz="2000" dirty="0"/>
              <a:t>. Conducted by University of Jyväskylä and funded by The Finnish Work Environment Fund (project no. 210129) during 2021–2024. </a:t>
            </a:r>
            <a:br>
              <a:rPr lang="en-GB" sz="2000" dirty="0"/>
            </a:br>
            <a:r>
              <a:rPr lang="en-GB" sz="2000" u="sng" dirty="0">
                <a:solidFill>
                  <a:srgbClr val="0070C0"/>
                </a:solidFill>
                <a:hlinkClick r:id="rId3">
                  <a:extLst>
                    <a:ext uri="{A12FA001-AC4F-418D-AE19-62706E023703}">
                      <ahyp:hlinkClr xmlns:ahyp="http://schemas.microsoft.com/office/drawing/2018/hyperlinkcolor" val="tx"/>
                    </a:ext>
                  </a:extLst>
                </a:hlinkClick>
              </a:rPr>
              <a:t>Read more from here</a:t>
            </a:r>
            <a:endParaRPr lang="en-GB" sz="2000" u="sng" dirty="0">
              <a:solidFill>
                <a:srgbClr val="0070C0"/>
              </a:solidFill>
            </a:endParaRPr>
          </a:p>
          <a:p>
            <a:pPr marL="0" lvl="0" indent="0">
              <a:buNone/>
            </a:pPr>
            <a:r>
              <a:rPr lang="en-GB" sz="2000" dirty="0"/>
              <a:t> </a:t>
            </a:r>
            <a:endParaRPr lang="fi-FI" sz="2000" dirty="0"/>
          </a:p>
          <a:p>
            <a:pPr marL="0" lvl="0" indent="0">
              <a:buNone/>
            </a:pPr>
            <a:r>
              <a:rPr lang="en-GB" sz="2000" b="1" dirty="0"/>
              <a:t>The Mental Health Toolkit.</a:t>
            </a:r>
            <a:r>
              <a:rPr lang="en-GB" sz="2000" dirty="0"/>
              <a:t> Conducted by the Finnish Institute of Occupational Health. Its partners include University of Jyväskylä’s Department of Psychology. Part of The Mental Health at Work Programme. Funded by Finland's Sustainable Growth Programme through the European Union’s one-time recovery tool (Next Generation EU) via the Ministry of Social Affairs and Health. </a:t>
            </a:r>
            <a:br>
              <a:rPr lang="en-GB" sz="2000" dirty="0"/>
            </a:br>
            <a:r>
              <a:rPr lang="en-GB" sz="2000" u="sng" dirty="0">
                <a:solidFill>
                  <a:srgbClr val="0070C0"/>
                </a:solidFill>
                <a:hlinkClick r:id="rId4">
                  <a:extLst>
                    <a:ext uri="{A12FA001-AC4F-418D-AE19-62706E023703}">
                      <ahyp:hlinkClr xmlns:ahyp="http://schemas.microsoft.com/office/drawing/2018/hyperlinkcolor" val="tx"/>
                    </a:ext>
                  </a:extLst>
                </a:hlinkClick>
              </a:rPr>
              <a:t>Read more from here</a:t>
            </a:r>
            <a:endParaRPr lang="fi-FI" sz="2000" dirty="0">
              <a:solidFill>
                <a:srgbClr val="0070C0"/>
              </a:solidFill>
            </a:endParaRPr>
          </a:p>
        </p:txBody>
      </p:sp>
    </p:spTree>
    <p:extLst>
      <p:ext uri="{BB962C8B-B14F-4D97-AF65-F5344CB8AC3E}">
        <p14:creationId xmlns:p14="http://schemas.microsoft.com/office/powerpoint/2010/main" val="136534933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EAB4DC-409B-962A-05D5-91DDAF0A7874}"/>
              </a:ext>
            </a:extLst>
          </p:cNvPr>
          <p:cNvSpPr>
            <a:spLocks noGrp="1"/>
          </p:cNvSpPr>
          <p:nvPr>
            <p:ph type="title"/>
          </p:nvPr>
        </p:nvSpPr>
        <p:spPr>
          <a:xfrm>
            <a:off x="623888" y="693682"/>
            <a:ext cx="10296648" cy="863109"/>
          </a:xfrm>
        </p:spPr>
        <p:txBody>
          <a:bodyPr/>
          <a:lstStyle/>
          <a:p>
            <a:r>
              <a:rPr lang="en-GB" sz="2600" dirty="0"/>
              <a:t>Key scientific publications behind the Meaning of Work Barometer</a:t>
            </a:r>
          </a:p>
        </p:txBody>
      </p:sp>
      <p:sp>
        <p:nvSpPr>
          <p:cNvPr id="3" name="Content Placeholder 2">
            <a:extLst>
              <a:ext uri="{FF2B5EF4-FFF2-40B4-BE49-F238E27FC236}">
                <a16:creationId xmlns:a16="http://schemas.microsoft.com/office/drawing/2014/main" id="{DDDC9902-4696-DBF3-757F-3BDE90BEDD19}"/>
              </a:ext>
            </a:extLst>
          </p:cNvPr>
          <p:cNvSpPr>
            <a:spLocks noGrp="1"/>
          </p:cNvSpPr>
          <p:nvPr>
            <p:ph idx="1"/>
          </p:nvPr>
        </p:nvSpPr>
        <p:spPr>
          <a:xfrm>
            <a:off x="627676" y="1434114"/>
            <a:ext cx="10940436" cy="4730204"/>
          </a:xfrm>
        </p:spPr>
        <p:txBody>
          <a:bodyPr/>
          <a:lstStyle/>
          <a:p>
            <a:r>
              <a:rPr lang="fi-FI" sz="1600" b="1" dirty="0" err="1"/>
              <a:t>The</a:t>
            </a:r>
            <a:r>
              <a:rPr lang="fi-FI" sz="1600" b="1" dirty="0"/>
              <a:t> </a:t>
            </a:r>
            <a:r>
              <a:rPr lang="fi-FI" sz="1600" b="1" dirty="0" err="1"/>
              <a:t>Vocational</a:t>
            </a:r>
            <a:r>
              <a:rPr lang="fi-FI" sz="1600" b="1" dirty="0"/>
              <a:t> </a:t>
            </a:r>
            <a:r>
              <a:rPr lang="fi-FI" sz="1600" b="1" dirty="0" err="1"/>
              <a:t>Meaning</a:t>
            </a:r>
            <a:r>
              <a:rPr lang="fi-FI" sz="1600" b="1" dirty="0"/>
              <a:t> and </a:t>
            </a:r>
            <a:r>
              <a:rPr lang="fi-FI" sz="1600" b="1" dirty="0" err="1"/>
              <a:t>Fulfillment</a:t>
            </a:r>
            <a:r>
              <a:rPr lang="fi-FI" sz="1600" b="1" dirty="0"/>
              <a:t> </a:t>
            </a:r>
            <a:r>
              <a:rPr lang="fi-FI" sz="1600" b="1" dirty="0" err="1"/>
              <a:t>Survey</a:t>
            </a:r>
            <a:r>
              <a:rPr lang="fi-FI" sz="1600" b="1" dirty="0"/>
              <a:t>: a </a:t>
            </a:r>
            <a:r>
              <a:rPr lang="fi-FI" sz="1600" b="1" dirty="0" err="1"/>
              <a:t>new</a:t>
            </a:r>
            <a:r>
              <a:rPr lang="fi-FI" sz="1600" b="1" dirty="0"/>
              <a:t> </a:t>
            </a:r>
            <a:r>
              <a:rPr lang="fi-FI" sz="1600" b="1" dirty="0" err="1"/>
              <a:t>tool</a:t>
            </a:r>
            <a:r>
              <a:rPr lang="fi-FI" sz="1600" b="1" dirty="0"/>
              <a:t> for </a:t>
            </a:r>
            <a:r>
              <a:rPr lang="fi-FI" sz="1600" b="1" dirty="0" err="1"/>
              <a:t>fostering</a:t>
            </a:r>
            <a:r>
              <a:rPr lang="fi-FI" sz="1600" b="1" dirty="0"/>
              <a:t> </a:t>
            </a:r>
            <a:r>
              <a:rPr lang="fi-FI" sz="1600" b="1" dirty="0" err="1"/>
              <a:t>employees</a:t>
            </a:r>
            <a:r>
              <a:rPr lang="fi-FI" sz="1600" b="1" dirty="0"/>
              <a:t> </a:t>
            </a:r>
            <a:r>
              <a:rPr lang="fi-FI" sz="1600" b="1" dirty="0" err="1"/>
              <a:t>work</a:t>
            </a:r>
            <a:r>
              <a:rPr lang="fi-FI" sz="1600" b="1" dirty="0"/>
              <a:t>-life </a:t>
            </a:r>
            <a:r>
              <a:rPr lang="fi-FI" sz="1600" b="1" dirty="0" err="1"/>
              <a:t>balance</a:t>
            </a:r>
            <a:r>
              <a:rPr lang="fi-FI" sz="1600" b="1" dirty="0"/>
              <a:t> and </a:t>
            </a:r>
            <a:r>
              <a:rPr lang="fi-FI" sz="1600" b="1" dirty="0" err="1"/>
              <a:t>career</a:t>
            </a:r>
            <a:r>
              <a:rPr lang="fi-FI" sz="1600" b="1" dirty="0"/>
              <a:t> </a:t>
            </a:r>
            <a:r>
              <a:rPr lang="fi-FI" sz="1600" b="1" dirty="0" err="1"/>
              <a:t>sustainability</a:t>
            </a:r>
            <a:r>
              <a:rPr lang="fi-FI" sz="1600" dirty="0"/>
              <a:t>. Rantanen, J., Mauno, S., Konsti, S., Markkula, S., &amp; </a:t>
            </a:r>
            <a:r>
              <a:rPr lang="fi-FI" sz="1600" dirty="0" err="1"/>
              <a:t>Peterson</a:t>
            </a:r>
            <a:r>
              <a:rPr lang="fi-FI" sz="1600" dirty="0"/>
              <a:t>, G. (2024). </a:t>
            </a:r>
            <a:r>
              <a:rPr lang="fi-FI" sz="1600" dirty="0" err="1"/>
              <a:t>Teokasessa</a:t>
            </a:r>
            <a:r>
              <a:rPr lang="fi-FI" sz="1600" dirty="0"/>
              <a:t> P. </a:t>
            </a:r>
            <a:r>
              <a:rPr lang="fi-FI" sz="1600" dirty="0" err="1"/>
              <a:t>Kruyen</a:t>
            </a:r>
            <a:r>
              <a:rPr lang="fi-FI" sz="1600" dirty="0"/>
              <a:t>, S. André, &amp; B. Van der Heijden (toim.), </a:t>
            </a:r>
            <a:r>
              <a:rPr lang="fi-FI" sz="1600" dirty="0" err="1"/>
              <a:t>Maintaining</a:t>
            </a:r>
            <a:r>
              <a:rPr lang="fi-FI" sz="1600" dirty="0"/>
              <a:t> a </a:t>
            </a:r>
            <a:r>
              <a:rPr lang="fi-FI" sz="1600" dirty="0" err="1"/>
              <a:t>Sustainable</a:t>
            </a:r>
            <a:r>
              <a:rPr lang="fi-FI" sz="1600" dirty="0"/>
              <a:t> </a:t>
            </a:r>
            <a:r>
              <a:rPr lang="fi-FI" sz="1600" dirty="0" err="1"/>
              <a:t>Work</a:t>
            </a:r>
            <a:r>
              <a:rPr lang="fi-FI" sz="1600" dirty="0"/>
              <a:t>–Life </a:t>
            </a:r>
            <a:r>
              <a:rPr lang="fi-FI" sz="1600" dirty="0" err="1"/>
              <a:t>Balance</a:t>
            </a:r>
            <a:r>
              <a:rPr lang="fi-FI" sz="1600" dirty="0"/>
              <a:t> (s. 205-212). Edward </a:t>
            </a:r>
            <a:r>
              <a:rPr lang="fi-FI" sz="1600" dirty="0" err="1"/>
              <a:t>Elgar</a:t>
            </a:r>
            <a:r>
              <a:rPr lang="fi-FI" sz="1600" dirty="0"/>
              <a:t> Publishing. </a:t>
            </a:r>
            <a:r>
              <a:rPr lang="fi-FI" sz="1600" dirty="0">
                <a:solidFill>
                  <a:srgbClr val="0070C0"/>
                </a:solidFill>
                <a:hlinkClick r:id="rId3">
                  <a:extLst>
                    <a:ext uri="{A12FA001-AC4F-418D-AE19-62706E023703}">
                      <ahyp:hlinkClr xmlns:ahyp="http://schemas.microsoft.com/office/drawing/2018/hyperlinkcolor" val="tx"/>
                    </a:ext>
                  </a:extLst>
                </a:hlinkClick>
              </a:rPr>
              <a:t>https://doi.org/10.4337/9781803922348.00039</a:t>
            </a:r>
            <a:endParaRPr lang="fi-FI" sz="1600" dirty="0">
              <a:solidFill>
                <a:srgbClr val="0070C0"/>
              </a:solidFill>
            </a:endParaRPr>
          </a:p>
          <a:p>
            <a:r>
              <a:rPr lang="fi-FI" sz="1600" b="1" dirty="0"/>
              <a:t>MEANWELL </a:t>
            </a:r>
            <a:r>
              <a:rPr lang="fi-FI" sz="1600" b="1" dirty="0" err="1"/>
              <a:t>Meaningful</a:t>
            </a:r>
            <a:r>
              <a:rPr lang="fi-FI" sz="1600" b="1" dirty="0"/>
              <a:t> </a:t>
            </a:r>
            <a:r>
              <a:rPr lang="fi-FI" sz="1600" b="1" dirty="0" err="1"/>
              <a:t>work</a:t>
            </a:r>
            <a:r>
              <a:rPr lang="fi-FI" sz="1600" b="1" dirty="0"/>
              <a:t> as a </a:t>
            </a:r>
            <a:r>
              <a:rPr lang="fi-FI" sz="1600" b="1" dirty="0" err="1"/>
              <a:t>source</a:t>
            </a:r>
            <a:r>
              <a:rPr lang="fi-FI" sz="1600" b="1" dirty="0"/>
              <a:t> of </a:t>
            </a:r>
            <a:r>
              <a:rPr lang="fi-FI" sz="1600" b="1" dirty="0" err="1"/>
              <a:t>well-being</a:t>
            </a:r>
            <a:r>
              <a:rPr lang="fi-FI" sz="1600" b="1" dirty="0"/>
              <a:t>: </a:t>
            </a:r>
            <a:r>
              <a:rPr lang="fi-FI" sz="1600" b="1" dirty="0" err="1"/>
              <a:t>research</a:t>
            </a:r>
            <a:r>
              <a:rPr lang="fi-FI" sz="1600" b="1" dirty="0"/>
              <a:t> and </a:t>
            </a:r>
            <a:r>
              <a:rPr lang="fi-FI" sz="1600" b="1" dirty="0" err="1"/>
              <a:t>development</a:t>
            </a:r>
            <a:r>
              <a:rPr lang="fi-FI" sz="1600" b="1" dirty="0"/>
              <a:t> </a:t>
            </a:r>
            <a:r>
              <a:rPr lang="fi-FI" sz="1600" b="1" dirty="0" err="1"/>
              <a:t>project</a:t>
            </a:r>
            <a:r>
              <a:rPr lang="fi-FI" sz="1600" b="1" dirty="0"/>
              <a:t> </a:t>
            </a:r>
            <a:r>
              <a:rPr lang="fi-FI" sz="1600" b="1" dirty="0" err="1"/>
              <a:t>description</a:t>
            </a:r>
            <a:r>
              <a:rPr lang="fi-FI" sz="1600" dirty="0"/>
              <a:t>. Markkula, S., Konsti, S., &amp; Rantanen, J. (2024). </a:t>
            </a:r>
            <a:r>
              <a:rPr lang="fi-FI" sz="1600" dirty="0" err="1"/>
              <a:t>University</a:t>
            </a:r>
            <a:r>
              <a:rPr lang="fi-FI" sz="1600" dirty="0"/>
              <a:t> of Jyväskylä. JYU </a:t>
            </a:r>
            <a:r>
              <a:rPr lang="fi-FI" sz="1600" dirty="0" err="1"/>
              <a:t>Reports</a:t>
            </a:r>
            <a:r>
              <a:rPr lang="fi-FI" sz="1600" dirty="0"/>
              <a:t>, 40. </a:t>
            </a:r>
            <a:r>
              <a:rPr lang="fi-FI" sz="1600" dirty="0">
                <a:solidFill>
                  <a:srgbClr val="0070C0"/>
                </a:solidFill>
                <a:hlinkClick r:id="rId4">
                  <a:extLst>
                    <a:ext uri="{A12FA001-AC4F-418D-AE19-62706E023703}">
                      <ahyp:hlinkClr xmlns:ahyp="http://schemas.microsoft.com/office/drawing/2018/hyperlinkcolor" val="tx"/>
                    </a:ext>
                  </a:extLst>
                </a:hlinkClick>
              </a:rPr>
              <a:t>https://doi.org/10.17011/jyureports/2024/40</a:t>
            </a:r>
            <a:r>
              <a:rPr lang="fi-FI" sz="1600" dirty="0">
                <a:solidFill>
                  <a:srgbClr val="0070C0"/>
                </a:solidFill>
              </a:rPr>
              <a:t> </a:t>
            </a:r>
          </a:p>
          <a:p>
            <a:r>
              <a:rPr lang="fi-FI" sz="1600" b="1" dirty="0"/>
              <a:t>On </a:t>
            </a:r>
            <a:r>
              <a:rPr lang="fi-FI" sz="1600" b="1" dirty="0" err="1"/>
              <a:t>the</a:t>
            </a:r>
            <a:r>
              <a:rPr lang="fi-FI" sz="1600" b="1" dirty="0"/>
              <a:t> </a:t>
            </a:r>
            <a:r>
              <a:rPr lang="fi-FI" sz="1600" b="1" dirty="0" err="1"/>
              <a:t>meaning</a:t>
            </a:r>
            <a:r>
              <a:rPr lang="fi-FI" sz="1600" b="1" dirty="0"/>
              <a:t> of </a:t>
            </a:r>
            <a:r>
              <a:rPr lang="fi-FI" sz="1600" b="1" dirty="0" err="1"/>
              <a:t>work</a:t>
            </a:r>
            <a:r>
              <a:rPr lang="fi-FI" sz="1600" b="1" dirty="0"/>
              <a:t>: a </a:t>
            </a:r>
            <a:r>
              <a:rPr lang="fi-FI" sz="1600" b="1" dirty="0" err="1"/>
              <a:t>theoretical</a:t>
            </a:r>
            <a:r>
              <a:rPr lang="fi-FI" sz="1600" b="1" dirty="0"/>
              <a:t> </a:t>
            </a:r>
            <a:r>
              <a:rPr lang="fi-FI" sz="1600" b="1" dirty="0" err="1"/>
              <a:t>integration</a:t>
            </a:r>
            <a:r>
              <a:rPr lang="fi-FI" sz="1600" b="1" dirty="0"/>
              <a:t> and </a:t>
            </a:r>
            <a:r>
              <a:rPr lang="fi-FI" sz="1600" b="1" dirty="0" err="1"/>
              <a:t>review</a:t>
            </a:r>
            <a:r>
              <a:rPr lang="fi-FI" sz="1600" dirty="0"/>
              <a:t>. Rosso, B. D., </a:t>
            </a:r>
            <a:r>
              <a:rPr lang="fi-FI" sz="1600" dirty="0" err="1"/>
              <a:t>Dekas</a:t>
            </a:r>
            <a:r>
              <a:rPr lang="fi-FI" sz="1600" dirty="0"/>
              <a:t>, K. H. &amp; </a:t>
            </a:r>
            <a:r>
              <a:rPr lang="fi-FI" sz="1600" dirty="0" err="1"/>
              <a:t>Wrzesniewski</a:t>
            </a:r>
            <a:r>
              <a:rPr lang="fi-FI" sz="1600" dirty="0"/>
              <a:t>, A. (2010). </a:t>
            </a:r>
            <a:r>
              <a:rPr lang="fi-FI" sz="1600" dirty="0" err="1"/>
              <a:t>Research</a:t>
            </a:r>
            <a:r>
              <a:rPr lang="fi-FI" sz="1600" dirty="0"/>
              <a:t> in </a:t>
            </a:r>
            <a:r>
              <a:rPr lang="fi-FI" sz="1600" dirty="0" err="1"/>
              <a:t>Organizational</a:t>
            </a:r>
            <a:r>
              <a:rPr lang="fi-FI" sz="1600" dirty="0"/>
              <a:t> </a:t>
            </a:r>
            <a:r>
              <a:rPr lang="fi-FI" sz="1600" dirty="0" err="1"/>
              <a:t>Behavior</a:t>
            </a:r>
            <a:r>
              <a:rPr lang="fi-FI" sz="1600" dirty="0"/>
              <a:t>, 30, 91–127.</a:t>
            </a:r>
            <a:r>
              <a:rPr lang="fi-FI" sz="1600" dirty="0">
                <a:solidFill>
                  <a:srgbClr val="0070C0"/>
                </a:solidFill>
              </a:rPr>
              <a:t> </a:t>
            </a:r>
            <a:r>
              <a:rPr lang="fi-FI" sz="1600" dirty="0">
                <a:solidFill>
                  <a:srgbClr val="0070C0"/>
                </a:solidFill>
                <a:hlinkClick r:id="rId5">
                  <a:extLst>
                    <a:ext uri="{A12FA001-AC4F-418D-AE19-62706E023703}">
                      <ahyp:hlinkClr xmlns:ahyp="http://schemas.microsoft.com/office/drawing/2018/hyperlinkcolor" val="tx"/>
                    </a:ext>
                  </a:extLst>
                </a:hlinkClick>
              </a:rPr>
              <a:t>https://doi.org/10.1016/j.riob.2010.09.001</a:t>
            </a:r>
            <a:endParaRPr lang="fi-FI" sz="1600" dirty="0">
              <a:solidFill>
                <a:srgbClr val="0070C0"/>
              </a:solidFill>
            </a:endParaRPr>
          </a:p>
          <a:p>
            <a:r>
              <a:rPr lang="fi-FI" sz="1600" b="1" dirty="0" err="1"/>
              <a:t>Fostering</a:t>
            </a:r>
            <a:r>
              <a:rPr lang="fi-FI" sz="1600" b="1" dirty="0"/>
              <a:t> </a:t>
            </a:r>
            <a:r>
              <a:rPr lang="fi-FI" sz="1600" b="1" dirty="0" err="1"/>
              <a:t>meaningful</a:t>
            </a:r>
            <a:r>
              <a:rPr lang="fi-FI" sz="1600" b="1" dirty="0"/>
              <a:t> </a:t>
            </a:r>
            <a:r>
              <a:rPr lang="fi-FI" sz="1600" b="1" dirty="0" err="1"/>
              <a:t>work</a:t>
            </a:r>
            <a:r>
              <a:rPr lang="fi-FI" sz="1600" b="1" dirty="0"/>
              <a:t> in </a:t>
            </a:r>
            <a:r>
              <a:rPr lang="fi-FI" sz="1600" b="1" dirty="0" err="1"/>
              <a:t>organizations</a:t>
            </a:r>
            <a:r>
              <a:rPr lang="fi-FI" sz="1600" b="1" dirty="0"/>
              <a:t>: A multi-</a:t>
            </a:r>
            <a:r>
              <a:rPr lang="fi-FI" sz="1600" b="1" dirty="0" err="1"/>
              <a:t>level</a:t>
            </a:r>
            <a:r>
              <a:rPr lang="fi-FI" sz="1600" b="1" dirty="0"/>
              <a:t> </a:t>
            </a:r>
            <a:r>
              <a:rPr lang="fi-FI" sz="1600" b="1" dirty="0" err="1"/>
              <a:t>review</a:t>
            </a:r>
            <a:r>
              <a:rPr lang="fi-FI" sz="1600" b="1" dirty="0"/>
              <a:t> and </a:t>
            </a:r>
            <a:r>
              <a:rPr lang="fi-FI" sz="1600" b="1" dirty="0" err="1"/>
              <a:t>integration</a:t>
            </a:r>
            <a:r>
              <a:rPr lang="fi-FI" sz="1600" dirty="0"/>
              <a:t>. </a:t>
            </a:r>
            <a:r>
              <a:rPr lang="fi-FI" sz="1600" dirty="0" err="1"/>
              <a:t>Lysova</a:t>
            </a:r>
            <a:r>
              <a:rPr lang="fi-FI" sz="1600" dirty="0"/>
              <a:t>, E.I., Allan, B.A., </a:t>
            </a:r>
            <a:r>
              <a:rPr lang="fi-FI" sz="1600" dirty="0" err="1"/>
              <a:t>Dik</a:t>
            </a:r>
            <a:r>
              <a:rPr lang="fi-FI" sz="1600" dirty="0"/>
              <a:t>, B.J., Duffy, R.D. &amp; </a:t>
            </a:r>
            <a:r>
              <a:rPr lang="fi-FI" sz="1600" dirty="0" err="1"/>
              <a:t>Steger</a:t>
            </a:r>
            <a:r>
              <a:rPr lang="fi-FI" sz="1600" dirty="0"/>
              <a:t>, M.F. (2019). Journal of </a:t>
            </a:r>
            <a:r>
              <a:rPr lang="fi-FI" sz="1600" dirty="0" err="1"/>
              <a:t>Vocational</a:t>
            </a:r>
            <a:r>
              <a:rPr lang="fi-FI" sz="1600" dirty="0"/>
              <a:t> </a:t>
            </a:r>
            <a:r>
              <a:rPr lang="fi-FI" sz="1600" dirty="0" err="1"/>
              <a:t>Behavior</a:t>
            </a:r>
            <a:r>
              <a:rPr lang="fi-FI" sz="1600" dirty="0"/>
              <a:t>, 110(</a:t>
            </a:r>
            <a:r>
              <a:rPr lang="fi-FI" sz="1600" dirty="0" err="1"/>
              <a:t>Part</a:t>
            </a:r>
            <a:r>
              <a:rPr lang="fi-FI" sz="1600" dirty="0"/>
              <a:t> B), 374–389. </a:t>
            </a:r>
            <a:r>
              <a:rPr lang="fi-FI" sz="1600" dirty="0">
                <a:solidFill>
                  <a:srgbClr val="0070C0"/>
                </a:solidFill>
                <a:hlinkClick r:id="rId6">
                  <a:extLst>
                    <a:ext uri="{A12FA001-AC4F-418D-AE19-62706E023703}">
                      <ahyp:hlinkClr xmlns:ahyp="http://schemas.microsoft.com/office/drawing/2018/hyperlinkcolor" val="tx"/>
                    </a:ext>
                  </a:extLst>
                </a:hlinkClick>
              </a:rPr>
              <a:t>https://doi.org/10.1016/j.jvb.2018.07.004</a:t>
            </a:r>
            <a:endParaRPr lang="fi-FI" sz="1600" dirty="0">
              <a:solidFill>
                <a:srgbClr val="0070C0"/>
              </a:solidFill>
            </a:endParaRPr>
          </a:p>
          <a:p>
            <a:r>
              <a:rPr lang="fi-FI" sz="1600" b="1" dirty="0" err="1"/>
              <a:t>Vocational</a:t>
            </a:r>
            <a:r>
              <a:rPr lang="fi-FI" sz="1600" b="1" dirty="0"/>
              <a:t> </a:t>
            </a:r>
            <a:r>
              <a:rPr lang="fi-FI" sz="1600" b="1" dirty="0" err="1"/>
              <a:t>Meaning</a:t>
            </a:r>
            <a:r>
              <a:rPr lang="fi-FI" sz="1600" b="1" dirty="0"/>
              <a:t> </a:t>
            </a:r>
            <a:r>
              <a:rPr lang="fi-FI" sz="1600" b="1" dirty="0" err="1"/>
              <a:t>Survey</a:t>
            </a:r>
            <a:r>
              <a:rPr lang="fi-FI" sz="1600" b="1" dirty="0"/>
              <a:t> and </a:t>
            </a:r>
            <a:r>
              <a:rPr lang="fi-FI" sz="1600" b="1" dirty="0" err="1"/>
              <a:t>Vocational</a:t>
            </a:r>
            <a:r>
              <a:rPr lang="fi-FI" sz="1600" b="1" dirty="0"/>
              <a:t> </a:t>
            </a:r>
            <a:r>
              <a:rPr lang="fi-FI" sz="1600" b="1" dirty="0" err="1"/>
              <a:t>Fulfillment</a:t>
            </a:r>
            <a:r>
              <a:rPr lang="fi-FI" sz="1600" b="1" dirty="0"/>
              <a:t> </a:t>
            </a:r>
            <a:r>
              <a:rPr lang="fi-FI" sz="1600" b="1" dirty="0" err="1"/>
              <a:t>Survey</a:t>
            </a:r>
            <a:r>
              <a:rPr lang="fi-FI" sz="1600" dirty="0"/>
              <a:t>. </a:t>
            </a:r>
            <a:r>
              <a:rPr lang="fi-FI" sz="1600" dirty="0" err="1"/>
              <a:t>Peterson</a:t>
            </a:r>
            <a:r>
              <a:rPr lang="fi-FI" sz="1600" dirty="0"/>
              <a:t>, G., </a:t>
            </a:r>
            <a:r>
              <a:rPr lang="fi-FI" sz="1600" dirty="0" err="1"/>
              <a:t>MacFarlane</a:t>
            </a:r>
            <a:r>
              <a:rPr lang="fi-FI" sz="1600" dirty="0"/>
              <a:t>, J. &amp; </a:t>
            </a:r>
            <a:r>
              <a:rPr lang="fi-FI" sz="1600" dirty="0" err="1"/>
              <a:t>Osborn</a:t>
            </a:r>
            <a:r>
              <a:rPr lang="fi-FI" sz="1600" dirty="0"/>
              <a:t>, D. 2019. Teoksessa K. B. </a:t>
            </a:r>
            <a:r>
              <a:rPr lang="fi-FI" sz="1600" dirty="0" err="1"/>
              <a:t>Stoltz</a:t>
            </a:r>
            <a:r>
              <a:rPr lang="fi-FI" sz="1600" dirty="0"/>
              <a:t> &amp; S. R. </a:t>
            </a:r>
            <a:r>
              <a:rPr lang="fi-FI" sz="1600" dirty="0" err="1"/>
              <a:t>Barclay</a:t>
            </a:r>
            <a:r>
              <a:rPr lang="fi-FI" sz="1600" dirty="0"/>
              <a:t> (toim.) A </a:t>
            </a:r>
            <a:r>
              <a:rPr lang="fi-FI" sz="1600" dirty="0" err="1"/>
              <a:t>comprehensive</a:t>
            </a:r>
            <a:r>
              <a:rPr lang="fi-FI" sz="1600" dirty="0"/>
              <a:t> </a:t>
            </a:r>
            <a:r>
              <a:rPr lang="fi-FI" sz="1600" dirty="0" err="1"/>
              <a:t>guide</a:t>
            </a:r>
            <a:r>
              <a:rPr lang="fi-FI" sz="1600" dirty="0"/>
              <a:t> to </a:t>
            </a:r>
            <a:r>
              <a:rPr lang="fi-FI" sz="1600" dirty="0" err="1"/>
              <a:t>career</a:t>
            </a:r>
            <a:r>
              <a:rPr lang="fi-FI" sz="1600" dirty="0"/>
              <a:t> </a:t>
            </a:r>
            <a:r>
              <a:rPr lang="fi-FI" sz="1600" dirty="0" err="1"/>
              <a:t>assessment</a:t>
            </a:r>
            <a:r>
              <a:rPr lang="fi-FI" sz="1600" dirty="0"/>
              <a:t> (s. 339–346). USA: National </a:t>
            </a:r>
            <a:r>
              <a:rPr lang="fi-FI" sz="1600" dirty="0" err="1"/>
              <a:t>Career</a:t>
            </a:r>
            <a:r>
              <a:rPr lang="fi-FI" sz="1600" dirty="0"/>
              <a:t> </a:t>
            </a:r>
            <a:r>
              <a:rPr lang="fi-FI" sz="1600" dirty="0" err="1"/>
              <a:t>Development</a:t>
            </a:r>
            <a:r>
              <a:rPr lang="fi-FI" sz="1600" dirty="0"/>
              <a:t> Association.</a:t>
            </a:r>
          </a:p>
          <a:p>
            <a:r>
              <a:rPr lang="fi-FI" sz="1600" b="1" dirty="0" err="1"/>
              <a:t>The</a:t>
            </a:r>
            <a:r>
              <a:rPr lang="fi-FI" sz="1600" b="1" dirty="0"/>
              <a:t> </a:t>
            </a:r>
            <a:r>
              <a:rPr lang="fi-FI" sz="1600" b="1" dirty="0" err="1"/>
              <a:t>vocational</a:t>
            </a:r>
            <a:r>
              <a:rPr lang="fi-FI" sz="1600" b="1" dirty="0"/>
              <a:t> </a:t>
            </a:r>
            <a:r>
              <a:rPr lang="fi-FI" sz="1600" b="1" dirty="0" err="1"/>
              <a:t>meaning</a:t>
            </a:r>
            <a:r>
              <a:rPr lang="fi-FI" sz="1600" b="1" dirty="0"/>
              <a:t> </a:t>
            </a:r>
            <a:r>
              <a:rPr lang="fi-FI" sz="1600" b="1" dirty="0" err="1"/>
              <a:t>survey</a:t>
            </a:r>
            <a:r>
              <a:rPr lang="fi-FI" sz="1600" b="1" dirty="0"/>
              <a:t> (VMS): An </a:t>
            </a:r>
            <a:r>
              <a:rPr lang="fi-FI" sz="1600" b="1" dirty="0" err="1"/>
              <a:t>exploration</a:t>
            </a:r>
            <a:r>
              <a:rPr lang="fi-FI" sz="1600" b="1" dirty="0"/>
              <a:t> of </a:t>
            </a:r>
            <a:r>
              <a:rPr lang="fi-FI" sz="1600" b="1" dirty="0" err="1"/>
              <a:t>importance</a:t>
            </a:r>
            <a:r>
              <a:rPr lang="fi-FI" sz="1600" b="1" dirty="0"/>
              <a:t> in </a:t>
            </a:r>
            <a:r>
              <a:rPr lang="fi-FI" sz="1600" b="1" dirty="0" err="1"/>
              <a:t>current</a:t>
            </a:r>
            <a:r>
              <a:rPr lang="fi-FI" sz="1600" b="1" dirty="0"/>
              <a:t> </a:t>
            </a:r>
            <a:r>
              <a:rPr lang="fi-FI" sz="1600" b="1" dirty="0" err="1"/>
              <a:t>work</a:t>
            </a:r>
            <a:r>
              <a:rPr lang="fi-FI" sz="1600" dirty="0"/>
              <a:t>. </a:t>
            </a:r>
            <a:r>
              <a:rPr lang="fi-FI" sz="1600" dirty="0" err="1"/>
              <a:t>Peterson</a:t>
            </a:r>
            <a:r>
              <a:rPr lang="fi-FI" sz="1600" dirty="0"/>
              <a:t>, G. W., </a:t>
            </a:r>
            <a:r>
              <a:rPr lang="fi-FI" sz="1600" dirty="0" err="1"/>
              <a:t>MacFarlane</a:t>
            </a:r>
            <a:r>
              <a:rPr lang="fi-FI" sz="1600" dirty="0"/>
              <a:t>, J. &amp; </a:t>
            </a:r>
            <a:r>
              <a:rPr lang="fi-FI" sz="1600" dirty="0" err="1"/>
              <a:t>Osborn</a:t>
            </a:r>
            <a:r>
              <a:rPr lang="fi-FI" sz="1600" dirty="0"/>
              <a:t>, D. 2017. </a:t>
            </a:r>
            <a:r>
              <a:rPr lang="fi-FI" sz="1600" dirty="0" err="1"/>
              <a:t>Career</a:t>
            </a:r>
            <a:r>
              <a:rPr lang="fi-FI" sz="1600" dirty="0"/>
              <a:t> Planning and </a:t>
            </a:r>
            <a:r>
              <a:rPr lang="fi-FI" sz="1600" dirty="0" err="1"/>
              <a:t>Adult</a:t>
            </a:r>
            <a:r>
              <a:rPr lang="fi-FI" sz="1600" dirty="0"/>
              <a:t> </a:t>
            </a:r>
            <a:r>
              <a:rPr lang="fi-FI" sz="1600" dirty="0" err="1"/>
              <a:t>Development</a:t>
            </a:r>
            <a:r>
              <a:rPr lang="fi-FI" sz="1600" dirty="0"/>
              <a:t> Journal, 33(2), 49–59. 94</a:t>
            </a:r>
          </a:p>
        </p:txBody>
      </p:sp>
    </p:spTree>
    <p:extLst>
      <p:ext uri="{BB962C8B-B14F-4D97-AF65-F5344CB8AC3E}">
        <p14:creationId xmlns:p14="http://schemas.microsoft.com/office/powerpoint/2010/main" val="17374039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E6A4B7F-F6F0-4106-A90E-6B6B3BD8BBFF}"/>
              </a:ext>
            </a:extLst>
          </p:cNvPr>
          <p:cNvSpPr>
            <a:spLocks noGrp="1"/>
          </p:cNvSpPr>
          <p:nvPr>
            <p:ph type="title"/>
          </p:nvPr>
        </p:nvSpPr>
        <p:spPr>
          <a:xfrm>
            <a:off x="615885" y="623786"/>
            <a:ext cx="10296648" cy="339827"/>
          </a:xfrm>
        </p:spPr>
        <p:txBody>
          <a:bodyPr/>
          <a:lstStyle/>
          <a:p>
            <a:r>
              <a:rPr lang="en-GB" dirty="0"/>
              <a:t>Other references</a:t>
            </a:r>
          </a:p>
        </p:txBody>
      </p:sp>
      <p:sp>
        <p:nvSpPr>
          <p:cNvPr id="3" name="Sisällön paikkamerkki 2">
            <a:extLst>
              <a:ext uri="{FF2B5EF4-FFF2-40B4-BE49-F238E27FC236}">
                <a16:creationId xmlns:a16="http://schemas.microsoft.com/office/drawing/2014/main" id="{74C93D88-6DD5-4B7F-B212-815BFC7374A6}"/>
              </a:ext>
            </a:extLst>
          </p:cNvPr>
          <p:cNvSpPr>
            <a:spLocks noGrp="1"/>
          </p:cNvSpPr>
          <p:nvPr>
            <p:ph idx="1"/>
          </p:nvPr>
        </p:nvSpPr>
        <p:spPr>
          <a:xfrm>
            <a:off x="709404" y="1386683"/>
            <a:ext cx="10620866" cy="5234834"/>
          </a:xfrm>
        </p:spPr>
        <p:txBody>
          <a:bodyPr/>
          <a:lstStyle/>
          <a:p>
            <a:pPr>
              <a:lnSpc>
                <a:spcPct val="100000"/>
              </a:lnSpc>
            </a:pPr>
            <a:r>
              <a:rPr lang="en-GB" sz="1500" b="1" dirty="0"/>
              <a:t>What makes work meaningful - or meaningless.</a:t>
            </a:r>
            <a:r>
              <a:rPr lang="en-GB" sz="1500" dirty="0"/>
              <a:t> Bailey, C. &amp; Madden, A. (2016). </a:t>
            </a:r>
            <a:r>
              <a:rPr lang="en-GB" sz="1500" i="1" dirty="0"/>
              <a:t>MIT Sloan Management Review, 57</a:t>
            </a:r>
            <a:r>
              <a:rPr lang="en-GB" sz="1500" dirty="0"/>
              <a:t>(4), 53–61. </a:t>
            </a:r>
            <a:r>
              <a:rPr lang="en-GB" sz="1500" dirty="0">
                <a:solidFill>
                  <a:schemeClr val="accent1">
                    <a:lumMod val="75000"/>
                    <a:lumOff val="25000"/>
                  </a:schemeClr>
                </a:solidFill>
                <a:highlight>
                  <a:srgbClr val="FFFFFF"/>
                </a:highlight>
                <a:hlinkClick r:id="rId3">
                  <a:extLst>
                    <a:ext uri="{A12FA001-AC4F-418D-AE19-62706E023703}">
                      <ahyp:hlinkClr xmlns:ahyp="http://schemas.microsoft.com/office/drawing/2018/hyperlinkcolor" val="tx"/>
                    </a:ext>
                  </a:extLst>
                </a:hlinkClick>
              </a:rPr>
              <a:t>https://www.proquest.com/scholarly-journals/what-makes-work-meaningful-meaningless/docview/1802194552/se-2</a:t>
            </a:r>
            <a:r>
              <a:rPr lang="en-GB" sz="1500" dirty="0">
                <a:solidFill>
                  <a:schemeClr val="accent1">
                    <a:lumMod val="75000"/>
                    <a:lumOff val="25000"/>
                  </a:schemeClr>
                </a:solidFill>
                <a:highlight>
                  <a:srgbClr val="FFFFFF"/>
                </a:highlight>
              </a:rPr>
              <a:t> </a:t>
            </a:r>
          </a:p>
          <a:p>
            <a:pPr>
              <a:lnSpc>
                <a:spcPct val="100000"/>
              </a:lnSpc>
            </a:pPr>
            <a:r>
              <a:rPr lang="en-GB" sz="1500" b="1" dirty="0"/>
              <a:t>Fostering meaningful work in organizations: A multi-level review and integration.</a:t>
            </a:r>
            <a:r>
              <a:rPr lang="en-GB" sz="1500" dirty="0"/>
              <a:t> </a:t>
            </a:r>
            <a:r>
              <a:rPr lang="en-GB" sz="1500" dirty="0" err="1"/>
              <a:t>Lysova</a:t>
            </a:r>
            <a:r>
              <a:rPr lang="en-GB" sz="1500" dirty="0"/>
              <a:t>, E.I., Allan, B.A., Dik, B.J., Duffy, R.D. &amp; Steger, M.F. (2019). </a:t>
            </a:r>
            <a:r>
              <a:rPr lang="en-GB" sz="1500" i="1" dirty="0"/>
              <a:t>Journal of Vocational </a:t>
            </a:r>
            <a:r>
              <a:rPr lang="en-GB" sz="1500" i="1" dirty="0" err="1"/>
              <a:t>Behavior</a:t>
            </a:r>
            <a:r>
              <a:rPr lang="en-GB" sz="1500" i="1" dirty="0"/>
              <a:t>, 110</a:t>
            </a:r>
            <a:r>
              <a:rPr lang="en-GB" sz="1500" dirty="0"/>
              <a:t>(Part B), 374–389. </a:t>
            </a:r>
            <a:r>
              <a:rPr lang="en-GB" sz="1500" dirty="0">
                <a:solidFill>
                  <a:schemeClr val="accent1">
                    <a:lumMod val="75000"/>
                    <a:lumOff val="25000"/>
                  </a:schemeClr>
                </a:solidFill>
                <a:hlinkClick r:id="rId4">
                  <a:extLst>
                    <a:ext uri="{A12FA001-AC4F-418D-AE19-62706E023703}">
                      <ahyp:hlinkClr xmlns:ahyp="http://schemas.microsoft.com/office/drawing/2018/hyperlinkcolor" val="tx"/>
                    </a:ext>
                  </a:extLst>
                </a:hlinkClick>
              </a:rPr>
              <a:t>https://doi.org/10.1016/j.jvb.2018.07.004</a:t>
            </a:r>
          </a:p>
          <a:p>
            <a:pPr>
              <a:lnSpc>
                <a:spcPct val="100000"/>
              </a:lnSpc>
            </a:pPr>
            <a:r>
              <a:rPr lang="en-GB" sz="1500" b="1" dirty="0"/>
              <a:t>Vocational Meaning Survey and Vocational </a:t>
            </a:r>
            <a:r>
              <a:rPr lang="en-GB" sz="1500" b="1" dirty="0" err="1"/>
              <a:t>Fulfillment</a:t>
            </a:r>
            <a:r>
              <a:rPr lang="en-GB" sz="1500" b="1" dirty="0"/>
              <a:t> Survey.</a:t>
            </a:r>
            <a:r>
              <a:rPr lang="en-GB" sz="1500" dirty="0"/>
              <a:t> Peterson, G., MacFarlane, J. &amp; Osborn, D. (2019). In K. B. Stoltz &amp; S. R. Barclay (</a:t>
            </a:r>
            <a:r>
              <a:rPr lang="en-GB" sz="1500" dirty="0" err="1"/>
              <a:t>toim</a:t>
            </a:r>
            <a:r>
              <a:rPr lang="en-GB" sz="1500" dirty="0"/>
              <a:t>.) A </a:t>
            </a:r>
            <a:r>
              <a:rPr lang="en-GB" sz="1500" i="1" dirty="0"/>
              <a:t>comprehensive guide to career assessment </a:t>
            </a:r>
            <a:r>
              <a:rPr lang="en-GB" sz="1500" dirty="0"/>
              <a:t>(s. 339–346). USA: National Career Development Association.</a:t>
            </a:r>
            <a:r>
              <a:rPr lang="en-GB" sz="1500" dirty="0">
                <a:ea typeface=""/>
                <a:cs typeface="Times New Roman" panose="02020603050405020304" pitchFamily="18" charset="0"/>
              </a:rPr>
              <a:t> </a:t>
            </a:r>
          </a:p>
          <a:p>
            <a:pPr>
              <a:lnSpc>
                <a:spcPct val="100000"/>
              </a:lnSpc>
            </a:pPr>
            <a:r>
              <a:rPr lang="en-GB" sz="1500" b="1" dirty="0"/>
              <a:t>Autonomy, competence, relatedness, and beneficence: a multicultural comparison of the four pathways to meaningful work. </a:t>
            </a:r>
            <a:r>
              <a:rPr lang="en-GB" sz="1500" dirty="0" err="1"/>
              <a:t>Martela</a:t>
            </a:r>
            <a:r>
              <a:rPr lang="en-GB" sz="1500" dirty="0"/>
              <a:t>, F. &amp; </a:t>
            </a:r>
            <a:r>
              <a:rPr lang="en-GB" sz="1500" dirty="0" err="1"/>
              <a:t>Riekki</a:t>
            </a:r>
            <a:r>
              <a:rPr lang="en-GB" sz="1500" dirty="0"/>
              <a:t>, T. J. J. (2018). </a:t>
            </a:r>
            <a:r>
              <a:rPr lang="en-GB" sz="1500" i="1" dirty="0"/>
              <a:t>Frontiers in Psychology, 9</a:t>
            </a:r>
            <a:r>
              <a:rPr lang="en-GB" sz="1500" dirty="0"/>
              <a:t>, 327587. </a:t>
            </a:r>
            <a:r>
              <a:rPr lang="en-GB" sz="1500" dirty="0">
                <a:solidFill>
                  <a:schemeClr val="accent1">
                    <a:lumMod val="75000"/>
                    <a:lumOff val="25000"/>
                  </a:schemeClr>
                </a:solidFill>
                <a:hlinkClick r:id="rId5">
                  <a:extLst>
                    <a:ext uri="{A12FA001-AC4F-418D-AE19-62706E023703}">
                      <ahyp:hlinkClr xmlns:ahyp="http://schemas.microsoft.com/office/drawing/2018/hyperlinkcolor" val="tx"/>
                    </a:ext>
                  </a:extLst>
                </a:hlinkClick>
              </a:rPr>
              <a:t>https://doi.org/10.3389/fpsyg.2018.01157</a:t>
            </a:r>
          </a:p>
          <a:p>
            <a:pPr>
              <a:lnSpc>
                <a:spcPct val="100000"/>
              </a:lnSpc>
            </a:pPr>
            <a:r>
              <a:rPr lang="en-GB" sz="1500" b="1" dirty="0"/>
              <a:t>On the meaning of work: A theoretical integration and review.</a:t>
            </a:r>
            <a:r>
              <a:rPr lang="en-GB" sz="1500" dirty="0"/>
              <a:t> Rosso, B. D., Dekas, K. H. &amp; </a:t>
            </a:r>
            <a:r>
              <a:rPr lang="en-GB" sz="1500" dirty="0" err="1"/>
              <a:t>Wrzesniewski</a:t>
            </a:r>
            <a:r>
              <a:rPr lang="en-GB" sz="1500" dirty="0"/>
              <a:t>, A. (2010). </a:t>
            </a:r>
            <a:r>
              <a:rPr lang="en-GB" sz="1500" i="1" dirty="0"/>
              <a:t>Research in Organizational </a:t>
            </a:r>
            <a:r>
              <a:rPr lang="en-GB" sz="1500" i="1" dirty="0" err="1"/>
              <a:t>Behavior</a:t>
            </a:r>
            <a:r>
              <a:rPr lang="en-GB" sz="1500" i="1" dirty="0"/>
              <a:t>, 30</a:t>
            </a:r>
            <a:r>
              <a:rPr lang="en-GB" sz="1500" dirty="0"/>
              <a:t>, 91–127. </a:t>
            </a:r>
            <a:r>
              <a:rPr lang="en-GB" sz="1500" dirty="0">
                <a:solidFill>
                  <a:schemeClr val="accent1">
                    <a:lumMod val="75000"/>
                    <a:lumOff val="25000"/>
                  </a:schemeClr>
                </a:solidFill>
                <a:hlinkClick r:id="rId6">
                  <a:extLst>
                    <a:ext uri="{A12FA001-AC4F-418D-AE19-62706E023703}">
                      <ahyp:hlinkClr xmlns:ahyp="http://schemas.microsoft.com/office/drawing/2018/hyperlinkcolor" val="tx"/>
                    </a:ext>
                  </a:extLst>
                </a:hlinkClick>
              </a:rPr>
              <a:t>https://doi.org/10.1016/j.riob.2010.09.001</a:t>
            </a:r>
            <a:r>
              <a:rPr lang="en-GB" sz="1500" dirty="0">
                <a:solidFill>
                  <a:schemeClr val="accent1">
                    <a:lumMod val="75000"/>
                    <a:lumOff val="25000"/>
                  </a:schemeClr>
                </a:solidFill>
              </a:rPr>
              <a:t> </a:t>
            </a:r>
          </a:p>
          <a:p>
            <a:pPr>
              <a:lnSpc>
                <a:spcPct val="100000"/>
              </a:lnSpc>
            </a:pPr>
            <a:r>
              <a:rPr lang="en-GB" sz="1500" b="1" dirty="0"/>
              <a:t>Outcomes of meaningful work: A meta-analysis.</a:t>
            </a:r>
            <a:r>
              <a:rPr lang="en-GB" sz="1500" dirty="0"/>
              <a:t> Allan, B., Batz-Barbarich, C., Sterling, H. &amp; Tay, L. (2019). </a:t>
            </a:r>
            <a:r>
              <a:rPr lang="en-GB" sz="1500" i="1" dirty="0"/>
              <a:t>Journal of Management Studies, 56</a:t>
            </a:r>
            <a:r>
              <a:rPr lang="en-GB" sz="1500" dirty="0"/>
              <a:t>(3), 500–528. </a:t>
            </a:r>
            <a:r>
              <a:rPr lang="en-GB" sz="1500" dirty="0">
                <a:solidFill>
                  <a:schemeClr val="accent1">
                    <a:lumMod val="75000"/>
                    <a:lumOff val="25000"/>
                  </a:schemeClr>
                </a:solidFill>
                <a:hlinkClick r:id="rId7">
                  <a:extLst>
                    <a:ext uri="{A12FA001-AC4F-418D-AE19-62706E023703}">
                      <ahyp:hlinkClr xmlns:ahyp="http://schemas.microsoft.com/office/drawing/2018/hyperlinkcolor" val="tx"/>
                    </a:ext>
                  </a:extLst>
                </a:hlinkClick>
              </a:rPr>
              <a:t>https://doi.org/10.1111/joms.12406</a:t>
            </a:r>
          </a:p>
          <a:p>
            <a:pPr>
              <a:lnSpc>
                <a:spcPct val="100000"/>
              </a:lnSpc>
            </a:pPr>
            <a:r>
              <a:rPr lang="en-GB" sz="1500" b="1" dirty="0"/>
              <a:t>A review of the empirical literature on meaningful work: Progress and research agenda.</a:t>
            </a:r>
            <a:r>
              <a:rPr lang="en-GB" sz="1500" dirty="0"/>
              <a:t> Bailey, C., Yeoman, R., Madden, A., Thompson, M. &amp; Kerridge, G. (2018). </a:t>
            </a:r>
            <a:r>
              <a:rPr lang="en-GB" sz="1500" i="1" dirty="0"/>
              <a:t>Human Resource Development Review, 18</a:t>
            </a:r>
            <a:r>
              <a:rPr lang="en-GB" sz="1500" dirty="0"/>
              <a:t>(1), 83–113. </a:t>
            </a:r>
            <a:r>
              <a:rPr lang="en-GB" sz="1500" dirty="0">
                <a:solidFill>
                  <a:schemeClr val="accent1">
                    <a:lumMod val="75000"/>
                    <a:lumOff val="25000"/>
                  </a:schemeClr>
                </a:solidFill>
                <a:hlinkClick r:id="rId8">
                  <a:extLst>
                    <a:ext uri="{A12FA001-AC4F-418D-AE19-62706E023703}">
                      <ahyp:hlinkClr xmlns:ahyp="http://schemas.microsoft.com/office/drawing/2018/hyperlinkcolor" val="tx"/>
                    </a:ext>
                  </a:extLst>
                </a:hlinkClick>
              </a:rPr>
              <a:t>https://doi.org/10.1177/1534484318804653</a:t>
            </a:r>
            <a:r>
              <a:rPr lang="en-GB" sz="1500" dirty="0">
                <a:solidFill>
                  <a:schemeClr val="accent1">
                    <a:lumMod val="75000"/>
                    <a:lumOff val="25000"/>
                  </a:schemeClr>
                </a:solidFill>
              </a:rPr>
              <a:t> </a:t>
            </a:r>
          </a:p>
          <a:p>
            <a:pPr>
              <a:lnSpc>
                <a:spcPct val="100000"/>
              </a:lnSpc>
            </a:pPr>
            <a:r>
              <a:rPr lang="en-GB" sz="1500" b="1" dirty="0"/>
              <a:t>The benefits of meaningful work: A meta-analysis.</a:t>
            </a:r>
            <a:r>
              <a:rPr lang="en-GB" sz="1500" dirty="0"/>
              <a:t> Hu, J. &amp; Hirsch, J. (2017). </a:t>
            </a:r>
            <a:r>
              <a:rPr lang="en-GB" sz="1500" i="1" dirty="0"/>
              <a:t>Academy of Management </a:t>
            </a:r>
            <a:r>
              <a:rPr lang="en-GB" sz="1500" i="1" dirty="0" err="1"/>
              <a:t>Preceedings</a:t>
            </a:r>
            <a:r>
              <a:rPr lang="en-GB" sz="1500" i="1" dirty="0"/>
              <a:t>, 1</a:t>
            </a:r>
            <a:r>
              <a:rPr lang="en-GB" sz="1500" dirty="0"/>
              <a:t>, 13866. </a:t>
            </a:r>
            <a:r>
              <a:rPr lang="en-GB" sz="1500" dirty="0">
                <a:solidFill>
                  <a:schemeClr val="accent1">
                    <a:lumMod val="75000"/>
                    <a:lumOff val="25000"/>
                  </a:schemeClr>
                </a:solidFill>
                <a:hlinkClick r:id="rId9">
                  <a:extLst>
                    <a:ext uri="{A12FA001-AC4F-418D-AE19-62706E023703}">
                      <ahyp:hlinkClr xmlns:ahyp="http://schemas.microsoft.com/office/drawing/2018/hyperlinkcolor" val="tx"/>
                    </a:ext>
                  </a:extLst>
                </a:hlinkClick>
              </a:rPr>
              <a:t>https://doi.org/10.5465/AMBPP.2017.13866abstract</a:t>
            </a:r>
            <a:r>
              <a:rPr lang="en-GB" sz="1500" dirty="0">
                <a:solidFill>
                  <a:schemeClr val="accent1">
                    <a:lumMod val="75000"/>
                    <a:lumOff val="25000"/>
                  </a:schemeClr>
                </a:solidFill>
              </a:rPr>
              <a:t> </a:t>
            </a:r>
          </a:p>
          <a:p>
            <a:pPr>
              <a:lnSpc>
                <a:spcPct val="100000"/>
              </a:lnSpc>
            </a:pPr>
            <a:r>
              <a:rPr lang="en-GB" sz="1500" b="1" dirty="0"/>
              <a:t>Sustainable careers: Towards a conceptual model.</a:t>
            </a:r>
            <a:r>
              <a:rPr lang="en-GB" sz="1500" dirty="0"/>
              <a:t> De Vos, A., Heijden, B. I. &amp; Akkermans, J. (2020). </a:t>
            </a:r>
            <a:r>
              <a:rPr lang="en-GB" sz="1500" i="1" dirty="0"/>
              <a:t>Journal of Vocational </a:t>
            </a:r>
            <a:r>
              <a:rPr lang="en-GB" sz="1500" i="1" dirty="0" err="1"/>
              <a:t>Behavior</a:t>
            </a:r>
            <a:r>
              <a:rPr lang="en-GB" sz="1500" i="1" dirty="0"/>
              <a:t>, 117</a:t>
            </a:r>
            <a:r>
              <a:rPr lang="en-GB" sz="1500" dirty="0"/>
              <a:t>, 103196.</a:t>
            </a:r>
            <a:r>
              <a:rPr lang="en-GB" sz="1500" dirty="0">
                <a:solidFill>
                  <a:schemeClr val="accent4"/>
                </a:solidFill>
              </a:rPr>
              <a:t> </a:t>
            </a:r>
            <a:r>
              <a:rPr lang="en-GB" sz="1500" dirty="0">
                <a:solidFill>
                  <a:schemeClr val="accent1">
                    <a:lumMod val="75000"/>
                    <a:lumOff val="25000"/>
                  </a:schemeClr>
                </a:solidFill>
                <a:hlinkClick r:id="rId10">
                  <a:extLst>
                    <a:ext uri="{A12FA001-AC4F-418D-AE19-62706E023703}">
                      <ahyp:hlinkClr xmlns:ahyp="http://schemas.microsoft.com/office/drawing/2018/hyperlinkcolor" val="tx"/>
                    </a:ext>
                  </a:extLst>
                </a:hlinkClick>
              </a:rPr>
              <a:t>https://doi.org/10.1016/j.jvb.2018.06.011</a:t>
            </a:r>
            <a:r>
              <a:rPr lang="en-GB" sz="1500" dirty="0">
                <a:solidFill>
                  <a:schemeClr val="accent1">
                    <a:lumMod val="75000"/>
                    <a:lumOff val="25000"/>
                  </a:schemeClr>
                </a:solidFill>
              </a:rPr>
              <a:t> </a:t>
            </a:r>
          </a:p>
          <a:p>
            <a:pPr marL="0" indent="0">
              <a:buNone/>
            </a:pPr>
            <a:endParaRPr lang="en-US" sz="1600" dirty="0">
              <a:effectLst/>
              <a:ea typeface="Calibri" panose="020F0502020204030204" pitchFamily="34" charset="0"/>
              <a:cs typeface="Times New Roman" panose="02020603050405020304" pitchFamily="18" charset="0"/>
            </a:endParaRPr>
          </a:p>
          <a:p>
            <a:pPr>
              <a:buFont typeface="Wingdings" panose="05000000000000000000" pitchFamily="2" charset="2"/>
              <a:buChar char="Ø"/>
            </a:pPr>
            <a:endParaRPr lang="fi-FI" sz="1400" dirty="0">
              <a:effectLst/>
              <a:ea typeface="Calibri" panose="020F0502020204030204" pitchFamily="34" charset="0"/>
              <a:cs typeface="Times New Roman" panose="02020603050405020304" pitchFamily="18" charset="0"/>
            </a:endParaRPr>
          </a:p>
          <a:p>
            <a:pPr>
              <a:buFont typeface="Wingdings" panose="05000000000000000000" pitchFamily="2" charset="2"/>
              <a:buChar char="Ø"/>
            </a:pPr>
            <a:endParaRPr lang="fi-FI" sz="1400" dirty="0">
              <a:effectLst/>
              <a:ea typeface="Calibri" panose="020F0502020204030204" pitchFamily="34" charset="0"/>
              <a:cs typeface="Times New Roman" panose="02020603050405020304" pitchFamily="18" charset="0"/>
            </a:endParaRPr>
          </a:p>
          <a:p>
            <a:pPr>
              <a:buFont typeface="Wingdings" panose="05000000000000000000" pitchFamily="2" charset="2"/>
              <a:buChar char="Ø"/>
            </a:pPr>
            <a:endParaRPr lang="fi-FI" sz="1400" dirty="0">
              <a:effectLst/>
              <a:ea typeface="Calibri" panose="020F0502020204030204" pitchFamily="34" charset="0"/>
              <a:cs typeface="Times New Roman" panose="02020603050405020304" pitchFamily="18" charset="0"/>
            </a:endParaRPr>
          </a:p>
          <a:p>
            <a:pPr>
              <a:buFont typeface="Wingdings" panose="05000000000000000000" pitchFamily="2" charset="2"/>
              <a:buChar char="Ø"/>
            </a:pPr>
            <a:endParaRPr lang="fi-FI" sz="1400" dirty="0"/>
          </a:p>
        </p:txBody>
      </p:sp>
    </p:spTree>
    <p:extLst>
      <p:ext uri="{BB962C8B-B14F-4D97-AF65-F5344CB8AC3E}">
        <p14:creationId xmlns:p14="http://schemas.microsoft.com/office/powerpoint/2010/main" val="13406797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2F0CBC-F4C6-2107-1578-311284110176}"/>
            </a:ext>
          </a:extLst>
        </p:cNvPr>
        <p:cNvGrpSpPr/>
        <p:nvPr/>
      </p:nvGrpSpPr>
      <p:grpSpPr>
        <a:xfrm>
          <a:off x="0" y="0"/>
          <a:ext cx="0" cy="0"/>
          <a:chOff x="0" y="0"/>
          <a:chExt cx="0" cy="0"/>
        </a:xfrm>
      </p:grpSpPr>
      <p:sp>
        <p:nvSpPr>
          <p:cNvPr id="7" name="Title 1">
            <a:extLst>
              <a:ext uri="{FF2B5EF4-FFF2-40B4-BE49-F238E27FC236}">
                <a16:creationId xmlns:a16="http://schemas.microsoft.com/office/drawing/2014/main" id="{309094E6-0AEA-E9DF-4E0E-9429AEDE48EF}"/>
              </a:ext>
            </a:extLst>
          </p:cNvPr>
          <p:cNvSpPr>
            <a:spLocks noGrp="1"/>
          </p:cNvSpPr>
          <p:nvPr>
            <p:ph type="title"/>
          </p:nvPr>
        </p:nvSpPr>
        <p:spPr>
          <a:xfrm>
            <a:off x="672361" y="314324"/>
            <a:ext cx="10705684" cy="961113"/>
          </a:xfrm>
        </p:spPr>
        <p:txBody>
          <a:bodyPr>
            <a:noAutofit/>
          </a:bodyPr>
          <a:lstStyle/>
          <a:p>
            <a:r>
              <a:rPr lang="en-GB" dirty="0">
                <a:solidFill>
                  <a:srgbClr val="002060"/>
                </a:solidFill>
              </a:rPr>
              <a:t>Seven dimensions of Meaning of Work Barometer</a:t>
            </a:r>
            <a:br>
              <a:rPr lang="en-GB" dirty="0">
                <a:solidFill>
                  <a:srgbClr val="002060"/>
                </a:solidFill>
              </a:rPr>
            </a:br>
            <a:endParaRPr lang="en-GB" dirty="0">
              <a:solidFill>
                <a:srgbClr val="002060"/>
              </a:solidFill>
            </a:endParaRPr>
          </a:p>
        </p:txBody>
      </p:sp>
      <p:graphicFrame>
        <p:nvGraphicFramePr>
          <p:cNvPr id="8" name="Table 8">
            <a:extLst>
              <a:ext uri="{FF2B5EF4-FFF2-40B4-BE49-F238E27FC236}">
                <a16:creationId xmlns:a16="http://schemas.microsoft.com/office/drawing/2014/main" id="{E099A50E-07D2-F782-3D6E-7264BB2E3020}"/>
              </a:ext>
            </a:extLst>
          </p:cNvPr>
          <p:cNvGraphicFramePr>
            <a:graphicFrameLocks noGrp="1"/>
          </p:cNvGraphicFramePr>
          <p:nvPr/>
        </p:nvGraphicFramePr>
        <p:xfrm>
          <a:off x="959680" y="933622"/>
          <a:ext cx="10131045" cy="5359400"/>
        </p:xfrm>
        <a:graphic>
          <a:graphicData uri="http://schemas.openxmlformats.org/drawingml/2006/table">
            <a:tbl>
              <a:tblPr firstRow="1" bandRow="1">
                <a:tableStyleId>{B301B821-A1FF-4177-AEE7-76D212191A09}</a:tableStyleId>
              </a:tblPr>
              <a:tblGrid>
                <a:gridCol w="4621970">
                  <a:extLst>
                    <a:ext uri="{9D8B030D-6E8A-4147-A177-3AD203B41FA5}">
                      <a16:colId xmlns:a16="http://schemas.microsoft.com/office/drawing/2014/main" val="3497944914"/>
                    </a:ext>
                  </a:extLst>
                </a:gridCol>
                <a:gridCol w="5509075">
                  <a:extLst>
                    <a:ext uri="{9D8B030D-6E8A-4147-A177-3AD203B41FA5}">
                      <a16:colId xmlns:a16="http://schemas.microsoft.com/office/drawing/2014/main" val="3712967366"/>
                    </a:ext>
                  </a:extLst>
                </a:gridCol>
              </a:tblGrid>
              <a:tr h="370840">
                <a:tc>
                  <a:txBody>
                    <a:bodyPr/>
                    <a:lstStyle/>
                    <a:p>
                      <a:pPr>
                        <a:spcAft>
                          <a:spcPts val="400"/>
                        </a:spcAft>
                      </a:pPr>
                      <a:r>
                        <a:rPr lang="en-GB" sz="1600" b="1" noProof="0" dirty="0">
                          <a:solidFill>
                            <a:schemeClr val="bg1"/>
                          </a:solidFill>
                          <a:latin typeface="+mn-lt"/>
                        </a:rPr>
                        <a:t>VOCATIONAL MEANINGS AND FULFILMENTS</a:t>
                      </a:r>
                    </a:p>
                    <a:p>
                      <a:pPr>
                        <a:spcAft>
                          <a:spcPts val="400"/>
                        </a:spcAft>
                      </a:pPr>
                      <a:r>
                        <a:rPr lang="en-GB" sz="1600" b="1" noProof="0" dirty="0">
                          <a:solidFill>
                            <a:schemeClr val="bg1"/>
                          </a:solidFill>
                          <a:latin typeface="+mn-lt"/>
                        </a:rPr>
                        <a:t>Main dimension:</a:t>
                      </a:r>
                      <a:r>
                        <a:rPr lang="en-GB" sz="1600" b="0" noProof="0" dirty="0">
                          <a:solidFill>
                            <a:schemeClr val="bg1"/>
                          </a:solidFill>
                          <a:latin typeface="+mn-lt"/>
                        </a:rPr>
                        <a:t> Subdimension 1 &amp; 2</a:t>
                      </a:r>
                    </a:p>
                  </a:txBody>
                  <a:tcPr>
                    <a:lnR w="12700" cap="flat" cmpd="sng" algn="ctr">
                      <a:solidFill>
                        <a:schemeClr val="tx1"/>
                      </a:solidFill>
                      <a:prstDash val="solid"/>
                      <a:round/>
                      <a:headEnd type="none" w="med" len="med"/>
                      <a:tailEnd type="none" w="med" len="med"/>
                    </a:lnR>
                  </a:tcPr>
                </a:tc>
                <a:tc>
                  <a:txBody>
                    <a:bodyPr/>
                    <a:lstStyle/>
                    <a:p>
                      <a:pPr>
                        <a:spcAft>
                          <a:spcPts val="600"/>
                        </a:spcAft>
                      </a:pPr>
                      <a:r>
                        <a:rPr lang="en-GB" sz="1600" b="1" i="0" u="none" noProof="0" dirty="0">
                          <a:solidFill>
                            <a:schemeClr val="bg1"/>
                          </a:solidFill>
                        </a:rPr>
                        <a:t>MEANING:</a:t>
                      </a:r>
                      <a:r>
                        <a:rPr lang="en-GB" sz="1600" b="0" i="0" u="none" noProof="0" dirty="0">
                          <a:solidFill>
                            <a:schemeClr val="bg1"/>
                          </a:solidFill>
                        </a:rPr>
                        <a:t> It is </a:t>
                      </a:r>
                      <a:r>
                        <a:rPr lang="en-US" sz="1600" b="0" i="0" u="none" noProof="0" dirty="0">
                          <a:solidFill>
                            <a:schemeClr val="bg1"/>
                          </a:solidFill>
                        </a:rPr>
                        <a:t>important to me that WORK IN GENERAL provides opportunity </a:t>
                      </a:r>
                      <a:r>
                        <a:rPr lang="en-GB" sz="1600" b="0" i="0" u="none" noProof="0" dirty="0">
                          <a:solidFill>
                            <a:schemeClr val="bg1"/>
                          </a:solidFill>
                        </a:rPr>
                        <a:t>... </a:t>
                      </a:r>
                    </a:p>
                    <a:p>
                      <a:pPr>
                        <a:spcAft>
                          <a:spcPts val="600"/>
                        </a:spcAft>
                      </a:pPr>
                      <a:r>
                        <a:rPr lang="en-GB" sz="1600" b="1" i="0" u="none" noProof="0" dirty="0">
                          <a:solidFill>
                            <a:schemeClr val="bg1"/>
                          </a:solidFill>
                        </a:rPr>
                        <a:t>FULFILMENT:</a:t>
                      </a:r>
                      <a:r>
                        <a:rPr lang="en-GB" sz="1600" b="0" i="0" u="none" noProof="0" dirty="0">
                          <a:solidFill>
                            <a:schemeClr val="bg1"/>
                          </a:solidFill>
                        </a:rPr>
                        <a:t> My current work </a:t>
                      </a:r>
                      <a:r>
                        <a:rPr lang="en-US" sz="1600" b="0" i="0" u="none" noProof="0" dirty="0">
                          <a:solidFill>
                            <a:schemeClr val="bg1"/>
                          </a:solidFill>
                        </a:rPr>
                        <a:t>provides opportunity</a:t>
                      </a:r>
                      <a:r>
                        <a:rPr lang="en-GB" sz="1600" b="0" i="0" u="none" noProof="0" dirty="0">
                          <a:solidFill>
                            <a:schemeClr val="bg1"/>
                          </a:solidFill>
                        </a:rPr>
                        <a:t> ... </a:t>
                      </a: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136138265"/>
                  </a:ext>
                </a:extLst>
              </a:tr>
              <a:tr h="470084">
                <a:tc>
                  <a:txBody>
                    <a:bodyPr/>
                    <a:lstStyle/>
                    <a:p>
                      <a:pPr marL="0" indent="0">
                        <a:spcAft>
                          <a:spcPts val="400"/>
                        </a:spcAft>
                        <a:buNone/>
                      </a:pPr>
                      <a:r>
                        <a:rPr lang="en-GB" sz="1600" b="1" noProof="0">
                          <a:solidFill>
                            <a:schemeClr val="tx1"/>
                          </a:solidFill>
                        </a:rPr>
                        <a:t>1. Basic needs: </a:t>
                      </a:r>
                      <a:r>
                        <a:rPr lang="en-GB" sz="1600" b="0" noProof="0">
                          <a:solidFill>
                            <a:schemeClr val="tx1"/>
                          </a:solidFill>
                        </a:rPr>
                        <a:t>Subsistence and Stability</a:t>
                      </a:r>
                    </a:p>
                  </a:txBody>
                  <a:tcPr>
                    <a:lnR w="12700" cap="flat" cmpd="sng" algn="ctr">
                      <a:solidFill>
                        <a:schemeClr val="tx1"/>
                      </a:solidFill>
                      <a:prstDash val="solid"/>
                      <a:round/>
                      <a:headEnd type="none" w="med" len="med"/>
                      <a:tailEnd type="none" w="med" len="med"/>
                    </a:lnR>
                    <a:solidFill>
                      <a:schemeClr val="accent1">
                        <a:lumMod val="10000"/>
                        <a:lumOff val="90000"/>
                      </a:schemeClr>
                    </a:solidFill>
                  </a:tcPr>
                </a:tc>
                <a:tc>
                  <a:txBody>
                    <a:bodyPr/>
                    <a:lstStyle/>
                    <a:p>
                      <a:pPr>
                        <a:spcAft>
                          <a:spcPts val="600"/>
                        </a:spcAft>
                      </a:pPr>
                      <a:r>
                        <a:rPr lang="en-US" sz="1600" i="0" noProof="0" dirty="0">
                          <a:solidFill>
                            <a:schemeClr val="tx1"/>
                          </a:solidFill>
                        </a:rPr>
                        <a:t>Obtaining housing (desired) for me and my family</a:t>
                      </a:r>
                      <a:r>
                        <a:rPr lang="en-GB" sz="1600" i="0" noProof="0" dirty="0">
                          <a:solidFill>
                            <a:schemeClr val="tx1"/>
                          </a:solidFill>
                        </a:rPr>
                        <a:t>. </a:t>
                      </a:r>
                    </a:p>
                    <a:p>
                      <a:pPr>
                        <a:spcAft>
                          <a:spcPts val="600"/>
                        </a:spcAft>
                      </a:pPr>
                      <a:r>
                        <a:rPr lang="en-US" sz="1600" i="0" noProof="0" dirty="0">
                          <a:solidFill>
                            <a:schemeClr val="tx1"/>
                          </a:solidFill>
                        </a:rPr>
                        <a:t>Balance and routines in my daily life.</a:t>
                      </a:r>
                    </a:p>
                  </a:txBody>
                  <a:tcPr>
                    <a:lnL w="12700" cap="flat" cmpd="sng" algn="ctr">
                      <a:solidFill>
                        <a:schemeClr val="tx1"/>
                      </a:solidFill>
                      <a:prstDash val="solid"/>
                      <a:round/>
                      <a:headEnd type="none" w="med" len="med"/>
                      <a:tailEnd type="none" w="med" len="med"/>
                    </a:lnL>
                    <a:solidFill>
                      <a:schemeClr val="accent1">
                        <a:lumMod val="10000"/>
                        <a:lumOff val="90000"/>
                      </a:schemeClr>
                    </a:solidFill>
                  </a:tcPr>
                </a:tc>
                <a:extLst>
                  <a:ext uri="{0D108BD9-81ED-4DB2-BD59-A6C34878D82A}">
                    <a16:rowId xmlns:a16="http://schemas.microsoft.com/office/drawing/2014/main" val="1621485701"/>
                  </a:ext>
                </a:extLst>
              </a:tr>
              <a:tr h="370840">
                <a:tc>
                  <a:txBody>
                    <a:bodyPr/>
                    <a:lstStyle/>
                    <a:p>
                      <a:pPr>
                        <a:spcAft>
                          <a:spcPts val="400"/>
                        </a:spcAft>
                      </a:pPr>
                      <a:r>
                        <a:rPr lang="en-GB" sz="1600" b="1" noProof="0">
                          <a:solidFill>
                            <a:schemeClr val="tx1"/>
                          </a:solidFill>
                        </a:rPr>
                        <a:t>2. Career Success</a:t>
                      </a:r>
                      <a:r>
                        <a:rPr lang="en-GB" sz="1600" b="0" noProof="0">
                          <a:solidFill>
                            <a:schemeClr val="tx1"/>
                          </a:solidFill>
                        </a:rPr>
                        <a:t> (no subdimensions)</a:t>
                      </a:r>
                    </a:p>
                    <a:p>
                      <a:pPr>
                        <a:spcAft>
                          <a:spcPts val="400"/>
                        </a:spcAft>
                      </a:pPr>
                      <a:endParaRPr lang="fi-FI" sz="1600" b="1" noProof="0" dirty="0">
                        <a:solidFill>
                          <a:schemeClr val="tx1"/>
                        </a:solidFill>
                      </a:endParaRPr>
                    </a:p>
                  </a:txBody>
                  <a:tcPr>
                    <a:lnR w="12700" cap="flat" cmpd="sng" algn="ctr">
                      <a:solidFill>
                        <a:schemeClr val="tx1"/>
                      </a:solidFill>
                      <a:prstDash val="solid"/>
                      <a:round/>
                      <a:headEnd type="none" w="med" len="med"/>
                      <a:tailEnd type="none" w="med" len="med"/>
                    </a:lnR>
                  </a:tcPr>
                </a:tc>
                <a:tc>
                  <a:txBody>
                    <a:bodyPr/>
                    <a:lstStyle/>
                    <a:p>
                      <a:pPr>
                        <a:spcAft>
                          <a:spcPts val="600"/>
                        </a:spcAft>
                      </a:pPr>
                      <a:r>
                        <a:rPr lang="en-US" sz="1600" i="0" noProof="0" dirty="0">
                          <a:solidFill>
                            <a:schemeClr val="tx1"/>
                          </a:solidFill>
                        </a:rPr>
                        <a:t>Receiving merit promotions or raises</a:t>
                      </a:r>
                      <a:r>
                        <a:rPr lang="en-GB" sz="1600" i="0" noProof="0" dirty="0">
                          <a:solidFill>
                            <a:schemeClr val="tx1"/>
                          </a:solidFill>
                        </a:rPr>
                        <a:t>. </a:t>
                      </a: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003227316"/>
                  </a:ext>
                </a:extLst>
              </a:tr>
              <a:tr h="370840">
                <a:tc>
                  <a:txBody>
                    <a:bodyPr/>
                    <a:lstStyle/>
                    <a:p>
                      <a:pPr>
                        <a:spcAft>
                          <a:spcPts val="400"/>
                        </a:spcAft>
                      </a:pPr>
                      <a:r>
                        <a:rPr lang="en-GB" sz="1600" b="1" noProof="0">
                          <a:solidFill>
                            <a:schemeClr val="tx1"/>
                          </a:solidFill>
                        </a:rPr>
                        <a:t>3. Competence: </a:t>
                      </a:r>
                      <a:r>
                        <a:rPr lang="en-GB" sz="1600" b="0" noProof="0">
                          <a:solidFill>
                            <a:schemeClr val="tx1"/>
                          </a:solidFill>
                        </a:rPr>
                        <a:t>Recognition and Capability</a:t>
                      </a:r>
                    </a:p>
                  </a:txBody>
                  <a:tcPr>
                    <a:lnR w="12700" cap="flat" cmpd="sng" algn="ctr">
                      <a:solidFill>
                        <a:schemeClr val="tx1"/>
                      </a:solidFill>
                      <a:prstDash val="solid"/>
                      <a:round/>
                      <a:headEnd type="none" w="med" len="med"/>
                      <a:tailEnd type="none" w="med" len="med"/>
                    </a:lnR>
                    <a:solidFill>
                      <a:schemeClr val="accent1">
                        <a:lumMod val="10000"/>
                        <a:lumOff val="90000"/>
                      </a:schemeClr>
                    </a:solidFill>
                  </a:tcPr>
                </a:tc>
                <a:tc>
                  <a: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i="0" noProof="0" dirty="0">
                          <a:solidFill>
                            <a:schemeClr val="tx1"/>
                          </a:solidFill>
                        </a:rPr>
                        <a:t>To feel myself as important employee.</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i="0" noProof="0" dirty="0">
                          <a:solidFill>
                            <a:schemeClr val="tx1"/>
                          </a:solidFill>
                        </a:rPr>
                        <a:t>To feel myself skilled at work.</a:t>
                      </a:r>
                      <a:endParaRPr lang="en-GB" sz="1600" i="0" noProof="0" dirty="0">
                        <a:solidFill>
                          <a:schemeClr val="tx1"/>
                        </a:solidFill>
                      </a:endParaRPr>
                    </a:p>
                  </a:txBody>
                  <a:tcPr>
                    <a:lnL w="12700" cap="flat" cmpd="sng" algn="ctr">
                      <a:solidFill>
                        <a:schemeClr val="tx1"/>
                      </a:solidFill>
                      <a:prstDash val="solid"/>
                      <a:round/>
                      <a:headEnd type="none" w="med" len="med"/>
                      <a:tailEnd type="none" w="med" len="med"/>
                    </a:lnL>
                    <a:solidFill>
                      <a:schemeClr val="accent1">
                        <a:lumMod val="10000"/>
                        <a:lumOff val="90000"/>
                      </a:schemeClr>
                    </a:solidFill>
                  </a:tcPr>
                </a:tc>
                <a:extLst>
                  <a:ext uri="{0D108BD9-81ED-4DB2-BD59-A6C34878D82A}">
                    <a16:rowId xmlns:a16="http://schemas.microsoft.com/office/drawing/2014/main" val="3589946965"/>
                  </a:ext>
                </a:extLst>
              </a:tr>
              <a:tr h="370840">
                <a:tc>
                  <a:txBody>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lang="en-GB" sz="1600" b="1" noProof="0">
                          <a:solidFill>
                            <a:schemeClr val="tx1"/>
                          </a:solidFill>
                        </a:rPr>
                        <a:t>4. </a:t>
                      </a:r>
                      <a:r>
                        <a:rPr lang="en-GB" sz="1600" b="1" noProof="0">
                          <a:solidFill>
                            <a:schemeClr val="tx1"/>
                          </a:solidFill>
                          <a:effectLst/>
                          <a:latin typeface="+mn-lt"/>
                          <a:ea typeface="+mn-lt"/>
                          <a:cs typeface="+mn-cs"/>
                        </a:rPr>
                        <a:t>Independence</a:t>
                      </a:r>
                      <a:r>
                        <a:rPr lang="en-GB" sz="1600" b="0" noProof="0">
                          <a:solidFill>
                            <a:schemeClr val="tx1"/>
                          </a:solidFill>
                        </a:rPr>
                        <a:t> (no subdimensions)</a:t>
                      </a:r>
                    </a:p>
                    <a:p>
                      <a:pPr marL="0" marR="0" lvl="0" indent="0" algn="l" defTabSz="914400" rtl="0" eaLnBrk="1" fontAlgn="auto" latinLnBrk="0" hangingPunct="1">
                        <a:lnSpc>
                          <a:spcPct val="100000"/>
                        </a:lnSpc>
                        <a:spcBef>
                          <a:spcPts val="0"/>
                        </a:spcBef>
                        <a:spcAft>
                          <a:spcPts val="400"/>
                        </a:spcAft>
                        <a:buClrTx/>
                        <a:buSzTx/>
                        <a:buFontTx/>
                        <a:buNone/>
                        <a:tabLst/>
                        <a:defRPr/>
                      </a:pPr>
                      <a:endParaRPr lang="fi-FI" sz="1600" b="1" kern="1200" noProof="0" dirty="0">
                        <a:solidFill>
                          <a:schemeClr val="tx1"/>
                        </a:solidFill>
                        <a:effectLst/>
                        <a:latin typeface="+mn-lt"/>
                        <a:ea typeface="+mn-ea"/>
                        <a:cs typeface="+mn-cs"/>
                      </a:endParaRPr>
                    </a:p>
                  </a:txBody>
                  <a:tcPr>
                    <a:lnR w="12700" cap="flat" cmpd="sng" algn="ctr">
                      <a:solidFill>
                        <a:schemeClr val="tx1"/>
                      </a:solidFill>
                      <a:prstDash val="solid"/>
                      <a:round/>
                      <a:headEnd type="none" w="med" len="med"/>
                      <a:tailEnd type="none" w="med" len="med"/>
                    </a:lnR>
                  </a:tcPr>
                </a:tc>
                <a:tc>
                  <a:txBody>
                    <a:bodyPr/>
                    <a:lstStyle/>
                    <a:p>
                      <a:pPr>
                        <a:spcAft>
                          <a:spcPts val="600"/>
                        </a:spcAft>
                      </a:pPr>
                      <a:r>
                        <a:rPr lang="en-US" sz="1600" i="0" noProof="0" dirty="0">
                          <a:solidFill>
                            <a:schemeClr val="tx1"/>
                          </a:solidFill>
                        </a:rPr>
                        <a:t>To decide myself how to perform my work task.</a:t>
                      </a:r>
                      <a:endParaRPr lang="en-GB" sz="1600" i="0" noProof="0" dirty="0">
                        <a:solidFill>
                          <a:schemeClr val="tx1"/>
                        </a:solidFill>
                      </a:endParaRP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496732998"/>
                  </a:ext>
                </a:extLst>
              </a:tr>
              <a:tr h="370840">
                <a:tc>
                  <a:txBody>
                    <a:bodyPr/>
                    <a:lstStyle/>
                    <a:p>
                      <a:pPr>
                        <a:spcAft>
                          <a:spcPts val="400"/>
                        </a:spcAft>
                      </a:pPr>
                      <a:r>
                        <a:rPr lang="en-GB" sz="1600" b="1" noProof="0">
                          <a:solidFill>
                            <a:schemeClr val="tx1"/>
                          </a:solidFill>
                        </a:rPr>
                        <a:t>5. Self-realisation: </a:t>
                      </a:r>
                      <a:r>
                        <a:rPr lang="en-GB" sz="1600" b="0" noProof="0">
                          <a:solidFill>
                            <a:schemeClr val="tx1"/>
                          </a:solidFill>
                        </a:rPr>
                        <a:t>Authenticity and Self-development</a:t>
                      </a:r>
                    </a:p>
                  </a:txBody>
                  <a:tcPr>
                    <a:lnR w="12700" cap="flat" cmpd="sng" algn="ctr">
                      <a:solidFill>
                        <a:schemeClr val="tx1"/>
                      </a:solidFill>
                      <a:prstDash val="solid"/>
                      <a:round/>
                      <a:headEnd type="none" w="med" len="med"/>
                      <a:tailEnd type="none" w="med" len="med"/>
                    </a:lnR>
                    <a:solidFill>
                      <a:schemeClr val="accent1">
                        <a:lumMod val="10000"/>
                        <a:lumOff val="90000"/>
                      </a:schemeClr>
                    </a:solidFill>
                  </a:tcPr>
                </a:tc>
                <a:tc>
                  <a: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lang="en-US" sz="1600" i="0" noProof="0" dirty="0">
                          <a:solidFill>
                            <a:schemeClr val="tx1"/>
                          </a:solidFill>
                        </a:rPr>
                        <a:t>To implement/</a:t>
                      </a:r>
                      <a:r>
                        <a:rPr lang="en-US" sz="1600" i="0" noProof="0" dirty="0" err="1">
                          <a:solidFill>
                            <a:schemeClr val="tx1"/>
                          </a:solidFill>
                        </a:rPr>
                        <a:t>realise</a:t>
                      </a:r>
                      <a:r>
                        <a:rPr lang="en-US" sz="1600" i="0" noProof="0" dirty="0">
                          <a:solidFill>
                            <a:schemeClr val="tx1"/>
                          </a:solidFill>
                        </a:rPr>
                        <a:t> things that are important to me at work. To develop myself and my competence.</a:t>
                      </a:r>
                      <a:endParaRPr lang="en-GB" sz="1600" i="0" noProof="0" dirty="0">
                        <a:solidFill>
                          <a:schemeClr val="tx1"/>
                        </a:solidFill>
                      </a:endParaRPr>
                    </a:p>
                  </a:txBody>
                  <a:tcPr>
                    <a:lnL w="12700" cap="flat" cmpd="sng" algn="ctr">
                      <a:solidFill>
                        <a:schemeClr val="tx1"/>
                      </a:solidFill>
                      <a:prstDash val="solid"/>
                      <a:round/>
                      <a:headEnd type="none" w="med" len="med"/>
                      <a:tailEnd type="none" w="med" len="med"/>
                    </a:lnL>
                    <a:solidFill>
                      <a:schemeClr val="accent1">
                        <a:lumMod val="10000"/>
                        <a:lumOff val="90000"/>
                      </a:schemeClr>
                    </a:solidFill>
                  </a:tcPr>
                </a:tc>
                <a:extLst>
                  <a:ext uri="{0D108BD9-81ED-4DB2-BD59-A6C34878D82A}">
                    <a16:rowId xmlns:a16="http://schemas.microsoft.com/office/drawing/2014/main" val="4026522619"/>
                  </a:ext>
                </a:extLst>
              </a:tr>
              <a:tr h="0">
                <a:tc>
                  <a:txBody>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lang="en-GB" sz="1600" b="1" noProof="0">
                          <a:solidFill>
                            <a:schemeClr val="tx1"/>
                          </a:solidFill>
                        </a:rPr>
                        <a:t>6. </a:t>
                      </a:r>
                      <a:r>
                        <a:rPr lang="en-GB" sz="1600" b="1" noProof="0">
                          <a:solidFill>
                            <a:schemeClr val="tx1"/>
                          </a:solidFill>
                          <a:effectLst/>
                          <a:latin typeface="+mn-lt"/>
                          <a:ea typeface="+mn-lt"/>
                          <a:cs typeface="+mn-cs"/>
                        </a:rPr>
                        <a:t>Communality: </a:t>
                      </a:r>
                      <a:r>
                        <a:rPr lang="en-GB" sz="1600" b="0" noProof="0">
                          <a:solidFill>
                            <a:schemeClr val="tx1"/>
                          </a:solidFill>
                          <a:effectLst/>
                          <a:latin typeface="+mn-lt"/>
                          <a:ea typeface="+mn-lt"/>
                          <a:cs typeface="+mn-cs"/>
                        </a:rPr>
                        <a:t>Belonging and Contribution</a:t>
                      </a:r>
                    </a:p>
                  </a:txBody>
                  <a:tcPr>
                    <a:lnR w="12700" cap="flat" cmpd="sng" algn="ctr">
                      <a:solidFill>
                        <a:schemeClr val="tx1"/>
                      </a:solidFill>
                      <a:prstDash val="solid"/>
                      <a:round/>
                      <a:headEnd type="none" w="med" len="med"/>
                      <a:tailEnd type="none" w="med" len="med"/>
                    </a:lnR>
                  </a:tcPr>
                </a:tc>
                <a:tc>
                  <a:txBody>
                    <a:bodyPr/>
                    <a:lstStyle/>
                    <a:p>
                      <a:pPr>
                        <a:spcAft>
                          <a:spcPts val="600"/>
                        </a:spcAft>
                      </a:pPr>
                      <a:r>
                        <a:rPr lang="en-US" sz="1600" i="0" noProof="0" dirty="0">
                          <a:solidFill>
                            <a:schemeClr val="tx1"/>
                          </a:solidFill>
                        </a:rPr>
                        <a:t>To belong to a community that is important to me.</a:t>
                      </a:r>
                    </a:p>
                    <a:p>
                      <a:pPr>
                        <a:spcAft>
                          <a:spcPts val="600"/>
                        </a:spcAft>
                      </a:pPr>
                      <a:r>
                        <a:rPr lang="en-US" sz="1600" i="0" noProof="0" dirty="0">
                          <a:solidFill>
                            <a:schemeClr val="tx1"/>
                          </a:solidFill>
                        </a:rPr>
                        <a:t>To support others in the work community to succeed.</a:t>
                      </a:r>
                      <a:endParaRPr lang="en-GB" sz="1600" i="0" noProof="0" dirty="0">
                        <a:solidFill>
                          <a:schemeClr val="tx1"/>
                        </a:solidFill>
                      </a:endParaRPr>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198007716"/>
                  </a:ext>
                </a:extLst>
              </a:tr>
              <a:tr h="0">
                <a:tc>
                  <a:txBody>
                    <a:bodyPr/>
                    <a:lstStyle/>
                    <a:p>
                      <a:r>
                        <a:rPr lang="en-GB" sz="1600" b="1" noProof="0" dirty="0">
                          <a:solidFill>
                            <a:schemeClr val="tx1"/>
                          </a:solidFill>
                          <a:effectLst/>
                          <a:latin typeface="+mn-lt"/>
                          <a:ea typeface="+mn-lt"/>
                          <a:cs typeface="+mn-cs"/>
                        </a:rPr>
                        <a:t>7. Doing good: </a:t>
                      </a:r>
                      <a:r>
                        <a:rPr lang="en-GB" sz="1600" b="0" noProof="0" dirty="0">
                          <a:solidFill>
                            <a:schemeClr val="tx1"/>
                          </a:solidFill>
                          <a:effectLst/>
                          <a:latin typeface="+mn-lt"/>
                          <a:ea typeface="+mn-lt"/>
                          <a:cs typeface="+mn-cs"/>
                        </a:rPr>
                        <a:t>Everyday actions and Broader purpose</a:t>
                      </a:r>
                    </a:p>
                  </a:txBody>
                  <a:tcPr>
                    <a:lnR w="12700" cap="flat" cmpd="sng" algn="ctr">
                      <a:solidFill>
                        <a:schemeClr val="tx1"/>
                      </a:solidFill>
                      <a:prstDash val="solid"/>
                      <a:round/>
                      <a:headEnd type="none" w="med" len="med"/>
                      <a:tailEnd type="none" w="med" len="med"/>
                    </a:lnR>
                    <a:solidFill>
                      <a:schemeClr val="accent1">
                        <a:lumMod val="10000"/>
                        <a:lumOff val="90000"/>
                      </a:schemeClr>
                    </a:solidFill>
                  </a:tcPr>
                </a:tc>
                <a:tc>
                  <a:txBody>
                    <a:bodyPr/>
                    <a:lstStyle/>
                    <a:p>
                      <a:pPr>
                        <a:spcAft>
                          <a:spcPts val="600"/>
                        </a:spcAft>
                      </a:pPr>
                      <a:r>
                        <a:rPr lang="en-US" sz="1600" i="0" noProof="0" dirty="0">
                          <a:solidFill>
                            <a:schemeClr val="tx1"/>
                          </a:solidFill>
                        </a:rPr>
                        <a:t>To do work that has everyday relevance to others.</a:t>
                      </a:r>
                    </a:p>
                    <a:p>
                      <a:pPr>
                        <a:spcAft>
                          <a:spcPts val="600"/>
                        </a:spcAft>
                      </a:pPr>
                      <a:r>
                        <a:rPr lang="en-US" sz="1600" i="0" noProof="0" dirty="0">
                          <a:solidFill>
                            <a:schemeClr val="tx1"/>
                          </a:solidFill>
                        </a:rPr>
                        <a:t>To make a positive impact on the society.</a:t>
                      </a:r>
                      <a:endParaRPr lang="en-GB" sz="1600" i="0" noProof="0" dirty="0">
                        <a:solidFill>
                          <a:schemeClr val="tx1"/>
                        </a:solidFill>
                      </a:endParaRPr>
                    </a:p>
                  </a:txBody>
                  <a:tcPr>
                    <a:lnL w="12700" cap="flat" cmpd="sng" algn="ctr">
                      <a:solidFill>
                        <a:schemeClr val="tx1"/>
                      </a:solidFill>
                      <a:prstDash val="solid"/>
                      <a:round/>
                      <a:headEnd type="none" w="med" len="med"/>
                      <a:tailEnd type="none" w="med" len="med"/>
                    </a:lnL>
                    <a:solidFill>
                      <a:schemeClr val="accent1">
                        <a:lumMod val="10000"/>
                        <a:lumOff val="90000"/>
                      </a:schemeClr>
                    </a:solidFill>
                  </a:tcPr>
                </a:tc>
                <a:extLst>
                  <a:ext uri="{0D108BD9-81ED-4DB2-BD59-A6C34878D82A}">
                    <a16:rowId xmlns:a16="http://schemas.microsoft.com/office/drawing/2014/main" val="3361465716"/>
                  </a:ext>
                </a:extLst>
              </a:tr>
            </a:tbl>
          </a:graphicData>
        </a:graphic>
      </p:graphicFrame>
      <p:sp>
        <p:nvSpPr>
          <p:cNvPr id="3" name="TextBox 2">
            <a:extLst>
              <a:ext uri="{FF2B5EF4-FFF2-40B4-BE49-F238E27FC236}">
                <a16:creationId xmlns:a16="http://schemas.microsoft.com/office/drawing/2014/main" id="{DBF381D5-35EB-62A3-C375-F4A87EB09A92}"/>
              </a:ext>
              <a:ext uri="{C183D7F6-B498-43B3-948B-1728B52AA6E4}">
                <adec:decorative xmlns:adec="http://schemas.microsoft.com/office/drawing/2017/decorative" val="1"/>
              </a:ext>
            </a:extLst>
          </p:cNvPr>
          <p:cNvSpPr txBox="1"/>
          <p:nvPr/>
        </p:nvSpPr>
        <p:spPr>
          <a:xfrm>
            <a:off x="4322136" y="6457890"/>
            <a:ext cx="2997098" cy="400110"/>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srgbClr val="002060"/>
                </a:solidFill>
                <a:effectLst/>
                <a:uLnTx/>
                <a:uFillTx/>
                <a:latin typeface="Lato"/>
                <a:ea typeface="Lato"/>
                <a:cs typeface="+mn-cs"/>
              </a:rPr>
              <a:t>© MEANWELL Research</a:t>
            </a:r>
          </a:p>
        </p:txBody>
      </p:sp>
    </p:spTree>
    <p:extLst>
      <p:ext uri="{BB962C8B-B14F-4D97-AF65-F5344CB8AC3E}">
        <p14:creationId xmlns:p14="http://schemas.microsoft.com/office/powerpoint/2010/main" val="40019812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4B3A6E-1E69-4D69-37B7-75D29CD98A70}"/>
            </a:ext>
          </a:extLst>
        </p:cNvPr>
        <p:cNvGrpSpPr/>
        <p:nvPr/>
      </p:nvGrpSpPr>
      <p:grpSpPr>
        <a:xfrm>
          <a:off x="0" y="0"/>
          <a:ext cx="0" cy="0"/>
          <a:chOff x="0" y="0"/>
          <a:chExt cx="0" cy="0"/>
        </a:xfrm>
      </p:grpSpPr>
      <p:sp>
        <p:nvSpPr>
          <p:cNvPr id="4" name="Otsikko 3">
            <a:extLst>
              <a:ext uri="{FF2B5EF4-FFF2-40B4-BE49-F238E27FC236}">
                <a16:creationId xmlns:a16="http://schemas.microsoft.com/office/drawing/2014/main" id="{BA6853C6-735E-8779-7267-85D2CC8AD853}"/>
              </a:ext>
            </a:extLst>
          </p:cNvPr>
          <p:cNvSpPr>
            <a:spLocks noGrp="1"/>
          </p:cNvSpPr>
          <p:nvPr>
            <p:ph type="title"/>
          </p:nvPr>
        </p:nvSpPr>
        <p:spPr>
          <a:xfrm>
            <a:off x="822007" y="698500"/>
            <a:ext cx="9739313" cy="598170"/>
          </a:xfrm>
        </p:spPr>
        <p:txBody>
          <a:bodyPr/>
          <a:lstStyle/>
          <a:p>
            <a:r>
              <a:rPr lang="fi-FI" dirty="0" err="1"/>
              <a:t>Step</a:t>
            </a:r>
            <a:r>
              <a:rPr lang="fi-FI" dirty="0"/>
              <a:t> 4: </a:t>
            </a:r>
            <a:r>
              <a:rPr lang="en-US" dirty="0"/>
              <a:t>Turn‑taking discussion and listening exercise, 15 minutes</a:t>
            </a:r>
            <a:endParaRPr lang="fi-FI" dirty="0"/>
          </a:p>
        </p:txBody>
      </p:sp>
      <p:sp>
        <p:nvSpPr>
          <p:cNvPr id="10" name="Sisällön paikkamerkki 9">
            <a:extLst>
              <a:ext uri="{FF2B5EF4-FFF2-40B4-BE49-F238E27FC236}">
                <a16:creationId xmlns:a16="http://schemas.microsoft.com/office/drawing/2014/main" id="{2E543253-D45C-2CDF-0080-AAC15F82F45B}"/>
              </a:ext>
            </a:extLst>
          </p:cNvPr>
          <p:cNvSpPr>
            <a:spLocks noGrp="1"/>
          </p:cNvSpPr>
          <p:nvPr>
            <p:ph type="body" sz="quarter" idx="13"/>
          </p:nvPr>
        </p:nvSpPr>
        <p:spPr>
          <a:xfrm>
            <a:off x="909637" y="997585"/>
            <a:ext cx="9183053" cy="4862830"/>
          </a:xfrm>
        </p:spPr>
        <p:txBody>
          <a:bodyPr/>
          <a:lstStyle/>
          <a:p>
            <a:pPr marL="0" indent="0">
              <a:buNone/>
            </a:pPr>
            <a:br>
              <a:rPr lang="en-US" dirty="0"/>
            </a:br>
            <a:endParaRPr lang="en-US" b="1" dirty="0"/>
          </a:p>
          <a:p>
            <a:pPr marL="0" indent="0" fontAlgn="t">
              <a:buNone/>
            </a:pPr>
            <a:endParaRPr lang="en-US" b="1" dirty="0"/>
          </a:p>
          <a:p>
            <a:pPr marL="0" indent="0" fontAlgn="t">
              <a:buNone/>
            </a:pPr>
            <a:r>
              <a:rPr lang="en-US" sz="2000" dirty="0"/>
              <a:t>The facilitator divides participants into two groups of four and explains the idea of turn‑taking discussion and listening exercise before starting (as described in next bullet points).</a:t>
            </a:r>
          </a:p>
          <a:p>
            <a:pPr fontAlgn="t"/>
            <a:r>
              <a:rPr lang="en-US" sz="2000" dirty="0"/>
              <a:t>The first group discusses the key thoughts and feelings that their own profile has brought up, while the second group listens without commenting.</a:t>
            </a:r>
          </a:p>
          <a:p>
            <a:pPr fontAlgn="t"/>
            <a:r>
              <a:rPr lang="en-US" sz="2000" dirty="0"/>
              <a:t>At the halfway point, the groups switch roles.</a:t>
            </a:r>
          </a:p>
          <a:p>
            <a:pPr fontAlgn="t"/>
            <a:r>
              <a:rPr lang="en-US" sz="2000" dirty="0"/>
              <a:t>The second group continues the discussion by bringing in their own thoughts and feelings, while the first group now only listens.</a:t>
            </a:r>
          </a:p>
          <a:p>
            <a:pPr lvl="0"/>
            <a:endParaRPr lang="fi-FI" dirty="0"/>
          </a:p>
          <a:p>
            <a:pPr marL="0" indent="0">
              <a:buNone/>
            </a:pPr>
            <a:endParaRPr lang="fi-FI" dirty="0"/>
          </a:p>
        </p:txBody>
      </p:sp>
    </p:spTree>
    <p:extLst>
      <p:ext uri="{BB962C8B-B14F-4D97-AF65-F5344CB8AC3E}">
        <p14:creationId xmlns:p14="http://schemas.microsoft.com/office/powerpoint/2010/main" val="17793918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41DFCE-94DB-B982-BAE8-AF8F9236A6F1}"/>
            </a:ext>
          </a:extLst>
        </p:cNvPr>
        <p:cNvGrpSpPr/>
        <p:nvPr/>
      </p:nvGrpSpPr>
      <p:grpSpPr>
        <a:xfrm>
          <a:off x="0" y="0"/>
          <a:ext cx="0" cy="0"/>
          <a:chOff x="0" y="0"/>
          <a:chExt cx="0" cy="0"/>
        </a:xfrm>
      </p:grpSpPr>
      <p:sp>
        <p:nvSpPr>
          <p:cNvPr id="4" name="Otsikko 3">
            <a:extLst>
              <a:ext uri="{FF2B5EF4-FFF2-40B4-BE49-F238E27FC236}">
                <a16:creationId xmlns:a16="http://schemas.microsoft.com/office/drawing/2014/main" id="{5FC10B55-4546-0B2C-D7E0-53AA43EF11CE}"/>
              </a:ext>
            </a:extLst>
          </p:cNvPr>
          <p:cNvSpPr>
            <a:spLocks noGrp="1"/>
          </p:cNvSpPr>
          <p:nvPr>
            <p:ph type="title"/>
          </p:nvPr>
        </p:nvSpPr>
        <p:spPr>
          <a:xfrm>
            <a:off x="822007" y="698500"/>
            <a:ext cx="9739313" cy="598170"/>
          </a:xfrm>
        </p:spPr>
        <p:txBody>
          <a:bodyPr/>
          <a:lstStyle/>
          <a:p>
            <a:r>
              <a:rPr lang="fi-FI" dirty="0" err="1"/>
              <a:t>Step</a:t>
            </a:r>
            <a:r>
              <a:rPr lang="fi-FI" dirty="0"/>
              <a:t> 5: </a:t>
            </a:r>
            <a:r>
              <a:rPr lang="en-US" dirty="0"/>
              <a:t>Shared discussion, 20–30 minutes</a:t>
            </a:r>
            <a:endParaRPr lang="fi-FI" dirty="0"/>
          </a:p>
        </p:txBody>
      </p:sp>
      <p:sp>
        <p:nvSpPr>
          <p:cNvPr id="10" name="Sisällön paikkamerkki 9">
            <a:extLst>
              <a:ext uri="{FF2B5EF4-FFF2-40B4-BE49-F238E27FC236}">
                <a16:creationId xmlns:a16="http://schemas.microsoft.com/office/drawing/2014/main" id="{1EA9F3BF-011B-F0B0-7C2D-E5B1D80E88D0}"/>
              </a:ext>
            </a:extLst>
          </p:cNvPr>
          <p:cNvSpPr>
            <a:spLocks noGrp="1"/>
          </p:cNvSpPr>
          <p:nvPr>
            <p:ph type="body" sz="quarter" idx="13"/>
          </p:nvPr>
        </p:nvSpPr>
        <p:spPr>
          <a:xfrm>
            <a:off x="822007" y="1687829"/>
            <a:ext cx="9183053" cy="3574415"/>
          </a:xfrm>
        </p:spPr>
        <p:txBody>
          <a:bodyPr/>
          <a:lstStyle/>
          <a:p>
            <a:pPr fontAlgn="t"/>
            <a:r>
              <a:rPr lang="en-US" sz="2000" dirty="0"/>
              <a:t>The discussion continues with all participants, focusing on the themes that feel most important based on the previous step.</a:t>
            </a:r>
          </a:p>
          <a:p>
            <a:pPr fontAlgn="t"/>
            <a:r>
              <a:rPr lang="en-US" sz="2000" dirty="0"/>
              <a:t>The discussion may emphasize peer support through sharing experiences, but also the identification of solutions if issues arise that require action.</a:t>
            </a:r>
          </a:p>
          <a:p>
            <a:pPr fontAlgn="t"/>
            <a:r>
              <a:rPr lang="en-US" sz="2000" dirty="0"/>
              <a:t>At the end of the meeting, it is useful to reserve time for an emotional check‑out (if more time is available) or a brief personal reflection (if time is limited), for example with the question: </a:t>
            </a:r>
            <a:r>
              <a:rPr lang="en-US" sz="2000" i="1" dirty="0"/>
              <a:t>“What is the most important thing you will take from this discussion into your everyday work?”</a:t>
            </a:r>
            <a:endParaRPr lang="fi-FI" i="1" dirty="0"/>
          </a:p>
          <a:p>
            <a:pPr marL="0" indent="0">
              <a:buNone/>
            </a:pPr>
            <a:endParaRPr lang="fi-FI" dirty="0"/>
          </a:p>
          <a:p>
            <a:pPr marL="0" indent="0" fontAlgn="t">
              <a:buNone/>
            </a:pPr>
            <a:r>
              <a:rPr lang="en-US" b="1" dirty="0"/>
              <a:t>NOTE: </a:t>
            </a:r>
            <a:r>
              <a:rPr lang="en-US" dirty="0"/>
              <a:t>This is just one example of a group discussion model among many. Feel free to explore and use various approaches and find the ones that suit you best. You may also notice that different groups benefit from slightly different methods when discussing the Vocational Meaning and Fulfilment profiles.</a:t>
            </a:r>
          </a:p>
          <a:p>
            <a:pPr marL="0" indent="0">
              <a:buNone/>
            </a:pPr>
            <a:endParaRPr lang="fi-FI" dirty="0"/>
          </a:p>
        </p:txBody>
      </p:sp>
    </p:spTree>
    <p:extLst>
      <p:ext uri="{BB962C8B-B14F-4D97-AF65-F5344CB8AC3E}">
        <p14:creationId xmlns:p14="http://schemas.microsoft.com/office/powerpoint/2010/main" val="11784171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kumimoji="0" lang="en-US" sz="4000" b="1" i="0" u="none" strike="noStrike" cap="none" normalizeH="0" baseline="0" noProof="0" dirty="0">
                <a:ln>
                  <a:noFill/>
                </a:ln>
                <a:solidFill>
                  <a:prstClr val="white"/>
                </a:solidFill>
                <a:effectLst/>
                <a:uLnTx/>
                <a:uFillTx/>
                <a:latin typeface="Aleo"/>
                <a:ea typeface="Aleo"/>
                <a:cs typeface="+mj-cs"/>
              </a:rPr>
              <a:t>Fostering the meaning and meaningfulness of work as part of a humane work culture and mental wellbeing</a:t>
            </a:r>
            <a:endParaRPr lang="en-GB" dirty="0">
              <a:solidFill>
                <a:prstClr val="white"/>
              </a:solidFill>
            </a:endParaRPr>
          </a:p>
        </p:txBody>
      </p:sp>
      <p:sp>
        <p:nvSpPr>
          <p:cNvPr id="3" name="Alaotsikko 2">
            <a:extLst>
              <a:ext uri="{FF2B5EF4-FFF2-40B4-BE49-F238E27FC236}">
                <a16:creationId xmlns:a16="http://schemas.microsoft.com/office/drawing/2014/main" id="{83DB3ADE-2AEA-26F5-0A65-793D9203E370}"/>
              </a:ext>
            </a:extLst>
          </p:cNvPr>
          <p:cNvSpPr>
            <a:spLocks noGrp="1"/>
          </p:cNvSpPr>
          <p:nvPr>
            <p:ph type="subTitle" idx="1"/>
          </p:nvPr>
        </p:nvSpPr>
        <p:spPr>
          <a:xfrm>
            <a:off x="623888" y="4793529"/>
            <a:ext cx="8297088" cy="576064"/>
          </a:xfrm>
        </p:spPr>
        <p:txBody>
          <a:bodyPr/>
          <a:lstStyle/>
          <a:p>
            <a:r>
              <a:rPr lang="en-US" sz="2400" dirty="0">
                <a:solidFill>
                  <a:schemeClr val="accent3"/>
                </a:solidFill>
              </a:rPr>
              <a:t>More extensive slide set designed to conduct a more informed group‑work session based on individual Vocational Meaning and Fulfilment profiles.</a:t>
            </a:r>
            <a:endParaRPr lang="fi-FI" sz="2400" dirty="0">
              <a:solidFill>
                <a:schemeClr val="accent3"/>
              </a:solidFill>
            </a:endParaRPr>
          </a:p>
        </p:txBody>
      </p:sp>
      <p:sp>
        <p:nvSpPr>
          <p:cNvPr id="12" name="TextBox 11">
            <a:extLst>
              <a:ext uri="{FF2B5EF4-FFF2-40B4-BE49-F238E27FC236}">
                <a16:creationId xmlns:a16="http://schemas.microsoft.com/office/drawing/2014/main" id="{68B99A54-0EE6-5CDF-E13C-C300D4E16BF1}"/>
              </a:ext>
              <a:ext uri="{C183D7F6-B498-43B3-948B-1728B52AA6E4}">
                <adec:decorative xmlns:adec="http://schemas.microsoft.com/office/drawing/2017/decorative" val="1"/>
              </a:ext>
            </a:extLst>
          </p:cNvPr>
          <p:cNvSpPr txBox="1"/>
          <p:nvPr/>
        </p:nvSpPr>
        <p:spPr>
          <a:xfrm>
            <a:off x="3650432" y="6300574"/>
            <a:ext cx="299709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prstClr val="white"/>
                </a:solidFill>
                <a:effectLst/>
                <a:uLnTx/>
                <a:uFillTx/>
                <a:latin typeface="Lato"/>
                <a:ea typeface="+mn-ea"/>
                <a:cs typeface="+mn-cs"/>
              </a:rPr>
              <a:t>© MEANWELL Research</a:t>
            </a:r>
          </a:p>
        </p:txBody>
      </p:sp>
    </p:spTree>
    <p:extLst>
      <p:ext uri="{BB962C8B-B14F-4D97-AF65-F5344CB8AC3E}">
        <p14:creationId xmlns:p14="http://schemas.microsoft.com/office/powerpoint/2010/main" val="41451867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1">
            <a:extLst>
              <a:ext uri="{FF2B5EF4-FFF2-40B4-BE49-F238E27FC236}">
                <a16:creationId xmlns:a16="http://schemas.microsoft.com/office/drawing/2014/main" id="{5D3BBBD3-5877-1FA4-2FD5-976A03A48235}"/>
              </a:ext>
            </a:extLst>
          </p:cNvPr>
          <p:cNvSpPr>
            <a:spLocks noGrp="1"/>
          </p:cNvSpPr>
          <p:nvPr>
            <p:ph type="title"/>
          </p:nvPr>
        </p:nvSpPr>
        <p:spPr>
          <a:xfrm>
            <a:off x="435042" y="468056"/>
            <a:ext cx="8082791" cy="517281"/>
          </a:xfrm>
        </p:spPr>
        <p:txBody>
          <a:bodyPr/>
          <a:lstStyle/>
          <a:p>
            <a:r>
              <a:rPr lang="en-GB" dirty="0"/>
              <a:t>Instructions for using the following slide set</a:t>
            </a:r>
          </a:p>
        </p:txBody>
      </p:sp>
      <p:sp>
        <p:nvSpPr>
          <p:cNvPr id="24" name="Content Placeholder 2">
            <a:extLst>
              <a:ext uri="{FF2B5EF4-FFF2-40B4-BE49-F238E27FC236}">
                <a16:creationId xmlns:a16="http://schemas.microsoft.com/office/drawing/2014/main" id="{4332A822-466D-D43C-6B1B-505E80B64151}"/>
              </a:ext>
            </a:extLst>
          </p:cNvPr>
          <p:cNvSpPr>
            <a:spLocks noGrp="1"/>
          </p:cNvSpPr>
          <p:nvPr>
            <p:ph idx="1"/>
          </p:nvPr>
        </p:nvSpPr>
        <p:spPr>
          <a:xfrm>
            <a:off x="693461" y="1224783"/>
            <a:ext cx="7354700" cy="4789612"/>
          </a:xfrm>
        </p:spPr>
        <p:txBody>
          <a:bodyPr/>
          <a:lstStyle/>
          <a:p>
            <a:pPr marL="0" indent="0">
              <a:buNone/>
            </a:pPr>
            <a:r>
              <a:rPr lang="en-GB" sz="1700" b="1" dirty="0">
                <a:solidFill>
                  <a:schemeClr val="accent4"/>
                </a:solidFill>
              </a:rPr>
              <a:t>You CAN share the slide material internally for example within your organisation, but NEVER share the material openly.</a:t>
            </a:r>
          </a:p>
          <a:p>
            <a:endParaRPr lang="en-GB" sz="1700" dirty="0"/>
          </a:p>
          <a:p>
            <a:r>
              <a:rPr lang="en-GB" sz="1700" dirty="0"/>
              <a:t>The slides contain a lot of material on purpose. Study the slides and use them to create your package, to serve your event and what it’s about.</a:t>
            </a:r>
          </a:p>
          <a:p>
            <a:r>
              <a:rPr lang="en-GB" sz="1700" dirty="0"/>
              <a:t>You can change the order, title, and text content of slides. You should not, however, change the theoretical and research contents or the template slides that indicate who produced the content. </a:t>
            </a:r>
          </a:p>
          <a:p>
            <a:pPr marL="285750" indent="-285750"/>
            <a:r>
              <a:rPr lang="en-GB" sz="1700" dirty="0"/>
              <a:t>Decide, based on the slide content, which parts of them you want to use. You know how much time you've been given and what content is right for your audience.</a:t>
            </a:r>
          </a:p>
          <a:p>
            <a:pPr marL="285750" indent="-285750"/>
            <a:r>
              <a:rPr lang="en-GB" sz="1700" dirty="0"/>
              <a:t>You can put some of the slides aside and use them if you need them.</a:t>
            </a:r>
          </a:p>
          <a:p>
            <a:pPr marL="0" indent="0">
              <a:buNone/>
            </a:pPr>
            <a:endParaRPr lang="en-GB" sz="1700" b="1" dirty="0">
              <a:solidFill>
                <a:schemeClr val="accent4"/>
              </a:solidFill>
            </a:endParaRPr>
          </a:p>
          <a:p>
            <a:pPr marL="0" indent="0">
              <a:buNone/>
            </a:pPr>
            <a:r>
              <a:rPr lang="en-GB" sz="1700" b="1" dirty="0">
                <a:solidFill>
                  <a:schemeClr val="accent4"/>
                </a:solidFill>
              </a:rPr>
              <a:t>PLEASE NOTE! Read the notes for each slide. They contain important information, clarifications and instructions. </a:t>
            </a:r>
          </a:p>
          <a:p>
            <a:pPr marL="285750" indent="-285750"/>
            <a:endParaRPr lang="fi-FI" sz="1600" dirty="0">
              <a:solidFill>
                <a:schemeClr val="accent4"/>
              </a:solidFill>
            </a:endParaRPr>
          </a:p>
          <a:p>
            <a:pPr marL="0" indent="0">
              <a:buNone/>
            </a:pPr>
            <a:endParaRPr lang="fi-FI" sz="1600" dirty="0"/>
          </a:p>
          <a:p>
            <a:endParaRPr lang="en-US" dirty="0"/>
          </a:p>
        </p:txBody>
      </p:sp>
      <p:pic>
        <p:nvPicPr>
          <p:cNvPr id="13" name="Kuvan paikkamerkki 7">
            <a:extLst>
              <a:ext uri="{FF2B5EF4-FFF2-40B4-BE49-F238E27FC236}">
                <a16:creationId xmlns:a16="http://schemas.microsoft.com/office/drawing/2014/main" id="{FACD2987-5D6B-F2AA-6F71-FB29B8FBB31C}"/>
              </a:ext>
              <a:ext uri="{C183D7F6-B498-43B3-948B-1728B52AA6E4}">
                <adec:decorative xmlns:adec="http://schemas.microsoft.com/office/drawing/2017/decorative" val="1"/>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b="-1"/>
          <a:stretch>
            <a:fillRect/>
          </a:stretch>
        </p:blipFill>
        <p:spPr>
          <a:xfrm>
            <a:off x="8117802" y="10"/>
            <a:ext cx="4074198" cy="6857990"/>
          </a:xfrm>
          <a:noFill/>
        </p:spPr>
      </p:pic>
    </p:spTree>
    <p:extLst>
      <p:ext uri="{BB962C8B-B14F-4D97-AF65-F5344CB8AC3E}">
        <p14:creationId xmlns:p14="http://schemas.microsoft.com/office/powerpoint/2010/main" val="41635508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theme/theme1.xml><?xml version="1.0" encoding="utf-8"?>
<a:theme xmlns:a="http://schemas.openxmlformats.org/drawingml/2006/main" name="jyo">
  <a:themeElements>
    <a:clrScheme name="JYO 2020">
      <a:dk1>
        <a:srgbClr val="000000"/>
      </a:dk1>
      <a:lt1>
        <a:sysClr val="window" lastClr="FFFFFF"/>
      </a:lt1>
      <a:dk2>
        <a:srgbClr val="002957"/>
      </a:dk2>
      <a:lt2>
        <a:srgbClr val="EFEFEF"/>
      </a:lt2>
      <a:accent1>
        <a:srgbClr val="F1563F"/>
      </a:accent1>
      <a:accent2>
        <a:srgbClr val="002957"/>
      </a:accent2>
      <a:accent3>
        <a:srgbClr val="C29A5B"/>
      </a:accent3>
      <a:accent4>
        <a:srgbClr val="C7C9C8"/>
      </a:accent4>
      <a:accent5>
        <a:srgbClr val="E3E4E4"/>
      </a:accent5>
      <a:accent6>
        <a:srgbClr val="8094AB"/>
      </a:accent6>
      <a:hlink>
        <a:srgbClr val="F1563F"/>
      </a:hlink>
      <a:folHlink>
        <a:srgbClr val="F1563F"/>
      </a:folHlink>
    </a:clrScheme>
    <a:fontScheme name="JYO brand">
      <a:majorFont>
        <a:latin typeface="Aleo"/>
        <a:ea typeface=""/>
        <a:cs typeface=""/>
      </a:majorFont>
      <a:minorFont>
        <a:latin typeface="Lat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jyo" id="{F81D2DF1-862A-45CA-BF9A-2BE83EFD0923}" vid="{3A2E4FA6-D77B-4FF8-9815-6E5EF911CB31}"/>
    </a:ext>
  </a:extLst>
</a:theme>
</file>

<file path=ppt/theme/theme2.xml><?xml version="1.0" encoding="utf-8"?>
<a:theme xmlns:a="http://schemas.openxmlformats.org/drawingml/2006/main" name="1_JYO">
  <a:themeElements>
    <a:clrScheme name="JYO 2020">
      <a:dk1>
        <a:srgbClr val="000000"/>
      </a:dk1>
      <a:lt1>
        <a:sysClr val="window" lastClr="FFFFFF"/>
      </a:lt1>
      <a:dk2>
        <a:srgbClr val="002957"/>
      </a:dk2>
      <a:lt2>
        <a:srgbClr val="EFEFEF"/>
      </a:lt2>
      <a:accent1>
        <a:srgbClr val="F1563F"/>
      </a:accent1>
      <a:accent2>
        <a:srgbClr val="002957"/>
      </a:accent2>
      <a:accent3>
        <a:srgbClr val="C29A5B"/>
      </a:accent3>
      <a:accent4>
        <a:srgbClr val="C7C9C8"/>
      </a:accent4>
      <a:accent5>
        <a:srgbClr val="E3E4E4"/>
      </a:accent5>
      <a:accent6>
        <a:srgbClr val="8094AB"/>
      </a:accent6>
      <a:hlink>
        <a:srgbClr val="F1563F"/>
      </a:hlink>
      <a:folHlink>
        <a:srgbClr val="F1563F"/>
      </a:folHlink>
    </a:clrScheme>
    <a:fontScheme name="JYO brand">
      <a:majorFont>
        <a:latin typeface="Aleo"/>
        <a:ea typeface=""/>
        <a:cs typeface=""/>
      </a:majorFont>
      <a:minorFont>
        <a:latin typeface="Lat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jyo_sample.potx" id="{DB6DEF07-9B6B-4F25-872D-C3435EEA0E00}" vid="{B66E0577-C2D6-46C0-89C4-B8FB6716E723}"/>
    </a:ext>
  </a:extLst>
</a:theme>
</file>

<file path=ppt/theme/theme3.xml><?xml version="1.0" encoding="utf-8"?>
<a:theme xmlns:a="http://schemas.openxmlformats.org/drawingml/2006/main" name="JYU">
  <a:themeElements>
    <a:clrScheme name="JYU">
      <a:dk1>
        <a:srgbClr val="000000"/>
      </a:dk1>
      <a:lt1>
        <a:sysClr val="window" lastClr="FFFFFF"/>
      </a:lt1>
      <a:dk2>
        <a:srgbClr val="B2BFCD"/>
      </a:dk2>
      <a:lt2>
        <a:srgbClr val="EFF0F0"/>
      </a:lt2>
      <a:accent1>
        <a:srgbClr val="002957"/>
      </a:accent1>
      <a:accent2>
        <a:srgbClr val="EDE1CE"/>
      </a:accent2>
      <a:accent3>
        <a:srgbClr val="C29A5B"/>
      </a:accent3>
      <a:accent4>
        <a:srgbClr val="F1563F"/>
      </a:accent4>
      <a:accent5>
        <a:srgbClr val="6B7F97"/>
      </a:accent5>
      <a:accent6>
        <a:srgbClr val="EA9D90"/>
      </a:accent6>
      <a:hlink>
        <a:srgbClr val="6B7F97"/>
      </a:hlink>
      <a:folHlink>
        <a:srgbClr val="6B7F97"/>
      </a:folHlink>
    </a:clrScheme>
    <a:fontScheme name="JYO brand">
      <a:majorFont>
        <a:latin typeface="Aleo"/>
        <a:ea typeface=""/>
        <a:cs typeface=""/>
      </a:majorFont>
      <a:minorFont>
        <a:latin typeface="Lat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jyu_sample.potx" id="{9483627F-8C6D-4173-BA05-E3F6697A005A}" vid="{D1FB65FD-F887-4536-9959-D0846D4019A8}"/>
    </a:ext>
  </a:extLst>
</a:theme>
</file>

<file path=ppt/theme/theme4.xml><?xml version="1.0" encoding="utf-8"?>
<a:theme xmlns:a="http://schemas.openxmlformats.org/drawingml/2006/main" name="2_JYU">
  <a:themeElements>
    <a:clrScheme name="JYU">
      <a:dk1>
        <a:srgbClr val="000000"/>
      </a:dk1>
      <a:lt1>
        <a:sysClr val="window" lastClr="FFFFFF"/>
      </a:lt1>
      <a:dk2>
        <a:srgbClr val="B2BFCD"/>
      </a:dk2>
      <a:lt2>
        <a:srgbClr val="EFF0F0"/>
      </a:lt2>
      <a:accent1>
        <a:srgbClr val="002957"/>
      </a:accent1>
      <a:accent2>
        <a:srgbClr val="EDE1CE"/>
      </a:accent2>
      <a:accent3>
        <a:srgbClr val="C29A5B"/>
      </a:accent3>
      <a:accent4>
        <a:srgbClr val="F1563F"/>
      </a:accent4>
      <a:accent5>
        <a:srgbClr val="6B7F97"/>
      </a:accent5>
      <a:accent6>
        <a:srgbClr val="EA9D90"/>
      </a:accent6>
      <a:hlink>
        <a:srgbClr val="6B7F97"/>
      </a:hlink>
      <a:folHlink>
        <a:srgbClr val="6B7F97"/>
      </a:folHlink>
    </a:clrScheme>
    <a:fontScheme name="JYO brand">
      <a:majorFont>
        <a:latin typeface="Aleo"/>
        <a:ea typeface=""/>
        <a:cs typeface=""/>
      </a:majorFont>
      <a:minorFont>
        <a:latin typeface="Lat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jyu_sample.potx" id="{9483627F-8C6D-4173-BA05-E3F6697A005A}" vid="{D1FB65FD-F887-4536-9959-D0846D4019A8}"/>
    </a:ext>
  </a:extLst>
</a:theme>
</file>

<file path=ppt/theme/theme5.xml><?xml version="1.0" encoding="utf-8"?>
<a:theme xmlns:a="http://schemas.openxmlformats.org/drawingml/2006/main" name="1_JYU">
  <a:themeElements>
    <a:clrScheme name="JYU">
      <a:dk1>
        <a:srgbClr val="000000"/>
      </a:dk1>
      <a:lt1>
        <a:sysClr val="window" lastClr="FFFFFF"/>
      </a:lt1>
      <a:dk2>
        <a:srgbClr val="B2BFCD"/>
      </a:dk2>
      <a:lt2>
        <a:srgbClr val="EFF0F0"/>
      </a:lt2>
      <a:accent1>
        <a:srgbClr val="002957"/>
      </a:accent1>
      <a:accent2>
        <a:srgbClr val="EDE1CE"/>
      </a:accent2>
      <a:accent3>
        <a:srgbClr val="C29A5B"/>
      </a:accent3>
      <a:accent4>
        <a:srgbClr val="F1563F"/>
      </a:accent4>
      <a:accent5>
        <a:srgbClr val="6B7F97"/>
      </a:accent5>
      <a:accent6>
        <a:srgbClr val="EA9D90"/>
      </a:accent6>
      <a:hlink>
        <a:srgbClr val="6B7F97"/>
      </a:hlink>
      <a:folHlink>
        <a:srgbClr val="6B7F97"/>
      </a:folHlink>
    </a:clrScheme>
    <a:fontScheme name="JYO brand">
      <a:majorFont>
        <a:latin typeface="Aleo"/>
        <a:ea typeface=""/>
        <a:cs typeface=""/>
      </a:majorFont>
      <a:minorFont>
        <a:latin typeface="Lat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jyu_sample.potx" id="{9483627F-8C6D-4173-BA05-E3F6697A005A}" vid="{D1FB65FD-F887-4536-9959-D0846D4019A8}"/>
    </a:ext>
  </a:extLst>
</a:theme>
</file>

<file path=ppt/theme/theme6.xml><?xml version="1.0" encoding="utf-8"?>
<a:theme xmlns:a="http://schemas.openxmlformats.org/drawingml/2006/main" name="3_JYU">
  <a:themeElements>
    <a:clrScheme name="JYU">
      <a:dk1>
        <a:srgbClr val="000000"/>
      </a:dk1>
      <a:lt1>
        <a:sysClr val="window" lastClr="FFFFFF"/>
      </a:lt1>
      <a:dk2>
        <a:srgbClr val="B2BFCD"/>
      </a:dk2>
      <a:lt2>
        <a:srgbClr val="EFF0F0"/>
      </a:lt2>
      <a:accent1>
        <a:srgbClr val="002957"/>
      </a:accent1>
      <a:accent2>
        <a:srgbClr val="EDE1CE"/>
      </a:accent2>
      <a:accent3>
        <a:srgbClr val="C29A5B"/>
      </a:accent3>
      <a:accent4>
        <a:srgbClr val="F1563F"/>
      </a:accent4>
      <a:accent5>
        <a:srgbClr val="6B7F97"/>
      </a:accent5>
      <a:accent6>
        <a:srgbClr val="EA9D90"/>
      </a:accent6>
      <a:hlink>
        <a:srgbClr val="6B7F97"/>
      </a:hlink>
      <a:folHlink>
        <a:srgbClr val="6B7F97"/>
      </a:folHlink>
    </a:clrScheme>
    <a:fontScheme name="JYO brand">
      <a:majorFont>
        <a:latin typeface="Aleo"/>
        <a:ea typeface=""/>
        <a:cs typeface=""/>
      </a:majorFont>
      <a:minorFont>
        <a:latin typeface="Lat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jyu_sample.potx" id="{9483627F-8C6D-4173-BA05-E3F6697A005A}" vid="{D1FB65FD-F887-4536-9959-D0846D4019A8}"/>
    </a:ext>
  </a:extLst>
</a:theme>
</file>

<file path=ppt/theme/theme7.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8.xml><?xml version="1.0" encoding="utf-8"?>
<a:theme xmlns:a="http://schemas.openxmlformats.org/drawingml/2006/main" name="4_JYU">
  <a:themeElements>
    <a:clrScheme name="JYU">
      <a:dk1>
        <a:srgbClr val="000000"/>
      </a:dk1>
      <a:lt1>
        <a:sysClr val="window" lastClr="FFFFFF"/>
      </a:lt1>
      <a:dk2>
        <a:srgbClr val="B2BFCD"/>
      </a:dk2>
      <a:lt2>
        <a:srgbClr val="EFF0F0"/>
      </a:lt2>
      <a:accent1>
        <a:srgbClr val="002957"/>
      </a:accent1>
      <a:accent2>
        <a:srgbClr val="EDE1CE"/>
      </a:accent2>
      <a:accent3>
        <a:srgbClr val="C29A5B"/>
      </a:accent3>
      <a:accent4>
        <a:srgbClr val="F1563F"/>
      </a:accent4>
      <a:accent5>
        <a:srgbClr val="6B7F97"/>
      </a:accent5>
      <a:accent6>
        <a:srgbClr val="EA9D90"/>
      </a:accent6>
      <a:hlink>
        <a:srgbClr val="6B7F97"/>
      </a:hlink>
      <a:folHlink>
        <a:srgbClr val="6B7F97"/>
      </a:folHlink>
    </a:clrScheme>
    <a:fontScheme name="JYO brand">
      <a:majorFont>
        <a:latin typeface="Aleo"/>
        <a:ea typeface=""/>
        <a:cs typeface=""/>
      </a:majorFont>
      <a:minorFont>
        <a:latin typeface="Lat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jyu_sample.potx" id="{9483627F-8C6D-4173-BA05-E3F6697A005A}" vid="{D1FB65FD-F887-4536-9959-D0846D4019A8}"/>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5DE984869C14D84AAC1FCBE9F39E86D6" ma:contentTypeVersion="0" ma:contentTypeDescription="Create a new document." ma:contentTypeScope="" ma:versionID="5f870682f2ae974bb48d6c3fb227d0fd">
  <xsd:schema xmlns:xsd="http://www.w3.org/2001/XMLSchema" xmlns:p="http://schemas.microsoft.com/office/2006/metadata/properties" targetNamespace="http://schemas.microsoft.com/office/2006/metadata/properties" ma:root="true" ma:fieldsID="4aeb20c0e3442673af7ee10786458764">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ma:readOnly="tru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Props1.xml><?xml version="1.0" encoding="utf-8"?>
<ds:datastoreItem xmlns:ds="http://schemas.openxmlformats.org/officeDocument/2006/customXml" ds:itemID="{997F4DE4-8C07-4EEE-9261-91E688CCA19E}">
  <ds:schemaRefs>
    <ds:schemaRef ds:uri="http://schemas.microsoft.com/sharepoint/v3/contenttype/forms"/>
  </ds:schemaRefs>
</ds:datastoreItem>
</file>

<file path=customXml/itemProps2.xml><?xml version="1.0" encoding="utf-8"?>
<ds:datastoreItem xmlns:ds="http://schemas.openxmlformats.org/officeDocument/2006/customXml" ds:itemID="{5985638F-106E-4B56-BAD7-9C4382C3231E}">
  <ds:schemaRefs>
    <ds:schemaRef ds:uri="http://schemas.microsoft.com/office/2006/metadata/properties"/>
    <ds:schemaRef ds:uri="http://schemas.microsoft.com/office/infopath/2007/PartnerControls"/>
  </ds:schemaRefs>
</ds:datastoreItem>
</file>

<file path=customXml/itemProps3.xml><?xml version="1.0" encoding="utf-8"?>
<ds:datastoreItem xmlns:ds="http://schemas.openxmlformats.org/officeDocument/2006/customXml" ds:itemID="{20945165-C007-442B-B359-3264F7967BB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docMetadata/LabelInfo.xml><?xml version="1.0" encoding="utf-8"?>
<clbl:labelList xmlns:clbl="http://schemas.microsoft.com/office/2020/mipLabelMetadata">
  <clbl:label id="{6c167213-36fa-43ce-a5b8-f5dde8fe5ad3}" enabled="1" method="Standard" siteId="{e9662d58-caa4-4bc1-b138-c8b1acab5a11}" contentBits="0" removed="0"/>
</clbl:labelList>
</file>

<file path=docProps/app.xml><?xml version="1.0" encoding="utf-8"?>
<Properties xmlns="http://schemas.openxmlformats.org/officeDocument/2006/extended-properties" xmlns:vt="http://schemas.openxmlformats.org/officeDocument/2006/docPropsVTypes">
  <Template>2020 JYU Theme</Template>
  <TotalTime>9831</TotalTime>
  <Words>8321</Words>
  <Application>Microsoft Office PowerPoint</Application>
  <PresentationFormat>Widescreen</PresentationFormat>
  <Paragraphs>552</Paragraphs>
  <Slides>43</Slides>
  <Notes>43</Notes>
  <HiddenSlides>0</HiddenSlides>
  <MMClips>0</MMClips>
  <ScaleCrop>false</ScaleCrop>
  <HeadingPairs>
    <vt:vector size="6" baseType="variant">
      <vt:variant>
        <vt:lpstr>Fonts Used</vt:lpstr>
      </vt:variant>
      <vt:variant>
        <vt:i4>8</vt:i4>
      </vt:variant>
      <vt:variant>
        <vt:lpstr>Theme</vt:lpstr>
      </vt:variant>
      <vt:variant>
        <vt:i4>8</vt:i4>
      </vt:variant>
      <vt:variant>
        <vt:lpstr>Slide Titles</vt:lpstr>
      </vt:variant>
      <vt:variant>
        <vt:i4>43</vt:i4>
      </vt:variant>
    </vt:vector>
  </HeadingPairs>
  <TitlesOfParts>
    <vt:vector size="59" baseType="lpstr">
      <vt:lpstr>Aleo</vt:lpstr>
      <vt:lpstr>Aptos</vt:lpstr>
      <vt:lpstr>Aptos Display</vt:lpstr>
      <vt:lpstr>Arial</vt:lpstr>
      <vt:lpstr>Calibri</vt:lpstr>
      <vt:lpstr>Lato</vt:lpstr>
      <vt:lpstr>Lato Black</vt:lpstr>
      <vt:lpstr>Wingdings</vt:lpstr>
      <vt:lpstr>jyo</vt:lpstr>
      <vt:lpstr>1_JYO</vt:lpstr>
      <vt:lpstr>JYU</vt:lpstr>
      <vt:lpstr>2_JYU</vt:lpstr>
      <vt:lpstr>1_JYU</vt:lpstr>
      <vt:lpstr>3_JYU</vt:lpstr>
      <vt:lpstr>1_Office Theme</vt:lpstr>
      <vt:lpstr>4_JYU</vt:lpstr>
      <vt:lpstr>Content of this slide set </vt:lpstr>
      <vt:lpstr>Group discussion based on individual Vocational Meaning and Fulfilment profiles</vt:lpstr>
      <vt:lpstr>Steps 1 and 2</vt:lpstr>
      <vt:lpstr>Step 3: Vocational meanings and fulfilments in participants’ own words, 10–15 minutes </vt:lpstr>
      <vt:lpstr>Seven dimensions of Meaning of Work Barometer </vt:lpstr>
      <vt:lpstr>Step 4: Turn‑taking discussion and listening exercise, 15 minutes</vt:lpstr>
      <vt:lpstr>Step 5: Shared discussion, 20–30 minutes</vt:lpstr>
      <vt:lpstr>Fostering the meaning and meaningfulness of work as part of a humane work culture and mental wellbeing</vt:lpstr>
      <vt:lpstr>Instructions for using the following slide set</vt:lpstr>
      <vt:lpstr>Course of the event</vt:lpstr>
      <vt:lpstr>Taking one another into account in this event</vt:lpstr>
      <vt:lpstr> Where do you find meaning and fulfilment in your work? </vt:lpstr>
      <vt:lpstr>INTRODUCTION</vt:lpstr>
      <vt:lpstr>Research-based reasons for being interested in meaningful work</vt:lpstr>
      <vt:lpstr>What is our goal and why do we use the Meaning of Work Barometer?  </vt:lpstr>
      <vt:lpstr> Meaning of Work Barometer and the Vocational meaning and Fulfilment profile    </vt:lpstr>
      <vt:lpstr>Various organisations and professionals have collaborated with the MEANWELL project  in developing the Meaning of Work Barometer  For more see: https://www.jyu.fi/en/projects/meanwell-meaningful-work-for-well-being  During 10/2021–5/2024,  the project was funded by  the Finnish Work Environment Fund. Final report on the project: https://doi.org/10.17011/jyureports/2024/40          </vt:lpstr>
      <vt:lpstr>Foundations of the Meaning of Work Barometer</vt:lpstr>
      <vt:lpstr>It is important to understand the diverse sources of meaningful work described here, as they vary among employees </vt:lpstr>
      <vt:lpstr>What’s key about the Barometer is its two-part core ... </vt:lpstr>
      <vt:lpstr>Seven dimensions of Meaning of Work Barometer</vt:lpstr>
      <vt:lpstr>Vocational Meaning and Fulfilment profile, individual example</vt:lpstr>
      <vt:lpstr>What’s most important about the VMF profile is to review it through discussion that builds mutual understanding – not the profile on its own!   </vt:lpstr>
      <vt:lpstr>Vocational Meaning and Fulfilment profile, community example Representative sample of the Finnish working population: 3,839 respondents</vt:lpstr>
      <vt:lpstr>Importance of the vocational meaning-fulfilment fit for humanely sustainable careers</vt:lpstr>
      <vt:lpstr>High Career Sustainability group, 33% of respondents: Higher work engagement, organizational embeddedness and life satisfaction More respondents in managerial or supervisory roles</vt:lpstr>
      <vt:lpstr>Low Career Sustainability group, 16% of respondents: More burnout, turnover intentions and life dissatisfaction More employees in lower-status occupational positions</vt:lpstr>
      <vt:lpstr>Key ways for organisations to support vocational fulfilment MEANWELL research, 3,478 respondents </vt:lpstr>
      <vt:lpstr>What are the goals of using the barometer?</vt:lpstr>
      <vt:lpstr>GROUP WORK</vt:lpstr>
      <vt:lpstr>JOINT DISCUSSION</vt:lpstr>
      <vt:lpstr>More topics for joint discussion</vt:lpstr>
      <vt:lpstr>Individual reflection: Identifying development targets </vt:lpstr>
      <vt:lpstr>Pair/small group reflection: Sharing development targets </vt:lpstr>
      <vt:lpstr>Preparing a plan to promote the identified development target   </vt:lpstr>
      <vt:lpstr>What is your most important take-away from today’s event? </vt:lpstr>
      <vt:lpstr>WHAT’S NEXT / ANYTHING ELSE?</vt:lpstr>
      <vt:lpstr>Using the Meaning of Work Barometer in development/goal-setting discussions</vt:lpstr>
      <vt:lpstr>Meaning of Work Barometer as part of guidance discussions</vt:lpstr>
      <vt:lpstr>THANK YOU!</vt:lpstr>
      <vt:lpstr>Research-based foundation of the Meaning of Work Barometer</vt:lpstr>
      <vt:lpstr>Key scientific publications behind the Meaning of Work Barometer</vt:lpstr>
      <vt:lpstr>Other references</vt:lpstr>
    </vt:vector>
  </TitlesOfParts>
  <Company>University Of Jyväskylä</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Ammatillinen hyvinvointi inhimillisesti kestävän uran ja työelämän näkökulmasta</dc:title>
  <dc:creator>Rantanen, Johanna</dc:creator>
  <cp:lastModifiedBy>Laitio Henna</cp:lastModifiedBy>
  <cp:revision>1101</cp:revision>
  <cp:lastPrinted>2020-12-22T09:16:20Z</cp:lastPrinted>
  <dcterms:created xsi:type="dcterms:W3CDTF">2019-09-23T09:36:34Z</dcterms:created>
  <dcterms:modified xsi:type="dcterms:W3CDTF">2026-05-04T07:56:52Z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0x0101005DE984869C14D84AAC1FCBE9F39E86D6</vt:lpwstr>
  </property>
  <property fmtid="{D5CDD505-2E9C-101B-9397-08002B2CF9AE}" pid="3" name="lcf76f155ced4ddcb4097134ff3c332f">
    <vt:lpwstr/>
  </property>
</Properties>
</file>